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4.xml" ContentType="application/vnd.openxmlformats-officedocument.presentationml.tags+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49"/>
  </p:notesMasterIdLst>
  <p:sldIdLst>
    <p:sldId id="257" r:id="rId3"/>
    <p:sldId id="2145705805" r:id="rId4"/>
    <p:sldId id="377" r:id="rId5"/>
    <p:sldId id="378" r:id="rId6"/>
    <p:sldId id="379" r:id="rId7"/>
    <p:sldId id="389" r:id="rId8"/>
    <p:sldId id="2145705807" r:id="rId9"/>
    <p:sldId id="2145705811" r:id="rId10"/>
    <p:sldId id="2145705809" r:id="rId11"/>
    <p:sldId id="2145705790" r:id="rId12"/>
    <p:sldId id="2145705814" r:id="rId13"/>
    <p:sldId id="384" r:id="rId14"/>
    <p:sldId id="2145705772" r:id="rId15"/>
    <p:sldId id="2145705774" r:id="rId16"/>
    <p:sldId id="2145705803" r:id="rId17"/>
    <p:sldId id="388" r:id="rId18"/>
    <p:sldId id="425" r:id="rId19"/>
    <p:sldId id="426" r:id="rId20"/>
    <p:sldId id="385" r:id="rId21"/>
    <p:sldId id="2145705766" r:id="rId22"/>
    <p:sldId id="391" r:id="rId23"/>
    <p:sldId id="14999226" r:id="rId24"/>
    <p:sldId id="2145705782" r:id="rId25"/>
    <p:sldId id="2145705784" r:id="rId26"/>
    <p:sldId id="2145705786" r:id="rId27"/>
    <p:sldId id="654" r:id="rId28"/>
    <p:sldId id="395" r:id="rId29"/>
    <p:sldId id="2145705776" r:id="rId30"/>
    <p:sldId id="265" r:id="rId31"/>
    <p:sldId id="356" r:id="rId32"/>
    <p:sldId id="340" r:id="rId33"/>
    <p:sldId id="304" r:id="rId34"/>
    <p:sldId id="359" r:id="rId35"/>
    <p:sldId id="284" r:id="rId36"/>
    <p:sldId id="344" r:id="rId37"/>
    <p:sldId id="345" r:id="rId38"/>
    <p:sldId id="2145705778" r:id="rId39"/>
    <p:sldId id="2145705768" r:id="rId40"/>
    <p:sldId id="14999240" r:id="rId41"/>
    <p:sldId id="2145705793" r:id="rId42"/>
    <p:sldId id="2145705795" r:id="rId43"/>
    <p:sldId id="2145705797" r:id="rId44"/>
    <p:sldId id="2145705799" r:id="rId45"/>
    <p:sldId id="2145705801" r:id="rId46"/>
    <p:sldId id="42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78"/>
    <a:srgbClr val="206F84"/>
    <a:srgbClr val="195869"/>
    <a:srgbClr val="595959"/>
    <a:srgbClr val="1D6FA9"/>
    <a:srgbClr val="E3E4E9"/>
    <a:srgbClr val="103944"/>
    <a:srgbClr val="12624D"/>
    <a:srgbClr val="125E4A"/>
    <a:srgbClr val="E30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41" d="100"/>
          <a:sy n="41" d="100"/>
        </p:scale>
        <p:origin x="56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odun Ajayi" userId="754f3501daaaba97" providerId="LiveId" clId="{DE6B01DB-9CB0-4E1B-A6FC-8DA713DE771D}"/>
    <pc:docChg chg="custSel modSld">
      <pc:chgData name="Abiodun Ajayi" userId="754f3501daaaba97" providerId="LiveId" clId="{DE6B01DB-9CB0-4E1B-A6FC-8DA713DE771D}" dt="2025-06-24T07:32:19.709" v="1124" actId="20577"/>
      <pc:docMkLst>
        <pc:docMk/>
      </pc:docMkLst>
      <pc:sldChg chg="modSp modAnim">
        <pc:chgData name="Abiodun Ajayi" userId="754f3501daaaba97" providerId="LiveId" clId="{DE6B01DB-9CB0-4E1B-A6FC-8DA713DE771D}" dt="2025-06-24T06:42:48.082" v="1120" actId="20577"/>
        <pc:sldMkLst>
          <pc:docMk/>
          <pc:sldMk cId="315838342" sldId="340"/>
        </pc:sldMkLst>
        <pc:spChg chg="mod">
          <ac:chgData name="Abiodun Ajayi" userId="754f3501daaaba97" providerId="LiveId" clId="{DE6B01DB-9CB0-4E1B-A6FC-8DA713DE771D}" dt="2025-06-24T06:42:48.082" v="1120" actId="20577"/>
          <ac:spMkLst>
            <pc:docMk/>
            <pc:sldMk cId="315838342" sldId="340"/>
            <ac:spMk id="61444" creationId="{8D88258E-5ADD-B34D-9C6D-B4CE9CF7BC33}"/>
          </ac:spMkLst>
        </pc:spChg>
      </pc:sldChg>
      <pc:sldChg chg="modSp mod">
        <pc:chgData name="Abiodun Ajayi" userId="754f3501daaaba97" providerId="LiveId" clId="{DE6B01DB-9CB0-4E1B-A6FC-8DA713DE771D}" dt="2025-06-23T21:21:58.772" v="906" actId="20577"/>
        <pc:sldMkLst>
          <pc:docMk/>
          <pc:sldMk cId="3222869560" sldId="344"/>
        </pc:sldMkLst>
        <pc:spChg chg="mod">
          <ac:chgData name="Abiodun Ajayi" userId="754f3501daaaba97" providerId="LiveId" clId="{DE6B01DB-9CB0-4E1B-A6FC-8DA713DE771D}" dt="2025-06-23T21:21:58.772" v="906" actId="20577"/>
          <ac:spMkLst>
            <pc:docMk/>
            <pc:sldMk cId="3222869560" sldId="344"/>
            <ac:spMk id="2" creationId="{EBE46123-603E-EF1F-A4DC-E0CE95343665}"/>
          </ac:spMkLst>
        </pc:spChg>
      </pc:sldChg>
      <pc:sldChg chg="modSp mod">
        <pc:chgData name="Abiodun Ajayi" userId="754f3501daaaba97" providerId="LiveId" clId="{DE6B01DB-9CB0-4E1B-A6FC-8DA713DE771D}" dt="2025-06-24T07:32:19.709" v="1124" actId="20577"/>
        <pc:sldMkLst>
          <pc:docMk/>
          <pc:sldMk cId="1755945503" sldId="359"/>
        </pc:sldMkLst>
        <pc:spChg chg="mod">
          <ac:chgData name="Abiodun Ajayi" userId="754f3501daaaba97" providerId="LiveId" clId="{DE6B01DB-9CB0-4E1B-A6FC-8DA713DE771D}" dt="2025-06-24T07:32:19.709" v="1124" actId="20577"/>
          <ac:spMkLst>
            <pc:docMk/>
            <pc:sldMk cId="1755945503" sldId="359"/>
            <ac:spMk id="72" creationId="{39A41EAF-7377-112B-4BE5-9E388C91A2D6}"/>
          </ac:spMkLst>
        </pc:spChg>
      </pc:sldChg>
      <pc:sldChg chg="modSp mod">
        <pc:chgData name="Abiodun Ajayi" userId="754f3501daaaba97" providerId="LiveId" clId="{DE6B01DB-9CB0-4E1B-A6FC-8DA713DE771D}" dt="2025-06-23T21:26:04.190" v="907" actId="1036"/>
        <pc:sldMkLst>
          <pc:docMk/>
          <pc:sldMk cId="901606302" sldId="378"/>
        </pc:sldMkLst>
        <pc:grpChg chg="mod">
          <ac:chgData name="Abiodun Ajayi" userId="754f3501daaaba97" providerId="LiveId" clId="{DE6B01DB-9CB0-4E1B-A6FC-8DA713DE771D}" dt="2025-06-23T21:26:04.190" v="907" actId="1036"/>
          <ac:grpSpMkLst>
            <pc:docMk/>
            <pc:sldMk cId="901606302" sldId="378"/>
            <ac:grpSpMk id="65" creationId="{D0E3832B-E7CC-5913-C370-DE32778EB6AF}"/>
          </ac:grpSpMkLst>
        </pc:grpChg>
      </pc:sldChg>
      <pc:sldChg chg="modSp mod">
        <pc:chgData name="Abiodun Ajayi" userId="754f3501daaaba97" providerId="LiveId" clId="{DE6B01DB-9CB0-4E1B-A6FC-8DA713DE771D}" dt="2025-06-23T22:08:21.896" v="1094" actId="20577"/>
        <pc:sldMkLst>
          <pc:docMk/>
          <pc:sldMk cId="0" sldId="425"/>
        </pc:sldMkLst>
        <pc:spChg chg="mod">
          <ac:chgData name="Abiodun Ajayi" userId="754f3501daaaba97" providerId="LiveId" clId="{DE6B01DB-9CB0-4E1B-A6FC-8DA713DE771D}" dt="2025-06-23T22:08:21.896" v="1094" actId="20577"/>
          <ac:spMkLst>
            <pc:docMk/>
            <pc:sldMk cId="0" sldId="425"/>
            <ac:spMk id="37" creationId="{00000000-0000-0000-0000-000000000000}"/>
          </ac:spMkLst>
        </pc:spChg>
      </pc:sldChg>
      <pc:sldChg chg="modSp">
        <pc:chgData name="Abiodun Ajayi" userId="754f3501daaaba97" providerId="LiveId" clId="{DE6B01DB-9CB0-4E1B-A6FC-8DA713DE771D}" dt="2025-06-23T22:01:09.892" v="1052"/>
        <pc:sldMkLst>
          <pc:docMk/>
          <pc:sldMk cId="1588803889" sldId="2145705772"/>
        </pc:sldMkLst>
        <pc:graphicFrameChg chg="mod">
          <ac:chgData name="Abiodun Ajayi" userId="754f3501daaaba97" providerId="LiveId" clId="{DE6B01DB-9CB0-4E1B-A6FC-8DA713DE771D}" dt="2025-06-23T22:01:09.892" v="1052"/>
          <ac:graphicFrameMkLst>
            <pc:docMk/>
            <pc:sldMk cId="1588803889" sldId="2145705772"/>
            <ac:graphicFrameMk id="6" creationId="{16930460-4C5B-44F2-CB93-877070C5812C}"/>
          </ac:graphicFrameMkLst>
        </pc:graphicFrameChg>
      </pc:sldChg>
      <pc:sldChg chg="modSp mod">
        <pc:chgData name="Abiodun Ajayi" userId="754f3501daaaba97" providerId="LiveId" clId="{DE6B01DB-9CB0-4E1B-A6FC-8DA713DE771D}" dt="2025-06-23T21:45:16.311" v="1035" actId="20577"/>
        <pc:sldMkLst>
          <pc:docMk/>
          <pc:sldMk cId="3249700631" sldId="2145705805"/>
        </pc:sldMkLst>
        <pc:spChg chg="mod">
          <ac:chgData name="Abiodun Ajayi" userId="754f3501daaaba97" providerId="LiveId" clId="{DE6B01DB-9CB0-4E1B-A6FC-8DA713DE771D}" dt="2025-06-23T21:45:16.311" v="1035" actId="20577"/>
          <ac:spMkLst>
            <pc:docMk/>
            <pc:sldMk cId="3249700631" sldId="2145705805"/>
            <ac:spMk id="3" creationId="{7254EAA0-FB26-43D8-8376-F5D6D0E292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EAC-9A42-4930-BE2A-E7869F5ABD9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1CBA0D1-8D24-4F3A-8EE7-4583D7BB03A4}">
      <dgm:prSet phldrT="[Text]"/>
      <dgm:spPr/>
      <dgm:t>
        <a:bodyPr/>
        <a:lstStyle/>
        <a:p>
          <a:r>
            <a:rPr lang="en-US" dirty="0"/>
            <a:t>PERFORMANCE MANAGEMENT SYSTEM (PMS)</a:t>
          </a:r>
        </a:p>
      </dgm:t>
    </dgm:pt>
    <dgm:pt modelId="{3B3EE58D-AB9F-48B6-BE62-AEFCD77301C1}" type="parTrans" cxnId="{F7CE7AF0-F7B4-49CA-8FE4-9EBFA1CD3C65}">
      <dgm:prSet/>
      <dgm:spPr/>
      <dgm:t>
        <a:bodyPr/>
        <a:lstStyle/>
        <a:p>
          <a:endParaRPr lang="en-US"/>
        </a:p>
      </dgm:t>
    </dgm:pt>
    <dgm:pt modelId="{AE58047C-C108-49C7-8300-6D040438BCD5}" type="sibTrans" cxnId="{F7CE7AF0-F7B4-49CA-8FE4-9EBFA1CD3C65}">
      <dgm:prSet/>
      <dgm:spPr/>
      <dgm:t>
        <a:bodyPr/>
        <a:lstStyle/>
        <a:p>
          <a:endParaRPr lang="en-US"/>
        </a:p>
      </dgm:t>
    </dgm:pt>
    <dgm:pt modelId="{E0C9AC70-073D-48E4-9BF3-FF64DF93B85E}">
      <dgm:prSet phldrT="[Text]"/>
      <dgm:spPr/>
      <dgm:t>
        <a:bodyPr/>
        <a:lstStyle/>
        <a:p>
          <a:r>
            <a:rPr lang="en-US" dirty="0"/>
            <a:t>MINISTERIAL/INSTITUTIONAL PMS (MPMS)</a:t>
          </a:r>
        </a:p>
      </dgm:t>
    </dgm:pt>
    <dgm:pt modelId="{C2F520E7-5B03-4BF5-9812-87971681D17F}" type="parTrans" cxnId="{A33A315F-5487-4ED0-91E5-30AB41D871D7}">
      <dgm:prSet/>
      <dgm:spPr/>
      <dgm:t>
        <a:bodyPr/>
        <a:lstStyle/>
        <a:p>
          <a:endParaRPr lang="en-US"/>
        </a:p>
      </dgm:t>
    </dgm:pt>
    <dgm:pt modelId="{56F3BA94-1CAF-430E-9B2C-14D5D745BA5B}" type="sibTrans" cxnId="{A33A315F-5487-4ED0-91E5-30AB41D871D7}">
      <dgm:prSet/>
      <dgm:spPr/>
      <dgm:t>
        <a:bodyPr/>
        <a:lstStyle/>
        <a:p>
          <a:endParaRPr lang="en-US"/>
        </a:p>
      </dgm:t>
    </dgm:pt>
    <dgm:pt modelId="{376ED74F-B96E-4931-826E-C2711B9835ED}">
      <dgm:prSet phldrT="[Text]"/>
      <dgm:spPr/>
      <dgm:t>
        <a:bodyPr/>
        <a:lstStyle/>
        <a:p>
          <a:r>
            <a:rPr lang="en-US" dirty="0"/>
            <a:t>EMPLOYEE PMS (EPMS)</a:t>
          </a:r>
        </a:p>
      </dgm:t>
    </dgm:pt>
    <dgm:pt modelId="{FFEABA2B-8207-42E3-ACC7-BD390965C04C}" type="parTrans" cxnId="{EE2EBC3E-42C8-4E96-B1D4-E3A17A71C46D}">
      <dgm:prSet/>
      <dgm:spPr/>
      <dgm:t>
        <a:bodyPr/>
        <a:lstStyle/>
        <a:p>
          <a:endParaRPr lang="en-US"/>
        </a:p>
      </dgm:t>
    </dgm:pt>
    <dgm:pt modelId="{9EE55C93-10C0-4F27-9C84-9375B6FA6969}" type="sibTrans" cxnId="{EE2EBC3E-42C8-4E96-B1D4-E3A17A71C46D}">
      <dgm:prSet/>
      <dgm:spPr/>
      <dgm:t>
        <a:bodyPr/>
        <a:lstStyle/>
        <a:p>
          <a:endParaRPr lang="en-US"/>
        </a:p>
      </dgm:t>
    </dgm:pt>
    <dgm:pt modelId="{87083D66-6898-4026-B5E7-44CF341AA9DF}" type="pres">
      <dgm:prSet presAssocID="{A08E2EAC-9A42-4930-BE2A-E7869F5ABD9C}" presName="hierChild1" presStyleCnt="0">
        <dgm:presLayoutVars>
          <dgm:chPref val="1"/>
          <dgm:dir/>
          <dgm:animOne val="branch"/>
          <dgm:animLvl val="lvl"/>
          <dgm:resizeHandles/>
        </dgm:presLayoutVars>
      </dgm:prSet>
      <dgm:spPr/>
    </dgm:pt>
    <dgm:pt modelId="{5D480E30-C572-4899-8ED3-934938F0C554}" type="pres">
      <dgm:prSet presAssocID="{51CBA0D1-8D24-4F3A-8EE7-4583D7BB03A4}" presName="hierRoot1" presStyleCnt="0"/>
      <dgm:spPr/>
    </dgm:pt>
    <dgm:pt modelId="{C2616A97-987C-4126-AB77-25673611DD43}" type="pres">
      <dgm:prSet presAssocID="{51CBA0D1-8D24-4F3A-8EE7-4583D7BB03A4}" presName="composite" presStyleCnt="0"/>
      <dgm:spPr/>
    </dgm:pt>
    <dgm:pt modelId="{1CF79FCD-1881-4D05-8D81-E2880A1D6E11}" type="pres">
      <dgm:prSet presAssocID="{51CBA0D1-8D24-4F3A-8EE7-4583D7BB03A4}" presName="background" presStyleLbl="node0" presStyleIdx="0" presStyleCnt="1"/>
      <dgm:spPr/>
    </dgm:pt>
    <dgm:pt modelId="{46C716DC-F512-4766-8C2E-EC77D58BA516}" type="pres">
      <dgm:prSet presAssocID="{51CBA0D1-8D24-4F3A-8EE7-4583D7BB03A4}" presName="text" presStyleLbl="fgAcc0" presStyleIdx="0" presStyleCnt="1">
        <dgm:presLayoutVars>
          <dgm:chPref val="3"/>
        </dgm:presLayoutVars>
      </dgm:prSet>
      <dgm:spPr/>
    </dgm:pt>
    <dgm:pt modelId="{2D07A72E-120C-45D4-801F-44D7E8E082B7}" type="pres">
      <dgm:prSet presAssocID="{51CBA0D1-8D24-4F3A-8EE7-4583D7BB03A4}" presName="hierChild2" presStyleCnt="0"/>
      <dgm:spPr/>
    </dgm:pt>
    <dgm:pt modelId="{91DA0CF5-4808-4527-8229-7AF76AC5C9ED}" type="pres">
      <dgm:prSet presAssocID="{C2F520E7-5B03-4BF5-9812-87971681D17F}" presName="Name10" presStyleLbl="parChTrans1D2" presStyleIdx="0" presStyleCnt="2"/>
      <dgm:spPr/>
    </dgm:pt>
    <dgm:pt modelId="{A04BDF19-69D5-4D7D-9BE6-75DDB80899D6}" type="pres">
      <dgm:prSet presAssocID="{E0C9AC70-073D-48E4-9BF3-FF64DF93B85E}" presName="hierRoot2" presStyleCnt="0"/>
      <dgm:spPr/>
    </dgm:pt>
    <dgm:pt modelId="{88BC76D0-C02D-4167-B4FC-AAEA435C96B2}" type="pres">
      <dgm:prSet presAssocID="{E0C9AC70-073D-48E4-9BF3-FF64DF93B85E}" presName="composite2" presStyleCnt="0"/>
      <dgm:spPr/>
    </dgm:pt>
    <dgm:pt modelId="{946F21BD-962A-4184-892C-1BD65A5DBCA8}" type="pres">
      <dgm:prSet presAssocID="{E0C9AC70-073D-48E4-9BF3-FF64DF93B85E}" presName="background2" presStyleLbl="node2" presStyleIdx="0" presStyleCnt="2"/>
      <dgm:spPr/>
    </dgm:pt>
    <dgm:pt modelId="{3AF49DA4-91CD-447E-B9BB-9F355AC3C281}" type="pres">
      <dgm:prSet presAssocID="{E0C9AC70-073D-48E4-9BF3-FF64DF93B85E}" presName="text2" presStyleLbl="fgAcc2" presStyleIdx="0" presStyleCnt="2">
        <dgm:presLayoutVars>
          <dgm:chPref val="3"/>
        </dgm:presLayoutVars>
      </dgm:prSet>
      <dgm:spPr/>
    </dgm:pt>
    <dgm:pt modelId="{9271BD25-96BF-4B24-B74D-FEBCEB0AA7C4}" type="pres">
      <dgm:prSet presAssocID="{E0C9AC70-073D-48E4-9BF3-FF64DF93B85E}" presName="hierChild3" presStyleCnt="0"/>
      <dgm:spPr/>
    </dgm:pt>
    <dgm:pt modelId="{FD1FA407-B3A8-41D0-811E-274D83945A7E}" type="pres">
      <dgm:prSet presAssocID="{FFEABA2B-8207-42E3-ACC7-BD390965C04C}" presName="Name10" presStyleLbl="parChTrans1D2" presStyleIdx="1" presStyleCnt="2"/>
      <dgm:spPr/>
    </dgm:pt>
    <dgm:pt modelId="{F738DB25-88BB-43E1-8699-57A568942651}" type="pres">
      <dgm:prSet presAssocID="{376ED74F-B96E-4931-826E-C2711B9835ED}" presName="hierRoot2" presStyleCnt="0"/>
      <dgm:spPr/>
    </dgm:pt>
    <dgm:pt modelId="{FFFE7055-FE97-4A26-AD10-44CD2C42D9F5}" type="pres">
      <dgm:prSet presAssocID="{376ED74F-B96E-4931-826E-C2711B9835ED}" presName="composite2" presStyleCnt="0"/>
      <dgm:spPr/>
    </dgm:pt>
    <dgm:pt modelId="{D505C123-670B-44A5-A9D3-BFF9948422D1}" type="pres">
      <dgm:prSet presAssocID="{376ED74F-B96E-4931-826E-C2711B9835ED}" presName="background2" presStyleLbl="node2" presStyleIdx="1" presStyleCnt="2"/>
      <dgm:spPr/>
    </dgm:pt>
    <dgm:pt modelId="{EC2B44F2-67B8-4732-AF19-7F4C882C7768}" type="pres">
      <dgm:prSet presAssocID="{376ED74F-B96E-4931-826E-C2711B9835ED}" presName="text2" presStyleLbl="fgAcc2" presStyleIdx="1" presStyleCnt="2" custLinFactNeighborX="12744" custLinFactNeighborY="-9061">
        <dgm:presLayoutVars>
          <dgm:chPref val="3"/>
        </dgm:presLayoutVars>
      </dgm:prSet>
      <dgm:spPr/>
    </dgm:pt>
    <dgm:pt modelId="{0BFF85E4-7CE1-450A-B405-2B8AB914B8E8}" type="pres">
      <dgm:prSet presAssocID="{376ED74F-B96E-4931-826E-C2711B9835ED}" presName="hierChild3" presStyleCnt="0"/>
      <dgm:spPr/>
    </dgm:pt>
  </dgm:ptLst>
  <dgm:cxnLst>
    <dgm:cxn modelId="{EE2EBC3E-42C8-4E96-B1D4-E3A17A71C46D}" srcId="{51CBA0D1-8D24-4F3A-8EE7-4583D7BB03A4}" destId="{376ED74F-B96E-4931-826E-C2711B9835ED}" srcOrd="1" destOrd="0" parTransId="{FFEABA2B-8207-42E3-ACC7-BD390965C04C}" sibTransId="{9EE55C93-10C0-4F27-9C84-9375B6FA6969}"/>
    <dgm:cxn modelId="{A33A315F-5487-4ED0-91E5-30AB41D871D7}" srcId="{51CBA0D1-8D24-4F3A-8EE7-4583D7BB03A4}" destId="{E0C9AC70-073D-48E4-9BF3-FF64DF93B85E}" srcOrd="0" destOrd="0" parTransId="{C2F520E7-5B03-4BF5-9812-87971681D17F}" sibTransId="{56F3BA94-1CAF-430E-9B2C-14D5D745BA5B}"/>
    <dgm:cxn modelId="{71AD4865-82E3-48B2-AEC2-753D67568A9B}" type="presOf" srcId="{A08E2EAC-9A42-4930-BE2A-E7869F5ABD9C}" destId="{87083D66-6898-4026-B5E7-44CF341AA9DF}" srcOrd="0" destOrd="0" presId="urn:microsoft.com/office/officeart/2005/8/layout/hierarchy1"/>
    <dgm:cxn modelId="{B65AA856-8833-44AD-B2EE-AE146639B5B6}" type="presOf" srcId="{376ED74F-B96E-4931-826E-C2711B9835ED}" destId="{EC2B44F2-67B8-4732-AF19-7F4C882C7768}" srcOrd="0" destOrd="0" presId="urn:microsoft.com/office/officeart/2005/8/layout/hierarchy1"/>
    <dgm:cxn modelId="{3C91887C-8926-46EE-96C9-5F48A0D06470}" type="presOf" srcId="{C2F520E7-5B03-4BF5-9812-87971681D17F}" destId="{91DA0CF5-4808-4527-8229-7AF76AC5C9ED}" srcOrd="0" destOrd="0" presId="urn:microsoft.com/office/officeart/2005/8/layout/hierarchy1"/>
    <dgm:cxn modelId="{EADD36B4-C4C9-4474-833B-15F7EA1C19CC}" type="presOf" srcId="{FFEABA2B-8207-42E3-ACC7-BD390965C04C}" destId="{FD1FA407-B3A8-41D0-811E-274D83945A7E}" srcOrd="0" destOrd="0" presId="urn:microsoft.com/office/officeart/2005/8/layout/hierarchy1"/>
    <dgm:cxn modelId="{D008B5D7-B0A3-4311-BBF3-5E996BFA7489}" type="presOf" srcId="{E0C9AC70-073D-48E4-9BF3-FF64DF93B85E}" destId="{3AF49DA4-91CD-447E-B9BB-9F355AC3C281}" srcOrd="0" destOrd="0" presId="urn:microsoft.com/office/officeart/2005/8/layout/hierarchy1"/>
    <dgm:cxn modelId="{FC6F51E9-D004-4B61-A6BF-AA9D554EFF1E}" type="presOf" srcId="{51CBA0D1-8D24-4F3A-8EE7-4583D7BB03A4}" destId="{46C716DC-F512-4766-8C2E-EC77D58BA516}" srcOrd="0" destOrd="0" presId="urn:microsoft.com/office/officeart/2005/8/layout/hierarchy1"/>
    <dgm:cxn modelId="{F7CE7AF0-F7B4-49CA-8FE4-9EBFA1CD3C65}" srcId="{A08E2EAC-9A42-4930-BE2A-E7869F5ABD9C}" destId="{51CBA0D1-8D24-4F3A-8EE7-4583D7BB03A4}" srcOrd="0" destOrd="0" parTransId="{3B3EE58D-AB9F-48B6-BE62-AEFCD77301C1}" sibTransId="{AE58047C-C108-49C7-8300-6D040438BCD5}"/>
    <dgm:cxn modelId="{3B1010CF-E11B-4E82-8E76-99BFD529E9BD}" type="presParOf" srcId="{87083D66-6898-4026-B5E7-44CF341AA9DF}" destId="{5D480E30-C572-4899-8ED3-934938F0C554}" srcOrd="0" destOrd="0" presId="urn:microsoft.com/office/officeart/2005/8/layout/hierarchy1"/>
    <dgm:cxn modelId="{449ABBC3-6414-4782-8A7D-EB73E3BE2B4E}" type="presParOf" srcId="{5D480E30-C572-4899-8ED3-934938F0C554}" destId="{C2616A97-987C-4126-AB77-25673611DD43}" srcOrd="0" destOrd="0" presId="urn:microsoft.com/office/officeart/2005/8/layout/hierarchy1"/>
    <dgm:cxn modelId="{B393CC9D-FA9B-435E-9E37-30439CF82428}" type="presParOf" srcId="{C2616A97-987C-4126-AB77-25673611DD43}" destId="{1CF79FCD-1881-4D05-8D81-E2880A1D6E11}" srcOrd="0" destOrd="0" presId="urn:microsoft.com/office/officeart/2005/8/layout/hierarchy1"/>
    <dgm:cxn modelId="{5B48E52D-98E6-4762-81BC-3BF984B1C1F6}" type="presParOf" srcId="{C2616A97-987C-4126-AB77-25673611DD43}" destId="{46C716DC-F512-4766-8C2E-EC77D58BA516}" srcOrd="1" destOrd="0" presId="urn:microsoft.com/office/officeart/2005/8/layout/hierarchy1"/>
    <dgm:cxn modelId="{35CDA546-3D72-44B1-90E2-20F2387B52E8}" type="presParOf" srcId="{5D480E30-C572-4899-8ED3-934938F0C554}" destId="{2D07A72E-120C-45D4-801F-44D7E8E082B7}" srcOrd="1" destOrd="0" presId="urn:microsoft.com/office/officeart/2005/8/layout/hierarchy1"/>
    <dgm:cxn modelId="{D0BB5E54-45EA-45BB-BA63-3ABBDFAE7F95}" type="presParOf" srcId="{2D07A72E-120C-45D4-801F-44D7E8E082B7}" destId="{91DA0CF5-4808-4527-8229-7AF76AC5C9ED}" srcOrd="0" destOrd="0" presId="urn:microsoft.com/office/officeart/2005/8/layout/hierarchy1"/>
    <dgm:cxn modelId="{C9B20521-8D26-400A-9E15-D4E862D9D0DE}" type="presParOf" srcId="{2D07A72E-120C-45D4-801F-44D7E8E082B7}" destId="{A04BDF19-69D5-4D7D-9BE6-75DDB80899D6}" srcOrd="1" destOrd="0" presId="urn:microsoft.com/office/officeart/2005/8/layout/hierarchy1"/>
    <dgm:cxn modelId="{4FAC5665-06CA-4881-A22A-B4B3C144C051}" type="presParOf" srcId="{A04BDF19-69D5-4D7D-9BE6-75DDB80899D6}" destId="{88BC76D0-C02D-4167-B4FC-AAEA435C96B2}" srcOrd="0" destOrd="0" presId="urn:microsoft.com/office/officeart/2005/8/layout/hierarchy1"/>
    <dgm:cxn modelId="{DE580A98-9F60-496C-ACE6-D76FDAC942B3}" type="presParOf" srcId="{88BC76D0-C02D-4167-B4FC-AAEA435C96B2}" destId="{946F21BD-962A-4184-892C-1BD65A5DBCA8}" srcOrd="0" destOrd="0" presId="urn:microsoft.com/office/officeart/2005/8/layout/hierarchy1"/>
    <dgm:cxn modelId="{95CCFE9E-3BBA-40D9-80E7-04F92D2BE1E2}" type="presParOf" srcId="{88BC76D0-C02D-4167-B4FC-AAEA435C96B2}" destId="{3AF49DA4-91CD-447E-B9BB-9F355AC3C281}" srcOrd="1" destOrd="0" presId="urn:microsoft.com/office/officeart/2005/8/layout/hierarchy1"/>
    <dgm:cxn modelId="{94E45727-D6A7-4E73-A450-12F43B7E7116}" type="presParOf" srcId="{A04BDF19-69D5-4D7D-9BE6-75DDB80899D6}" destId="{9271BD25-96BF-4B24-B74D-FEBCEB0AA7C4}" srcOrd="1" destOrd="0" presId="urn:microsoft.com/office/officeart/2005/8/layout/hierarchy1"/>
    <dgm:cxn modelId="{8B411A63-A5A3-484E-8408-99B46172959F}" type="presParOf" srcId="{2D07A72E-120C-45D4-801F-44D7E8E082B7}" destId="{FD1FA407-B3A8-41D0-811E-274D83945A7E}" srcOrd="2" destOrd="0" presId="urn:microsoft.com/office/officeart/2005/8/layout/hierarchy1"/>
    <dgm:cxn modelId="{ECAD8C24-B3F2-47AD-B03D-DD5C27F9B56E}" type="presParOf" srcId="{2D07A72E-120C-45D4-801F-44D7E8E082B7}" destId="{F738DB25-88BB-43E1-8699-57A568942651}" srcOrd="3" destOrd="0" presId="urn:microsoft.com/office/officeart/2005/8/layout/hierarchy1"/>
    <dgm:cxn modelId="{BC7528B7-578A-48C3-8E82-8C436B1A8FA2}" type="presParOf" srcId="{F738DB25-88BB-43E1-8699-57A568942651}" destId="{FFFE7055-FE97-4A26-AD10-44CD2C42D9F5}" srcOrd="0" destOrd="0" presId="urn:microsoft.com/office/officeart/2005/8/layout/hierarchy1"/>
    <dgm:cxn modelId="{BFE6CAAD-4174-469D-B50A-A461CE7C1E4F}" type="presParOf" srcId="{FFFE7055-FE97-4A26-AD10-44CD2C42D9F5}" destId="{D505C123-670B-44A5-A9D3-BFF9948422D1}" srcOrd="0" destOrd="0" presId="urn:microsoft.com/office/officeart/2005/8/layout/hierarchy1"/>
    <dgm:cxn modelId="{B6889801-7DB9-4157-BD6D-BBB929F7F968}" type="presParOf" srcId="{FFFE7055-FE97-4A26-AD10-44CD2C42D9F5}" destId="{EC2B44F2-67B8-4732-AF19-7F4C882C7768}" srcOrd="1" destOrd="0" presId="urn:microsoft.com/office/officeart/2005/8/layout/hierarchy1"/>
    <dgm:cxn modelId="{7B3A0CD3-EBB0-4E49-B91C-06149AC55B21}" type="presParOf" srcId="{F738DB25-88BB-43E1-8699-57A568942651}" destId="{0BFF85E4-7CE1-450A-B405-2B8AB914B8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E2EAC-9A42-4930-BE2A-E7869F5ABD9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1CBA0D1-8D24-4F3A-8EE7-4583D7BB03A4}">
      <dgm:prSet phldrT="[Text]"/>
      <dgm:spPr/>
      <dgm:t>
        <a:bodyPr/>
        <a:lstStyle/>
        <a:p>
          <a:r>
            <a:rPr lang="en-US" dirty="0"/>
            <a:t>EMPLOYEE PMS (EPMS)</a:t>
          </a:r>
        </a:p>
      </dgm:t>
    </dgm:pt>
    <dgm:pt modelId="{3B3EE58D-AB9F-48B6-BE62-AEFCD77301C1}" type="parTrans" cxnId="{F7CE7AF0-F7B4-49CA-8FE4-9EBFA1CD3C65}">
      <dgm:prSet/>
      <dgm:spPr/>
      <dgm:t>
        <a:bodyPr/>
        <a:lstStyle/>
        <a:p>
          <a:endParaRPr lang="en-US"/>
        </a:p>
      </dgm:t>
    </dgm:pt>
    <dgm:pt modelId="{AE58047C-C108-49C7-8300-6D040438BCD5}" type="sibTrans" cxnId="{F7CE7AF0-F7B4-49CA-8FE4-9EBFA1CD3C65}">
      <dgm:prSet/>
      <dgm:spPr/>
      <dgm:t>
        <a:bodyPr/>
        <a:lstStyle/>
        <a:p>
          <a:endParaRPr lang="en-US"/>
        </a:p>
      </dgm:t>
    </dgm:pt>
    <dgm:pt modelId="{E0C9AC70-073D-48E4-9BF3-FF64DF93B85E}">
      <dgm:prSet phldrT="[Text]"/>
      <dgm:spPr/>
      <dgm:t>
        <a:bodyPr/>
        <a:lstStyle/>
        <a:p>
          <a:r>
            <a:rPr lang="en-US" dirty="0"/>
            <a:t>PLANNING</a:t>
          </a:r>
        </a:p>
      </dgm:t>
    </dgm:pt>
    <dgm:pt modelId="{C2F520E7-5B03-4BF5-9812-87971681D17F}" type="parTrans" cxnId="{A33A315F-5487-4ED0-91E5-30AB41D871D7}">
      <dgm:prSet/>
      <dgm:spPr/>
      <dgm:t>
        <a:bodyPr/>
        <a:lstStyle/>
        <a:p>
          <a:endParaRPr lang="en-US"/>
        </a:p>
      </dgm:t>
    </dgm:pt>
    <dgm:pt modelId="{56F3BA94-1CAF-430E-9B2C-14D5D745BA5B}" type="sibTrans" cxnId="{A33A315F-5487-4ED0-91E5-30AB41D871D7}">
      <dgm:prSet/>
      <dgm:spPr/>
      <dgm:t>
        <a:bodyPr/>
        <a:lstStyle/>
        <a:p>
          <a:endParaRPr lang="en-US"/>
        </a:p>
      </dgm:t>
    </dgm:pt>
    <dgm:pt modelId="{376ED74F-B96E-4931-826E-C2711B9835ED}">
      <dgm:prSet phldrT="[Text]"/>
      <dgm:spPr/>
      <dgm:t>
        <a:bodyPr/>
        <a:lstStyle/>
        <a:p>
          <a:r>
            <a:rPr lang="en-US" dirty="0"/>
            <a:t>REVIEW</a:t>
          </a:r>
        </a:p>
      </dgm:t>
    </dgm:pt>
    <dgm:pt modelId="{FFEABA2B-8207-42E3-ACC7-BD390965C04C}" type="parTrans" cxnId="{EE2EBC3E-42C8-4E96-B1D4-E3A17A71C46D}">
      <dgm:prSet/>
      <dgm:spPr/>
      <dgm:t>
        <a:bodyPr/>
        <a:lstStyle/>
        <a:p>
          <a:endParaRPr lang="en-US"/>
        </a:p>
      </dgm:t>
    </dgm:pt>
    <dgm:pt modelId="{9EE55C93-10C0-4F27-9C84-9375B6FA6969}" type="sibTrans" cxnId="{EE2EBC3E-42C8-4E96-B1D4-E3A17A71C46D}">
      <dgm:prSet/>
      <dgm:spPr/>
      <dgm:t>
        <a:bodyPr/>
        <a:lstStyle/>
        <a:p>
          <a:endParaRPr lang="en-US"/>
        </a:p>
      </dgm:t>
    </dgm:pt>
    <dgm:pt modelId="{17F971B9-D5AB-47B7-9742-0A3F151CE7FB}">
      <dgm:prSet phldrT="[Text]"/>
      <dgm:spPr/>
      <dgm:t>
        <a:bodyPr/>
        <a:lstStyle/>
        <a:p>
          <a:r>
            <a:rPr lang="en-US" dirty="0"/>
            <a:t>APPRAISAL</a:t>
          </a:r>
        </a:p>
      </dgm:t>
    </dgm:pt>
    <dgm:pt modelId="{DC5FC712-B8E6-4A72-BA3C-B82D9EC24553}" type="parTrans" cxnId="{38576C57-A74F-4CE4-8AD9-C8987C796F0E}">
      <dgm:prSet/>
      <dgm:spPr/>
      <dgm:t>
        <a:bodyPr/>
        <a:lstStyle/>
        <a:p>
          <a:endParaRPr lang="en-US"/>
        </a:p>
      </dgm:t>
    </dgm:pt>
    <dgm:pt modelId="{B2F89C12-62AA-48B3-AE89-F926BA241F05}" type="sibTrans" cxnId="{38576C57-A74F-4CE4-8AD9-C8987C796F0E}">
      <dgm:prSet/>
      <dgm:spPr/>
      <dgm:t>
        <a:bodyPr/>
        <a:lstStyle/>
        <a:p>
          <a:endParaRPr lang="en-US"/>
        </a:p>
      </dgm:t>
    </dgm:pt>
    <dgm:pt modelId="{87083D66-6898-4026-B5E7-44CF341AA9DF}" type="pres">
      <dgm:prSet presAssocID="{A08E2EAC-9A42-4930-BE2A-E7869F5ABD9C}" presName="hierChild1" presStyleCnt="0">
        <dgm:presLayoutVars>
          <dgm:chPref val="1"/>
          <dgm:dir/>
          <dgm:animOne val="branch"/>
          <dgm:animLvl val="lvl"/>
          <dgm:resizeHandles/>
        </dgm:presLayoutVars>
      </dgm:prSet>
      <dgm:spPr/>
    </dgm:pt>
    <dgm:pt modelId="{5D480E30-C572-4899-8ED3-934938F0C554}" type="pres">
      <dgm:prSet presAssocID="{51CBA0D1-8D24-4F3A-8EE7-4583D7BB03A4}" presName="hierRoot1" presStyleCnt="0"/>
      <dgm:spPr/>
    </dgm:pt>
    <dgm:pt modelId="{C2616A97-987C-4126-AB77-25673611DD43}" type="pres">
      <dgm:prSet presAssocID="{51CBA0D1-8D24-4F3A-8EE7-4583D7BB03A4}" presName="composite" presStyleCnt="0"/>
      <dgm:spPr/>
    </dgm:pt>
    <dgm:pt modelId="{1CF79FCD-1881-4D05-8D81-E2880A1D6E11}" type="pres">
      <dgm:prSet presAssocID="{51CBA0D1-8D24-4F3A-8EE7-4583D7BB03A4}" presName="background" presStyleLbl="node0" presStyleIdx="0" presStyleCnt="1"/>
      <dgm:spPr/>
    </dgm:pt>
    <dgm:pt modelId="{46C716DC-F512-4766-8C2E-EC77D58BA516}" type="pres">
      <dgm:prSet presAssocID="{51CBA0D1-8D24-4F3A-8EE7-4583D7BB03A4}" presName="text" presStyleLbl="fgAcc0" presStyleIdx="0" presStyleCnt="1">
        <dgm:presLayoutVars>
          <dgm:chPref val="3"/>
        </dgm:presLayoutVars>
      </dgm:prSet>
      <dgm:spPr/>
    </dgm:pt>
    <dgm:pt modelId="{2D07A72E-120C-45D4-801F-44D7E8E082B7}" type="pres">
      <dgm:prSet presAssocID="{51CBA0D1-8D24-4F3A-8EE7-4583D7BB03A4}" presName="hierChild2" presStyleCnt="0"/>
      <dgm:spPr/>
    </dgm:pt>
    <dgm:pt modelId="{91DA0CF5-4808-4527-8229-7AF76AC5C9ED}" type="pres">
      <dgm:prSet presAssocID="{C2F520E7-5B03-4BF5-9812-87971681D17F}" presName="Name10" presStyleLbl="parChTrans1D2" presStyleIdx="0" presStyleCnt="3"/>
      <dgm:spPr/>
    </dgm:pt>
    <dgm:pt modelId="{A04BDF19-69D5-4D7D-9BE6-75DDB80899D6}" type="pres">
      <dgm:prSet presAssocID="{E0C9AC70-073D-48E4-9BF3-FF64DF93B85E}" presName="hierRoot2" presStyleCnt="0"/>
      <dgm:spPr/>
    </dgm:pt>
    <dgm:pt modelId="{88BC76D0-C02D-4167-B4FC-AAEA435C96B2}" type="pres">
      <dgm:prSet presAssocID="{E0C9AC70-073D-48E4-9BF3-FF64DF93B85E}" presName="composite2" presStyleCnt="0"/>
      <dgm:spPr/>
    </dgm:pt>
    <dgm:pt modelId="{946F21BD-962A-4184-892C-1BD65A5DBCA8}" type="pres">
      <dgm:prSet presAssocID="{E0C9AC70-073D-48E4-9BF3-FF64DF93B85E}" presName="background2" presStyleLbl="node2" presStyleIdx="0" presStyleCnt="3"/>
      <dgm:spPr/>
    </dgm:pt>
    <dgm:pt modelId="{3AF49DA4-91CD-447E-B9BB-9F355AC3C281}" type="pres">
      <dgm:prSet presAssocID="{E0C9AC70-073D-48E4-9BF3-FF64DF93B85E}" presName="text2" presStyleLbl="fgAcc2" presStyleIdx="0" presStyleCnt="3">
        <dgm:presLayoutVars>
          <dgm:chPref val="3"/>
        </dgm:presLayoutVars>
      </dgm:prSet>
      <dgm:spPr/>
    </dgm:pt>
    <dgm:pt modelId="{9271BD25-96BF-4B24-B74D-FEBCEB0AA7C4}" type="pres">
      <dgm:prSet presAssocID="{E0C9AC70-073D-48E4-9BF3-FF64DF93B85E}" presName="hierChild3" presStyleCnt="0"/>
      <dgm:spPr/>
    </dgm:pt>
    <dgm:pt modelId="{FD1FA407-B3A8-41D0-811E-274D83945A7E}" type="pres">
      <dgm:prSet presAssocID="{FFEABA2B-8207-42E3-ACC7-BD390965C04C}" presName="Name10" presStyleLbl="parChTrans1D2" presStyleIdx="1" presStyleCnt="3"/>
      <dgm:spPr/>
    </dgm:pt>
    <dgm:pt modelId="{F738DB25-88BB-43E1-8699-57A568942651}" type="pres">
      <dgm:prSet presAssocID="{376ED74F-B96E-4931-826E-C2711B9835ED}" presName="hierRoot2" presStyleCnt="0"/>
      <dgm:spPr/>
    </dgm:pt>
    <dgm:pt modelId="{FFFE7055-FE97-4A26-AD10-44CD2C42D9F5}" type="pres">
      <dgm:prSet presAssocID="{376ED74F-B96E-4931-826E-C2711B9835ED}" presName="composite2" presStyleCnt="0"/>
      <dgm:spPr/>
    </dgm:pt>
    <dgm:pt modelId="{D505C123-670B-44A5-A9D3-BFF9948422D1}" type="pres">
      <dgm:prSet presAssocID="{376ED74F-B96E-4931-826E-C2711B9835ED}" presName="background2" presStyleLbl="node2" presStyleIdx="1" presStyleCnt="3"/>
      <dgm:spPr/>
    </dgm:pt>
    <dgm:pt modelId="{EC2B44F2-67B8-4732-AF19-7F4C882C7768}" type="pres">
      <dgm:prSet presAssocID="{376ED74F-B96E-4931-826E-C2711B9835ED}" presName="text2" presStyleLbl="fgAcc2" presStyleIdx="1" presStyleCnt="3">
        <dgm:presLayoutVars>
          <dgm:chPref val="3"/>
        </dgm:presLayoutVars>
      </dgm:prSet>
      <dgm:spPr/>
    </dgm:pt>
    <dgm:pt modelId="{0BFF85E4-7CE1-450A-B405-2B8AB914B8E8}" type="pres">
      <dgm:prSet presAssocID="{376ED74F-B96E-4931-826E-C2711B9835ED}" presName="hierChild3" presStyleCnt="0"/>
      <dgm:spPr/>
    </dgm:pt>
    <dgm:pt modelId="{F9FED065-E4C3-45E1-8578-E138FF62C051}" type="pres">
      <dgm:prSet presAssocID="{DC5FC712-B8E6-4A72-BA3C-B82D9EC24553}" presName="Name10" presStyleLbl="parChTrans1D2" presStyleIdx="2" presStyleCnt="3"/>
      <dgm:spPr/>
    </dgm:pt>
    <dgm:pt modelId="{56177560-400C-4C72-857F-FBBDA1EDA6D2}" type="pres">
      <dgm:prSet presAssocID="{17F971B9-D5AB-47B7-9742-0A3F151CE7FB}" presName="hierRoot2" presStyleCnt="0"/>
      <dgm:spPr/>
    </dgm:pt>
    <dgm:pt modelId="{2168F37D-46D1-43FC-B855-6391DCC727DE}" type="pres">
      <dgm:prSet presAssocID="{17F971B9-D5AB-47B7-9742-0A3F151CE7FB}" presName="composite2" presStyleCnt="0"/>
      <dgm:spPr/>
    </dgm:pt>
    <dgm:pt modelId="{469917EE-71EE-4DE0-8144-51EBCE5D674F}" type="pres">
      <dgm:prSet presAssocID="{17F971B9-D5AB-47B7-9742-0A3F151CE7FB}" presName="background2" presStyleLbl="node2" presStyleIdx="2" presStyleCnt="3"/>
      <dgm:spPr/>
    </dgm:pt>
    <dgm:pt modelId="{CD08B21B-678F-46FD-B53F-1A715A374234}" type="pres">
      <dgm:prSet presAssocID="{17F971B9-D5AB-47B7-9742-0A3F151CE7FB}" presName="text2" presStyleLbl="fgAcc2" presStyleIdx="2" presStyleCnt="3">
        <dgm:presLayoutVars>
          <dgm:chPref val="3"/>
        </dgm:presLayoutVars>
      </dgm:prSet>
      <dgm:spPr/>
    </dgm:pt>
    <dgm:pt modelId="{D3A277A5-F5CF-4C76-ADF2-5E5803F24295}" type="pres">
      <dgm:prSet presAssocID="{17F971B9-D5AB-47B7-9742-0A3F151CE7FB}" presName="hierChild3" presStyleCnt="0"/>
      <dgm:spPr/>
    </dgm:pt>
  </dgm:ptLst>
  <dgm:cxnLst>
    <dgm:cxn modelId="{BF09631E-9A89-46FA-B0A2-A58FF95F0C77}" type="presOf" srcId="{DC5FC712-B8E6-4A72-BA3C-B82D9EC24553}" destId="{F9FED065-E4C3-45E1-8578-E138FF62C051}" srcOrd="0" destOrd="0" presId="urn:microsoft.com/office/officeart/2005/8/layout/hierarchy1"/>
    <dgm:cxn modelId="{EE2EBC3E-42C8-4E96-B1D4-E3A17A71C46D}" srcId="{51CBA0D1-8D24-4F3A-8EE7-4583D7BB03A4}" destId="{376ED74F-B96E-4931-826E-C2711B9835ED}" srcOrd="1" destOrd="0" parTransId="{FFEABA2B-8207-42E3-ACC7-BD390965C04C}" sibTransId="{9EE55C93-10C0-4F27-9C84-9375B6FA6969}"/>
    <dgm:cxn modelId="{A33A315F-5487-4ED0-91E5-30AB41D871D7}" srcId="{51CBA0D1-8D24-4F3A-8EE7-4583D7BB03A4}" destId="{E0C9AC70-073D-48E4-9BF3-FF64DF93B85E}" srcOrd="0" destOrd="0" parTransId="{C2F520E7-5B03-4BF5-9812-87971681D17F}" sibTransId="{56F3BA94-1CAF-430E-9B2C-14D5D745BA5B}"/>
    <dgm:cxn modelId="{71AD4865-82E3-48B2-AEC2-753D67568A9B}" type="presOf" srcId="{A08E2EAC-9A42-4930-BE2A-E7869F5ABD9C}" destId="{87083D66-6898-4026-B5E7-44CF341AA9DF}" srcOrd="0" destOrd="0" presId="urn:microsoft.com/office/officeart/2005/8/layout/hierarchy1"/>
    <dgm:cxn modelId="{B65AA856-8833-44AD-B2EE-AE146639B5B6}" type="presOf" srcId="{376ED74F-B96E-4931-826E-C2711B9835ED}" destId="{EC2B44F2-67B8-4732-AF19-7F4C882C7768}" srcOrd="0" destOrd="0" presId="urn:microsoft.com/office/officeart/2005/8/layout/hierarchy1"/>
    <dgm:cxn modelId="{38576C57-A74F-4CE4-8AD9-C8987C796F0E}" srcId="{51CBA0D1-8D24-4F3A-8EE7-4583D7BB03A4}" destId="{17F971B9-D5AB-47B7-9742-0A3F151CE7FB}" srcOrd="2" destOrd="0" parTransId="{DC5FC712-B8E6-4A72-BA3C-B82D9EC24553}" sibTransId="{B2F89C12-62AA-48B3-AE89-F926BA241F05}"/>
    <dgm:cxn modelId="{3C91887C-8926-46EE-96C9-5F48A0D06470}" type="presOf" srcId="{C2F520E7-5B03-4BF5-9812-87971681D17F}" destId="{91DA0CF5-4808-4527-8229-7AF76AC5C9ED}" srcOrd="0" destOrd="0" presId="urn:microsoft.com/office/officeart/2005/8/layout/hierarchy1"/>
    <dgm:cxn modelId="{EADD36B4-C4C9-4474-833B-15F7EA1C19CC}" type="presOf" srcId="{FFEABA2B-8207-42E3-ACC7-BD390965C04C}" destId="{FD1FA407-B3A8-41D0-811E-274D83945A7E}" srcOrd="0" destOrd="0" presId="urn:microsoft.com/office/officeart/2005/8/layout/hierarchy1"/>
    <dgm:cxn modelId="{D008B5D7-B0A3-4311-BBF3-5E996BFA7489}" type="presOf" srcId="{E0C9AC70-073D-48E4-9BF3-FF64DF93B85E}" destId="{3AF49DA4-91CD-447E-B9BB-9F355AC3C281}" srcOrd="0" destOrd="0" presId="urn:microsoft.com/office/officeart/2005/8/layout/hierarchy1"/>
    <dgm:cxn modelId="{4C85DAE8-CC79-4C3B-8912-AAE78BA50526}" type="presOf" srcId="{17F971B9-D5AB-47B7-9742-0A3F151CE7FB}" destId="{CD08B21B-678F-46FD-B53F-1A715A374234}" srcOrd="0" destOrd="0" presId="urn:microsoft.com/office/officeart/2005/8/layout/hierarchy1"/>
    <dgm:cxn modelId="{FC6F51E9-D004-4B61-A6BF-AA9D554EFF1E}" type="presOf" srcId="{51CBA0D1-8D24-4F3A-8EE7-4583D7BB03A4}" destId="{46C716DC-F512-4766-8C2E-EC77D58BA516}" srcOrd="0" destOrd="0" presId="urn:microsoft.com/office/officeart/2005/8/layout/hierarchy1"/>
    <dgm:cxn modelId="{F7CE7AF0-F7B4-49CA-8FE4-9EBFA1CD3C65}" srcId="{A08E2EAC-9A42-4930-BE2A-E7869F5ABD9C}" destId="{51CBA0D1-8D24-4F3A-8EE7-4583D7BB03A4}" srcOrd="0" destOrd="0" parTransId="{3B3EE58D-AB9F-48B6-BE62-AEFCD77301C1}" sibTransId="{AE58047C-C108-49C7-8300-6D040438BCD5}"/>
    <dgm:cxn modelId="{3B1010CF-E11B-4E82-8E76-99BFD529E9BD}" type="presParOf" srcId="{87083D66-6898-4026-B5E7-44CF341AA9DF}" destId="{5D480E30-C572-4899-8ED3-934938F0C554}" srcOrd="0" destOrd="0" presId="urn:microsoft.com/office/officeart/2005/8/layout/hierarchy1"/>
    <dgm:cxn modelId="{449ABBC3-6414-4782-8A7D-EB73E3BE2B4E}" type="presParOf" srcId="{5D480E30-C572-4899-8ED3-934938F0C554}" destId="{C2616A97-987C-4126-AB77-25673611DD43}" srcOrd="0" destOrd="0" presId="urn:microsoft.com/office/officeart/2005/8/layout/hierarchy1"/>
    <dgm:cxn modelId="{B393CC9D-FA9B-435E-9E37-30439CF82428}" type="presParOf" srcId="{C2616A97-987C-4126-AB77-25673611DD43}" destId="{1CF79FCD-1881-4D05-8D81-E2880A1D6E11}" srcOrd="0" destOrd="0" presId="urn:microsoft.com/office/officeart/2005/8/layout/hierarchy1"/>
    <dgm:cxn modelId="{5B48E52D-98E6-4762-81BC-3BF984B1C1F6}" type="presParOf" srcId="{C2616A97-987C-4126-AB77-25673611DD43}" destId="{46C716DC-F512-4766-8C2E-EC77D58BA516}" srcOrd="1" destOrd="0" presId="urn:microsoft.com/office/officeart/2005/8/layout/hierarchy1"/>
    <dgm:cxn modelId="{35CDA546-3D72-44B1-90E2-20F2387B52E8}" type="presParOf" srcId="{5D480E30-C572-4899-8ED3-934938F0C554}" destId="{2D07A72E-120C-45D4-801F-44D7E8E082B7}" srcOrd="1" destOrd="0" presId="urn:microsoft.com/office/officeart/2005/8/layout/hierarchy1"/>
    <dgm:cxn modelId="{D0BB5E54-45EA-45BB-BA63-3ABBDFAE7F95}" type="presParOf" srcId="{2D07A72E-120C-45D4-801F-44D7E8E082B7}" destId="{91DA0CF5-4808-4527-8229-7AF76AC5C9ED}" srcOrd="0" destOrd="0" presId="urn:microsoft.com/office/officeart/2005/8/layout/hierarchy1"/>
    <dgm:cxn modelId="{C9B20521-8D26-400A-9E15-D4E862D9D0DE}" type="presParOf" srcId="{2D07A72E-120C-45D4-801F-44D7E8E082B7}" destId="{A04BDF19-69D5-4D7D-9BE6-75DDB80899D6}" srcOrd="1" destOrd="0" presId="urn:microsoft.com/office/officeart/2005/8/layout/hierarchy1"/>
    <dgm:cxn modelId="{4FAC5665-06CA-4881-A22A-B4B3C144C051}" type="presParOf" srcId="{A04BDF19-69D5-4D7D-9BE6-75DDB80899D6}" destId="{88BC76D0-C02D-4167-B4FC-AAEA435C96B2}" srcOrd="0" destOrd="0" presId="urn:microsoft.com/office/officeart/2005/8/layout/hierarchy1"/>
    <dgm:cxn modelId="{DE580A98-9F60-496C-ACE6-D76FDAC942B3}" type="presParOf" srcId="{88BC76D0-C02D-4167-B4FC-AAEA435C96B2}" destId="{946F21BD-962A-4184-892C-1BD65A5DBCA8}" srcOrd="0" destOrd="0" presId="urn:microsoft.com/office/officeart/2005/8/layout/hierarchy1"/>
    <dgm:cxn modelId="{95CCFE9E-3BBA-40D9-80E7-04F92D2BE1E2}" type="presParOf" srcId="{88BC76D0-C02D-4167-B4FC-AAEA435C96B2}" destId="{3AF49DA4-91CD-447E-B9BB-9F355AC3C281}" srcOrd="1" destOrd="0" presId="urn:microsoft.com/office/officeart/2005/8/layout/hierarchy1"/>
    <dgm:cxn modelId="{94E45727-D6A7-4E73-A450-12F43B7E7116}" type="presParOf" srcId="{A04BDF19-69D5-4D7D-9BE6-75DDB80899D6}" destId="{9271BD25-96BF-4B24-B74D-FEBCEB0AA7C4}" srcOrd="1" destOrd="0" presId="urn:microsoft.com/office/officeart/2005/8/layout/hierarchy1"/>
    <dgm:cxn modelId="{8B411A63-A5A3-484E-8408-99B46172959F}" type="presParOf" srcId="{2D07A72E-120C-45D4-801F-44D7E8E082B7}" destId="{FD1FA407-B3A8-41D0-811E-274D83945A7E}" srcOrd="2" destOrd="0" presId="urn:microsoft.com/office/officeart/2005/8/layout/hierarchy1"/>
    <dgm:cxn modelId="{ECAD8C24-B3F2-47AD-B03D-DD5C27F9B56E}" type="presParOf" srcId="{2D07A72E-120C-45D4-801F-44D7E8E082B7}" destId="{F738DB25-88BB-43E1-8699-57A568942651}" srcOrd="3" destOrd="0" presId="urn:microsoft.com/office/officeart/2005/8/layout/hierarchy1"/>
    <dgm:cxn modelId="{BC7528B7-578A-48C3-8E82-8C436B1A8FA2}" type="presParOf" srcId="{F738DB25-88BB-43E1-8699-57A568942651}" destId="{FFFE7055-FE97-4A26-AD10-44CD2C42D9F5}" srcOrd="0" destOrd="0" presId="urn:microsoft.com/office/officeart/2005/8/layout/hierarchy1"/>
    <dgm:cxn modelId="{BFE6CAAD-4174-469D-B50A-A461CE7C1E4F}" type="presParOf" srcId="{FFFE7055-FE97-4A26-AD10-44CD2C42D9F5}" destId="{D505C123-670B-44A5-A9D3-BFF9948422D1}" srcOrd="0" destOrd="0" presId="urn:microsoft.com/office/officeart/2005/8/layout/hierarchy1"/>
    <dgm:cxn modelId="{B6889801-7DB9-4157-BD6D-BBB929F7F968}" type="presParOf" srcId="{FFFE7055-FE97-4A26-AD10-44CD2C42D9F5}" destId="{EC2B44F2-67B8-4732-AF19-7F4C882C7768}" srcOrd="1" destOrd="0" presId="urn:microsoft.com/office/officeart/2005/8/layout/hierarchy1"/>
    <dgm:cxn modelId="{7B3A0CD3-EBB0-4E49-B91C-06149AC55B21}" type="presParOf" srcId="{F738DB25-88BB-43E1-8699-57A568942651}" destId="{0BFF85E4-7CE1-450A-B405-2B8AB914B8E8}" srcOrd="1" destOrd="0" presId="urn:microsoft.com/office/officeart/2005/8/layout/hierarchy1"/>
    <dgm:cxn modelId="{206230FE-F452-45D0-89EA-C1157F6FD54A}" type="presParOf" srcId="{2D07A72E-120C-45D4-801F-44D7E8E082B7}" destId="{F9FED065-E4C3-45E1-8578-E138FF62C051}" srcOrd="4" destOrd="0" presId="urn:microsoft.com/office/officeart/2005/8/layout/hierarchy1"/>
    <dgm:cxn modelId="{B38EB5BD-32A3-42C2-AE47-8CDF131C6D16}" type="presParOf" srcId="{2D07A72E-120C-45D4-801F-44D7E8E082B7}" destId="{56177560-400C-4C72-857F-FBBDA1EDA6D2}" srcOrd="5" destOrd="0" presId="urn:microsoft.com/office/officeart/2005/8/layout/hierarchy1"/>
    <dgm:cxn modelId="{D7BAB43E-4440-42F3-A517-A5EAEC7657A4}" type="presParOf" srcId="{56177560-400C-4C72-857F-FBBDA1EDA6D2}" destId="{2168F37D-46D1-43FC-B855-6391DCC727DE}" srcOrd="0" destOrd="0" presId="urn:microsoft.com/office/officeart/2005/8/layout/hierarchy1"/>
    <dgm:cxn modelId="{92BC996E-9294-4D42-ACD0-2BDCE15D54E6}" type="presParOf" srcId="{2168F37D-46D1-43FC-B855-6391DCC727DE}" destId="{469917EE-71EE-4DE0-8144-51EBCE5D674F}" srcOrd="0" destOrd="0" presId="urn:microsoft.com/office/officeart/2005/8/layout/hierarchy1"/>
    <dgm:cxn modelId="{08CCDD67-0C21-4058-BBBB-1C9DA9ABFFA3}" type="presParOf" srcId="{2168F37D-46D1-43FC-B855-6391DCC727DE}" destId="{CD08B21B-678F-46FD-B53F-1A715A374234}" srcOrd="1" destOrd="0" presId="urn:microsoft.com/office/officeart/2005/8/layout/hierarchy1"/>
    <dgm:cxn modelId="{9257D76B-24CE-4236-A842-1E9EE76D983B}" type="presParOf" srcId="{56177560-400C-4C72-857F-FBBDA1EDA6D2}" destId="{D3A277A5-F5CF-4C76-ADF2-5E5803F2429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8E2EAC-9A42-4930-BE2A-E7869F5ABD9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1CBA0D1-8D24-4F3A-8EE7-4583D7BB03A4}">
      <dgm:prSet phldrT="[Text]"/>
      <dgm:spPr/>
      <dgm:t>
        <a:bodyPr/>
        <a:lstStyle/>
        <a:p>
          <a:r>
            <a:rPr lang="en-US" dirty="0"/>
            <a:t>HOD</a:t>
          </a:r>
        </a:p>
      </dgm:t>
    </dgm:pt>
    <dgm:pt modelId="{3B3EE58D-AB9F-48B6-BE62-AEFCD77301C1}" type="parTrans" cxnId="{F7CE7AF0-F7B4-49CA-8FE4-9EBFA1CD3C65}">
      <dgm:prSet/>
      <dgm:spPr/>
      <dgm:t>
        <a:bodyPr/>
        <a:lstStyle/>
        <a:p>
          <a:endParaRPr lang="en-US"/>
        </a:p>
      </dgm:t>
    </dgm:pt>
    <dgm:pt modelId="{AE58047C-C108-49C7-8300-6D040438BCD5}" type="sibTrans" cxnId="{F7CE7AF0-F7B4-49CA-8FE4-9EBFA1CD3C65}">
      <dgm:prSet/>
      <dgm:spPr/>
      <dgm:t>
        <a:bodyPr/>
        <a:lstStyle/>
        <a:p>
          <a:endParaRPr lang="en-US"/>
        </a:p>
      </dgm:t>
    </dgm:pt>
    <dgm:pt modelId="{E0C9AC70-073D-48E4-9BF3-FF64DF93B85E}">
      <dgm:prSet phldrT="[Text]"/>
      <dgm:spPr/>
      <dgm:t>
        <a:bodyPr/>
        <a:lstStyle/>
        <a:p>
          <a:r>
            <a:rPr lang="en-US" dirty="0"/>
            <a:t>SENIOR LECTURER1</a:t>
          </a:r>
        </a:p>
      </dgm:t>
    </dgm:pt>
    <dgm:pt modelId="{C2F520E7-5B03-4BF5-9812-87971681D17F}" type="parTrans" cxnId="{A33A315F-5487-4ED0-91E5-30AB41D871D7}">
      <dgm:prSet/>
      <dgm:spPr/>
      <dgm:t>
        <a:bodyPr/>
        <a:lstStyle/>
        <a:p>
          <a:endParaRPr lang="en-US"/>
        </a:p>
      </dgm:t>
    </dgm:pt>
    <dgm:pt modelId="{56F3BA94-1CAF-430E-9B2C-14D5D745BA5B}" type="sibTrans" cxnId="{A33A315F-5487-4ED0-91E5-30AB41D871D7}">
      <dgm:prSet/>
      <dgm:spPr/>
      <dgm:t>
        <a:bodyPr/>
        <a:lstStyle/>
        <a:p>
          <a:endParaRPr lang="en-US"/>
        </a:p>
      </dgm:t>
    </dgm:pt>
    <dgm:pt modelId="{376ED74F-B96E-4931-826E-C2711B9835ED}">
      <dgm:prSet phldrT="[Text]"/>
      <dgm:spPr/>
      <dgm:t>
        <a:bodyPr/>
        <a:lstStyle/>
        <a:p>
          <a:r>
            <a:rPr lang="en-US" dirty="0"/>
            <a:t>SENIOR LECTURER 2</a:t>
          </a:r>
        </a:p>
      </dgm:t>
    </dgm:pt>
    <dgm:pt modelId="{FFEABA2B-8207-42E3-ACC7-BD390965C04C}" type="parTrans" cxnId="{EE2EBC3E-42C8-4E96-B1D4-E3A17A71C46D}">
      <dgm:prSet/>
      <dgm:spPr/>
      <dgm:t>
        <a:bodyPr/>
        <a:lstStyle/>
        <a:p>
          <a:endParaRPr lang="en-US"/>
        </a:p>
      </dgm:t>
    </dgm:pt>
    <dgm:pt modelId="{9EE55C93-10C0-4F27-9C84-9375B6FA6969}" type="sibTrans" cxnId="{EE2EBC3E-42C8-4E96-B1D4-E3A17A71C46D}">
      <dgm:prSet/>
      <dgm:spPr/>
      <dgm:t>
        <a:bodyPr/>
        <a:lstStyle/>
        <a:p>
          <a:endParaRPr lang="en-US"/>
        </a:p>
      </dgm:t>
    </dgm:pt>
    <dgm:pt modelId="{17F971B9-D5AB-47B7-9742-0A3F151CE7FB}">
      <dgm:prSet phldrT="[Text]"/>
      <dgm:spPr/>
      <dgm:t>
        <a:bodyPr/>
        <a:lstStyle/>
        <a:p>
          <a:r>
            <a:rPr lang="en-US" dirty="0"/>
            <a:t>SENIOR LECTURER 3</a:t>
          </a:r>
        </a:p>
      </dgm:t>
    </dgm:pt>
    <dgm:pt modelId="{DC5FC712-B8E6-4A72-BA3C-B82D9EC24553}" type="parTrans" cxnId="{38576C57-A74F-4CE4-8AD9-C8987C796F0E}">
      <dgm:prSet/>
      <dgm:spPr/>
      <dgm:t>
        <a:bodyPr/>
        <a:lstStyle/>
        <a:p>
          <a:endParaRPr lang="en-US"/>
        </a:p>
      </dgm:t>
    </dgm:pt>
    <dgm:pt modelId="{B2F89C12-62AA-48B3-AE89-F926BA241F05}" type="sibTrans" cxnId="{38576C57-A74F-4CE4-8AD9-C8987C796F0E}">
      <dgm:prSet/>
      <dgm:spPr/>
      <dgm:t>
        <a:bodyPr/>
        <a:lstStyle/>
        <a:p>
          <a:endParaRPr lang="en-US"/>
        </a:p>
      </dgm:t>
    </dgm:pt>
    <dgm:pt modelId="{455AB2C0-F5F8-4B45-8412-5D3510CE0FD9}">
      <dgm:prSet phldrT="[Text]"/>
      <dgm:spPr/>
      <dgm:t>
        <a:bodyPr/>
        <a:lstStyle/>
        <a:p>
          <a:r>
            <a:rPr lang="en-US" dirty="0"/>
            <a:t>LECTURER 3</a:t>
          </a:r>
        </a:p>
      </dgm:t>
    </dgm:pt>
    <dgm:pt modelId="{1E944B92-C646-4C0A-9843-003C50F72BF5}" type="parTrans" cxnId="{03C15B74-0C09-4607-A8D6-210684AD55E3}">
      <dgm:prSet/>
      <dgm:spPr/>
      <dgm:t>
        <a:bodyPr/>
        <a:lstStyle/>
        <a:p>
          <a:endParaRPr lang="en-US"/>
        </a:p>
      </dgm:t>
    </dgm:pt>
    <dgm:pt modelId="{62904B57-04B1-4D1B-9729-7382C1C8C52D}" type="sibTrans" cxnId="{03C15B74-0C09-4607-A8D6-210684AD55E3}">
      <dgm:prSet/>
      <dgm:spPr/>
      <dgm:t>
        <a:bodyPr/>
        <a:lstStyle/>
        <a:p>
          <a:endParaRPr lang="en-US"/>
        </a:p>
      </dgm:t>
    </dgm:pt>
    <dgm:pt modelId="{5353EA20-B444-41E2-A6CA-FA0E02DD29C0}">
      <dgm:prSet phldrT="[Text]"/>
      <dgm:spPr/>
      <dgm:t>
        <a:bodyPr/>
        <a:lstStyle/>
        <a:p>
          <a:r>
            <a:rPr lang="en-US" dirty="0"/>
            <a:t>LECTURER 1</a:t>
          </a:r>
        </a:p>
      </dgm:t>
    </dgm:pt>
    <dgm:pt modelId="{B716759A-135D-4AF9-A666-C5ED839178E5}" type="parTrans" cxnId="{7C4CE13B-7D0F-47B9-93E8-BAC71A1C41EF}">
      <dgm:prSet/>
      <dgm:spPr/>
      <dgm:t>
        <a:bodyPr/>
        <a:lstStyle/>
        <a:p>
          <a:endParaRPr lang="en-US"/>
        </a:p>
      </dgm:t>
    </dgm:pt>
    <dgm:pt modelId="{2809A452-E872-416A-8F05-4AEBBC3C71AD}" type="sibTrans" cxnId="{7C4CE13B-7D0F-47B9-93E8-BAC71A1C41EF}">
      <dgm:prSet/>
      <dgm:spPr/>
      <dgm:t>
        <a:bodyPr/>
        <a:lstStyle/>
        <a:p>
          <a:endParaRPr lang="en-US"/>
        </a:p>
      </dgm:t>
    </dgm:pt>
    <dgm:pt modelId="{BFFFB3FA-8718-48EF-B3F5-1A37CF4DA407}">
      <dgm:prSet phldrT="[Text]"/>
      <dgm:spPr/>
      <dgm:t>
        <a:bodyPr/>
        <a:lstStyle/>
        <a:p>
          <a:r>
            <a:rPr lang="en-US" dirty="0"/>
            <a:t>LECTURER  1</a:t>
          </a:r>
        </a:p>
      </dgm:t>
    </dgm:pt>
    <dgm:pt modelId="{87885C5F-307F-4BB5-8D2E-EB29860DC37E}" type="parTrans" cxnId="{875BBBC7-44B2-4638-90C8-6AB4E3313E88}">
      <dgm:prSet/>
      <dgm:spPr/>
      <dgm:t>
        <a:bodyPr/>
        <a:lstStyle/>
        <a:p>
          <a:endParaRPr lang="en-US"/>
        </a:p>
      </dgm:t>
    </dgm:pt>
    <dgm:pt modelId="{E9DD53F4-9857-4932-AEDD-F71597F8A159}" type="sibTrans" cxnId="{875BBBC7-44B2-4638-90C8-6AB4E3313E88}">
      <dgm:prSet/>
      <dgm:spPr/>
      <dgm:t>
        <a:bodyPr/>
        <a:lstStyle/>
        <a:p>
          <a:endParaRPr lang="en-US"/>
        </a:p>
      </dgm:t>
    </dgm:pt>
    <dgm:pt modelId="{8DBDF9A4-87E2-4083-A34B-F53431CBEFD9}">
      <dgm:prSet phldrT="[Text]"/>
      <dgm:spPr/>
      <dgm:t>
        <a:bodyPr/>
        <a:lstStyle/>
        <a:p>
          <a:r>
            <a:rPr lang="en-US" dirty="0"/>
            <a:t>LECTURER 2</a:t>
          </a:r>
        </a:p>
      </dgm:t>
    </dgm:pt>
    <dgm:pt modelId="{68641BBD-5B75-49D2-97F8-68829F95F4F9}" type="parTrans" cxnId="{783809CD-F640-4013-99B1-4E11DF60272E}">
      <dgm:prSet/>
      <dgm:spPr/>
      <dgm:t>
        <a:bodyPr/>
        <a:lstStyle/>
        <a:p>
          <a:endParaRPr lang="en-US"/>
        </a:p>
      </dgm:t>
    </dgm:pt>
    <dgm:pt modelId="{DACA8122-2FA7-4E7E-8F7F-9DDE918783B9}" type="sibTrans" cxnId="{783809CD-F640-4013-99B1-4E11DF60272E}">
      <dgm:prSet/>
      <dgm:spPr/>
      <dgm:t>
        <a:bodyPr/>
        <a:lstStyle/>
        <a:p>
          <a:endParaRPr lang="en-US"/>
        </a:p>
      </dgm:t>
    </dgm:pt>
    <dgm:pt modelId="{856D36CF-D1AA-4C6C-91B4-2C775F58EFF5}">
      <dgm:prSet phldrT="[Text]"/>
      <dgm:spPr/>
      <dgm:t>
        <a:bodyPr/>
        <a:lstStyle/>
        <a:p>
          <a:r>
            <a:rPr lang="en-US" dirty="0"/>
            <a:t>ASST. LECTURER1</a:t>
          </a:r>
        </a:p>
      </dgm:t>
    </dgm:pt>
    <dgm:pt modelId="{EE901EE2-5A23-45C6-8DB7-4D7DFCBD8F14}" type="parTrans" cxnId="{9F6DDE0D-1ECE-40B1-BC54-A45BAA5AF4A5}">
      <dgm:prSet/>
      <dgm:spPr/>
      <dgm:t>
        <a:bodyPr/>
        <a:lstStyle/>
        <a:p>
          <a:endParaRPr lang="en-US"/>
        </a:p>
      </dgm:t>
    </dgm:pt>
    <dgm:pt modelId="{F740FAF3-38D8-4DBD-A53F-D2B4EDCD87A9}" type="sibTrans" cxnId="{9F6DDE0D-1ECE-40B1-BC54-A45BAA5AF4A5}">
      <dgm:prSet/>
      <dgm:spPr/>
      <dgm:t>
        <a:bodyPr/>
        <a:lstStyle/>
        <a:p>
          <a:endParaRPr lang="en-US"/>
        </a:p>
      </dgm:t>
    </dgm:pt>
    <dgm:pt modelId="{BE853426-729A-4BF2-BC1C-B21EB77A58E3}">
      <dgm:prSet phldrT="[Text]"/>
      <dgm:spPr/>
      <dgm:t>
        <a:bodyPr/>
        <a:lstStyle/>
        <a:p>
          <a:r>
            <a:rPr lang="en-US" dirty="0"/>
            <a:t>ASST. LECTURER2</a:t>
          </a:r>
        </a:p>
      </dgm:t>
    </dgm:pt>
    <dgm:pt modelId="{F8A73F80-4AB4-4B02-B00A-1A890355BFFC}" type="parTrans" cxnId="{0B563650-92E9-4C05-A160-B665378E46FC}">
      <dgm:prSet/>
      <dgm:spPr/>
      <dgm:t>
        <a:bodyPr/>
        <a:lstStyle/>
        <a:p>
          <a:endParaRPr lang="en-US"/>
        </a:p>
      </dgm:t>
    </dgm:pt>
    <dgm:pt modelId="{A372D608-E58F-4C04-8A47-64DC950BE975}" type="sibTrans" cxnId="{0B563650-92E9-4C05-A160-B665378E46FC}">
      <dgm:prSet/>
      <dgm:spPr/>
      <dgm:t>
        <a:bodyPr/>
        <a:lstStyle/>
        <a:p>
          <a:endParaRPr lang="en-US"/>
        </a:p>
      </dgm:t>
    </dgm:pt>
    <dgm:pt modelId="{082DB80A-C689-43F0-AE8E-49FA3C3E299A}">
      <dgm:prSet phldrT="[Text]"/>
      <dgm:spPr/>
      <dgm:t>
        <a:bodyPr/>
        <a:lstStyle/>
        <a:p>
          <a:r>
            <a:rPr lang="en-US" dirty="0"/>
            <a:t>LECTURER 2</a:t>
          </a:r>
        </a:p>
      </dgm:t>
    </dgm:pt>
    <dgm:pt modelId="{0EFAD26B-D99B-4671-97CC-718924C346F5}" type="parTrans" cxnId="{47CDE752-295C-4832-A55E-01630CF00DC9}">
      <dgm:prSet/>
      <dgm:spPr/>
      <dgm:t>
        <a:bodyPr/>
        <a:lstStyle/>
        <a:p>
          <a:endParaRPr lang="en-US"/>
        </a:p>
      </dgm:t>
    </dgm:pt>
    <dgm:pt modelId="{2AD4F896-7E48-4347-AEA8-EFBC383B27D3}" type="sibTrans" cxnId="{47CDE752-295C-4832-A55E-01630CF00DC9}">
      <dgm:prSet/>
      <dgm:spPr/>
      <dgm:t>
        <a:bodyPr/>
        <a:lstStyle/>
        <a:p>
          <a:endParaRPr lang="en-US"/>
        </a:p>
      </dgm:t>
    </dgm:pt>
    <dgm:pt modelId="{3146F597-C878-46D8-82B7-A057E85124A3}">
      <dgm:prSet phldrT="[Text]"/>
      <dgm:spPr/>
      <dgm:t>
        <a:bodyPr/>
        <a:lstStyle/>
        <a:p>
          <a:r>
            <a:rPr lang="en-US" dirty="0"/>
            <a:t>ASST. LECTURER</a:t>
          </a:r>
        </a:p>
      </dgm:t>
    </dgm:pt>
    <dgm:pt modelId="{24BC3FF3-52B3-4E95-BC1C-856F2BACBF50}" type="parTrans" cxnId="{6F3EE5C7-4F29-4E6A-BDEE-FE6217DB942E}">
      <dgm:prSet/>
      <dgm:spPr/>
      <dgm:t>
        <a:bodyPr/>
        <a:lstStyle/>
        <a:p>
          <a:endParaRPr lang="en-US"/>
        </a:p>
      </dgm:t>
    </dgm:pt>
    <dgm:pt modelId="{D5DAFFEC-1CC8-46AA-B1FD-7F61DA54D211}" type="sibTrans" cxnId="{6F3EE5C7-4F29-4E6A-BDEE-FE6217DB942E}">
      <dgm:prSet/>
      <dgm:spPr/>
      <dgm:t>
        <a:bodyPr/>
        <a:lstStyle/>
        <a:p>
          <a:endParaRPr lang="en-US"/>
        </a:p>
      </dgm:t>
    </dgm:pt>
    <dgm:pt modelId="{87083D66-6898-4026-B5E7-44CF341AA9DF}" type="pres">
      <dgm:prSet presAssocID="{A08E2EAC-9A42-4930-BE2A-E7869F5ABD9C}" presName="hierChild1" presStyleCnt="0">
        <dgm:presLayoutVars>
          <dgm:chPref val="1"/>
          <dgm:dir/>
          <dgm:animOne val="branch"/>
          <dgm:animLvl val="lvl"/>
          <dgm:resizeHandles/>
        </dgm:presLayoutVars>
      </dgm:prSet>
      <dgm:spPr/>
    </dgm:pt>
    <dgm:pt modelId="{5D480E30-C572-4899-8ED3-934938F0C554}" type="pres">
      <dgm:prSet presAssocID="{51CBA0D1-8D24-4F3A-8EE7-4583D7BB03A4}" presName="hierRoot1" presStyleCnt="0"/>
      <dgm:spPr/>
    </dgm:pt>
    <dgm:pt modelId="{C2616A97-987C-4126-AB77-25673611DD43}" type="pres">
      <dgm:prSet presAssocID="{51CBA0D1-8D24-4F3A-8EE7-4583D7BB03A4}" presName="composite" presStyleCnt="0"/>
      <dgm:spPr/>
    </dgm:pt>
    <dgm:pt modelId="{1CF79FCD-1881-4D05-8D81-E2880A1D6E11}" type="pres">
      <dgm:prSet presAssocID="{51CBA0D1-8D24-4F3A-8EE7-4583D7BB03A4}" presName="background" presStyleLbl="node0" presStyleIdx="0" presStyleCnt="1"/>
      <dgm:spPr/>
    </dgm:pt>
    <dgm:pt modelId="{46C716DC-F512-4766-8C2E-EC77D58BA516}" type="pres">
      <dgm:prSet presAssocID="{51CBA0D1-8D24-4F3A-8EE7-4583D7BB03A4}" presName="text" presStyleLbl="fgAcc0" presStyleIdx="0" presStyleCnt="1">
        <dgm:presLayoutVars>
          <dgm:chPref val="3"/>
        </dgm:presLayoutVars>
      </dgm:prSet>
      <dgm:spPr/>
    </dgm:pt>
    <dgm:pt modelId="{2D07A72E-120C-45D4-801F-44D7E8E082B7}" type="pres">
      <dgm:prSet presAssocID="{51CBA0D1-8D24-4F3A-8EE7-4583D7BB03A4}" presName="hierChild2" presStyleCnt="0"/>
      <dgm:spPr/>
    </dgm:pt>
    <dgm:pt modelId="{91DA0CF5-4808-4527-8229-7AF76AC5C9ED}" type="pres">
      <dgm:prSet presAssocID="{C2F520E7-5B03-4BF5-9812-87971681D17F}" presName="Name10" presStyleLbl="parChTrans1D2" presStyleIdx="0" presStyleCnt="3"/>
      <dgm:spPr/>
    </dgm:pt>
    <dgm:pt modelId="{A04BDF19-69D5-4D7D-9BE6-75DDB80899D6}" type="pres">
      <dgm:prSet presAssocID="{E0C9AC70-073D-48E4-9BF3-FF64DF93B85E}" presName="hierRoot2" presStyleCnt="0"/>
      <dgm:spPr/>
    </dgm:pt>
    <dgm:pt modelId="{88BC76D0-C02D-4167-B4FC-AAEA435C96B2}" type="pres">
      <dgm:prSet presAssocID="{E0C9AC70-073D-48E4-9BF3-FF64DF93B85E}" presName="composite2" presStyleCnt="0"/>
      <dgm:spPr/>
    </dgm:pt>
    <dgm:pt modelId="{946F21BD-962A-4184-892C-1BD65A5DBCA8}" type="pres">
      <dgm:prSet presAssocID="{E0C9AC70-073D-48E4-9BF3-FF64DF93B85E}" presName="background2" presStyleLbl="node2" presStyleIdx="0" presStyleCnt="3"/>
      <dgm:spPr/>
    </dgm:pt>
    <dgm:pt modelId="{3AF49DA4-91CD-447E-B9BB-9F355AC3C281}" type="pres">
      <dgm:prSet presAssocID="{E0C9AC70-073D-48E4-9BF3-FF64DF93B85E}" presName="text2" presStyleLbl="fgAcc2" presStyleIdx="0" presStyleCnt="3">
        <dgm:presLayoutVars>
          <dgm:chPref val="3"/>
        </dgm:presLayoutVars>
      </dgm:prSet>
      <dgm:spPr/>
    </dgm:pt>
    <dgm:pt modelId="{9271BD25-96BF-4B24-B74D-FEBCEB0AA7C4}" type="pres">
      <dgm:prSet presAssocID="{E0C9AC70-073D-48E4-9BF3-FF64DF93B85E}" presName="hierChild3" presStyleCnt="0"/>
      <dgm:spPr/>
    </dgm:pt>
    <dgm:pt modelId="{E99F8821-5993-479F-8833-1C4A80EE995B}" type="pres">
      <dgm:prSet presAssocID="{87885C5F-307F-4BB5-8D2E-EB29860DC37E}" presName="Name17" presStyleLbl="parChTrans1D3" presStyleIdx="0" presStyleCnt="5"/>
      <dgm:spPr/>
    </dgm:pt>
    <dgm:pt modelId="{9BA5495C-6B02-4635-BC22-EFCDFCD7AFA6}" type="pres">
      <dgm:prSet presAssocID="{BFFFB3FA-8718-48EF-B3F5-1A37CF4DA407}" presName="hierRoot3" presStyleCnt="0"/>
      <dgm:spPr/>
    </dgm:pt>
    <dgm:pt modelId="{69FE9E97-A4FC-4AB4-9E54-10AB6D48A21F}" type="pres">
      <dgm:prSet presAssocID="{BFFFB3FA-8718-48EF-B3F5-1A37CF4DA407}" presName="composite3" presStyleCnt="0"/>
      <dgm:spPr/>
    </dgm:pt>
    <dgm:pt modelId="{5CC7865F-31FA-4256-A6C1-0877E8C6D303}" type="pres">
      <dgm:prSet presAssocID="{BFFFB3FA-8718-48EF-B3F5-1A37CF4DA407}" presName="background3" presStyleLbl="node3" presStyleIdx="0" presStyleCnt="5"/>
      <dgm:spPr/>
    </dgm:pt>
    <dgm:pt modelId="{BFEFC35B-C93B-40BF-8814-438079418C9D}" type="pres">
      <dgm:prSet presAssocID="{BFFFB3FA-8718-48EF-B3F5-1A37CF4DA407}" presName="text3" presStyleLbl="fgAcc3" presStyleIdx="0" presStyleCnt="5">
        <dgm:presLayoutVars>
          <dgm:chPref val="3"/>
        </dgm:presLayoutVars>
      </dgm:prSet>
      <dgm:spPr/>
    </dgm:pt>
    <dgm:pt modelId="{107A4296-2B00-4BCC-BB3E-0375C41C637F}" type="pres">
      <dgm:prSet presAssocID="{BFFFB3FA-8718-48EF-B3F5-1A37CF4DA407}" presName="hierChild4" presStyleCnt="0"/>
      <dgm:spPr/>
    </dgm:pt>
    <dgm:pt modelId="{7DE87A38-50B2-422C-8A21-12927B2D2CE4}" type="pres">
      <dgm:prSet presAssocID="{EE901EE2-5A23-45C6-8DB7-4D7DFCBD8F14}" presName="Name23" presStyleLbl="parChTrans1D4" presStyleIdx="0" presStyleCnt="3"/>
      <dgm:spPr/>
    </dgm:pt>
    <dgm:pt modelId="{255728BB-D0D8-42AA-8D42-8A0891EB1433}" type="pres">
      <dgm:prSet presAssocID="{856D36CF-D1AA-4C6C-91B4-2C775F58EFF5}" presName="hierRoot4" presStyleCnt="0"/>
      <dgm:spPr/>
    </dgm:pt>
    <dgm:pt modelId="{7D999993-46D2-4F91-9120-2534B73BC01F}" type="pres">
      <dgm:prSet presAssocID="{856D36CF-D1AA-4C6C-91B4-2C775F58EFF5}" presName="composite4" presStyleCnt="0"/>
      <dgm:spPr/>
    </dgm:pt>
    <dgm:pt modelId="{BCFAC14B-DCA6-4283-9093-78A092489305}" type="pres">
      <dgm:prSet presAssocID="{856D36CF-D1AA-4C6C-91B4-2C775F58EFF5}" presName="background4" presStyleLbl="node4" presStyleIdx="0" presStyleCnt="3"/>
      <dgm:spPr/>
    </dgm:pt>
    <dgm:pt modelId="{5D5F21C7-4E79-4F92-A0C7-20FDE475E003}" type="pres">
      <dgm:prSet presAssocID="{856D36CF-D1AA-4C6C-91B4-2C775F58EFF5}" presName="text4" presStyleLbl="fgAcc4" presStyleIdx="0" presStyleCnt="3">
        <dgm:presLayoutVars>
          <dgm:chPref val="3"/>
        </dgm:presLayoutVars>
      </dgm:prSet>
      <dgm:spPr/>
    </dgm:pt>
    <dgm:pt modelId="{56959B49-27E1-4228-9ED9-DC3DD289667B}" type="pres">
      <dgm:prSet presAssocID="{856D36CF-D1AA-4C6C-91B4-2C775F58EFF5}" presName="hierChild5" presStyleCnt="0"/>
      <dgm:spPr/>
    </dgm:pt>
    <dgm:pt modelId="{6557DEC1-7C7B-496E-8F90-5BB028616738}" type="pres">
      <dgm:prSet presAssocID="{68641BBD-5B75-49D2-97F8-68829F95F4F9}" presName="Name17" presStyleLbl="parChTrans1D3" presStyleIdx="1" presStyleCnt="5"/>
      <dgm:spPr/>
    </dgm:pt>
    <dgm:pt modelId="{AD1409E1-83E8-4723-92DE-38A76458D3B1}" type="pres">
      <dgm:prSet presAssocID="{8DBDF9A4-87E2-4083-A34B-F53431CBEFD9}" presName="hierRoot3" presStyleCnt="0"/>
      <dgm:spPr/>
    </dgm:pt>
    <dgm:pt modelId="{7FD302AC-5B9E-495C-8837-7749A977000B}" type="pres">
      <dgm:prSet presAssocID="{8DBDF9A4-87E2-4083-A34B-F53431CBEFD9}" presName="composite3" presStyleCnt="0"/>
      <dgm:spPr/>
    </dgm:pt>
    <dgm:pt modelId="{2FCC160D-4D35-4D1E-BCB9-334CAF17AE62}" type="pres">
      <dgm:prSet presAssocID="{8DBDF9A4-87E2-4083-A34B-F53431CBEFD9}" presName="background3" presStyleLbl="node3" presStyleIdx="1" presStyleCnt="5"/>
      <dgm:spPr/>
    </dgm:pt>
    <dgm:pt modelId="{2BA882B6-22B8-44F7-81B7-67DD994F8871}" type="pres">
      <dgm:prSet presAssocID="{8DBDF9A4-87E2-4083-A34B-F53431CBEFD9}" presName="text3" presStyleLbl="fgAcc3" presStyleIdx="1" presStyleCnt="5">
        <dgm:presLayoutVars>
          <dgm:chPref val="3"/>
        </dgm:presLayoutVars>
      </dgm:prSet>
      <dgm:spPr/>
    </dgm:pt>
    <dgm:pt modelId="{1E4CA481-CEB0-4FB3-8817-4D5EC41BEF55}" type="pres">
      <dgm:prSet presAssocID="{8DBDF9A4-87E2-4083-A34B-F53431CBEFD9}" presName="hierChild4" presStyleCnt="0"/>
      <dgm:spPr/>
    </dgm:pt>
    <dgm:pt modelId="{27AC914B-F7F2-4FC6-A2F8-6718CE736AE9}" type="pres">
      <dgm:prSet presAssocID="{F8A73F80-4AB4-4B02-B00A-1A890355BFFC}" presName="Name23" presStyleLbl="parChTrans1D4" presStyleIdx="1" presStyleCnt="3"/>
      <dgm:spPr/>
    </dgm:pt>
    <dgm:pt modelId="{0F4EB233-AEE6-4272-BFA3-D771DC2A0E73}" type="pres">
      <dgm:prSet presAssocID="{BE853426-729A-4BF2-BC1C-B21EB77A58E3}" presName="hierRoot4" presStyleCnt="0"/>
      <dgm:spPr/>
    </dgm:pt>
    <dgm:pt modelId="{CE419BBF-6FDE-4195-9E96-7C445D33E37F}" type="pres">
      <dgm:prSet presAssocID="{BE853426-729A-4BF2-BC1C-B21EB77A58E3}" presName="composite4" presStyleCnt="0"/>
      <dgm:spPr/>
    </dgm:pt>
    <dgm:pt modelId="{21060802-BC6F-4E51-86DA-600B3DD90B59}" type="pres">
      <dgm:prSet presAssocID="{BE853426-729A-4BF2-BC1C-B21EB77A58E3}" presName="background4" presStyleLbl="node4" presStyleIdx="1" presStyleCnt="3"/>
      <dgm:spPr/>
    </dgm:pt>
    <dgm:pt modelId="{6145B0B8-64CD-4049-A78F-905A7BB8A7C4}" type="pres">
      <dgm:prSet presAssocID="{BE853426-729A-4BF2-BC1C-B21EB77A58E3}" presName="text4" presStyleLbl="fgAcc4" presStyleIdx="1" presStyleCnt="3">
        <dgm:presLayoutVars>
          <dgm:chPref val="3"/>
        </dgm:presLayoutVars>
      </dgm:prSet>
      <dgm:spPr/>
    </dgm:pt>
    <dgm:pt modelId="{76047BF2-8C0D-410E-8EF4-62D22D8267EF}" type="pres">
      <dgm:prSet presAssocID="{BE853426-729A-4BF2-BC1C-B21EB77A58E3}" presName="hierChild5" presStyleCnt="0"/>
      <dgm:spPr/>
    </dgm:pt>
    <dgm:pt modelId="{FD1FA407-B3A8-41D0-811E-274D83945A7E}" type="pres">
      <dgm:prSet presAssocID="{FFEABA2B-8207-42E3-ACC7-BD390965C04C}" presName="Name10" presStyleLbl="parChTrans1D2" presStyleIdx="1" presStyleCnt="3"/>
      <dgm:spPr/>
    </dgm:pt>
    <dgm:pt modelId="{F738DB25-88BB-43E1-8699-57A568942651}" type="pres">
      <dgm:prSet presAssocID="{376ED74F-B96E-4931-826E-C2711B9835ED}" presName="hierRoot2" presStyleCnt="0"/>
      <dgm:spPr/>
    </dgm:pt>
    <dgm:pt modelId="{FFFE7055-FE97-4A26-AD10-44CD2C42D9F5}" type="pres">
      <dgm:prSet presAssocID="{376ED74F-B96E-4931-826E-C2711B9835ED}" presName="composite2" presStyleCnt="0"/>
      <dgm:spPr/>
    </dgm:pt>
    <dgm:pt modelId="{D505C123-670B-44A5-A9D3-BFF9948422D1}" type="pres">
      <dgm:prSet presAssocID="{376ED74F-B96E-4931-826E-C2711B9835ED}" presName="background2" presStyleLbl="node2" presStyleIdx="1" presStyleCnt="3"/>
      <dgm:spPr/>
    </dgm:pt>
    <dgm:pt modelId="{EC2B44F2-67B8-4732-AF19-7F4C882C7768}" type="pres">
      <dgm:prSet presAssocID="{376ED74F-B96E-4931-826E-C2711B9835ED}" presName="text2" presStyleLbl="fgAcc2" presStyleIdx="1" presStyleCnt="3">
        <dgm:presLayoutVars>
          <dgm:chPref val="3"/>
        </dgm:presLayoutVars>
      </dgm:prSet>
      <dgm:spPr/>
    </dgm:pt>
    <dgm:pt modelId="{0BFF85E4-7CE1-450A-B405-2B8AB914B8E8}" type="pres">
      <dgm:prSet presAssocID="{376ED74F-B96E-4931-826E-C2711B9835ED}" presName="hierChild3" presStyleCnt="0"/>
      <dgm:spPr/>
    </dgm:pt>
    <dgm:pt modelId="{CE8C173D-6CD5-4A63-9E58-91C7FD9601E6}" type="pres">
      <dgm:prSet presAssocID="{B716759A-135D-4AF9-A666-C5ED839178E5}" presName="Name17" presStyleLbl="parChTrans1D3" presStyleIdx="2" presStyleCnt="5"/>
      <dgm:spPr/>
    </dgm:pt>
    <dgm:pt modelId="{E1C17C4C-A8B0-4C5B-ADAC-70865C843549}" type="pres">
      <dgm:prSet presAssocID="{5353EA20-B444-41E2-A6CA-FA0E02DD29C0}" presName="hierRoot3" presStyleCnt="0"/>
      <dgm:spPr/>
    </dgm:pt>
    <dgm:pt modelId="{F62159DC-3EFB-407E-87E9-CFF4EC51B5B4}" type="pres">
      <dgm:prSet presAssocID="{5353EA20-B444-41E2-A6CA-FA0E02DD29C0}" presName="composite3" presStyleCnt="0"/>
      <dgm:spPr/>
    </dgm:pt>
    <dgm:pt modelId="{6230656B-B0F8-4FA5-82D4-35D3924416A3}" type="pres">
      <dgm:prSet presAssocID="{5353EA20-B444-41E2-A6CA-FA0E02DD29C0}" presName="background3" presStyleLbl="node3" presStyleIdx="2" presStyleCnt="5"/>
      <dgm:spPr/>
    </dgm:pt>
    <dgm:pt modelId="{3BE2ACD4-D3C5-45C3-AB86-97D921446FDA}" type="pres">
      <dgm:prSet presAssocID="{5353EA20-B444-41E2-A6CA-FA0E02DD29C0}" presName="text3" presStyleLbl="fgAcc3" presStyleIdx="2" presStyleCnt="5">
        <dgm:presLayoutVars>
          <dgm:chPref val="3"/>
        </dgm:presLayoutVars>
      </dgm:prSet>
      <dgm:spPr/>
    </dgm:pt>
    <dgm:pt modelId="{58AFAAC1-93FD-438E-AD86-76CE2D2F8F9E}" type="pres">
      <dgm:prSet presAssocID="{5353EA20-B444-41E2-A6CA-FA0E02DD29C0}" presName="hierChild4" presStyleCnt="0"/>
      <dgm:spPr/>
    </dgm:pt>
    <dgm:pt modelId="{64C30B5B-ABFE-40DC-915D-F08F164EA0C2}" type="pres">
      <dgm:prSet presAssocID="{0EFAD26B-D99B-4671-97CC-718924C346F5}" presName="Name17" presStyleLbl="parChTrans1D3" presStyleIdx="3" presStyleCnt="5"/>
      <dgm:spPr/>
    </dgm:pt>
    <dgm:pt modelId="{9AEB5E40-E317-42A2-A544-00034379EC76}" type="pres">
      <dgm:prSet presAssocID="{082DB80A-C689-43F0-AE8E-49FA3C3E299A}" presName="hierRoot3" presStyleCnt="0"/>
      <dgm:spPr/>
    </dgm:pt>
    <dgm:pt modelId="{E89C2906-908F-4606-A2C0-20E556D57050}" type="pres">
      <dgm:prSet presAssocID="{082DB80A-C689-43F0-AE8E-49FA3C3E299A}" presName="composite3" presStyleCnt="0"/>
      <dgm:spPr/>
    </dgm:pt>
    <dgm:pt modelId="{69B1065F-AFFA-4819-A3D6-F18C19E66B78}" type="pres">
      <dgm:prSet presAssocID="{082DB80A-C689-43F0-AE8E-49FA3C3E299A}" presName="background3" presStyleLbl="node3" presStyleIdx="3" presStyleCnt="5"/>
      <dgm:spPr/>
    </dgm:pt>
    <dgm:pt modelId="{EEE7AA25-78B5-4BA1-A224-F515680B43C4}" type="pres">
      <dgm:prSet presAssocID="{082DB80A-C689-43F0-AE8E-49FA3C3E299A}" presName="text3" presStyleLbl="fgAcc3" presStyleIdx="3" presStyleCnt="5">
        <dgm:presLayoutVars>
          <dgm:chPref val="3"/>
        </dgm:presLayoutVars>
      </dgm:prSet>
      <dgm:spPr/>
    </dgm:pt>
    <dgm:pt modelId="{561C76E7-C25B-4999-A5B7-EB2141DE8AD2}" type="pres">
      <dgm:prSet presAssocID="{082DB80A-C689-43F0-AE8E-49FA3C3E299A}" presName="hierChild4" presStyleCnt="0"/>
      <dgm:spPr/>
    </dgm:pt>
    <dgm:pt modelId="{BA99EFC8-7E23-4AB0-AC65-F71372E940A7}" type="pres">
      <dgm:prSet presAssocID="{24BC3FF3-52B3-4E95-BC1C-856F2BACBF50}" presName="Name23" presStyleLbl="parChTrans1D4" presStyleIdx="2" presStyleCnt="3"/>
      <dgm:spPr/>
    </dgm:pt>
    <dgm:pt modelId="{9CDE6058-5A36-48E0-9435-34170871B5E5}" type="pres">
      <dgm:prSet presAssocID="{3146F597-C878-46D8-82B7-A057E85124A3}" presName="hierRoot4" presStyleCnt="0"/>
      <dgm:spPr/>
    </dgm:pt>
    <dgm:pt modelId="{012E6FEC-B47C-4AE8-94A4-E08B463B97C4}" type="pres">
      <dgm:prSet presAssocID="{3146F597-C878-46D8-82B7-A057E85124A3}" presName="composite4" presStyleCnt="0"/>
      <dgm:spPr/>
    </dgm:pt>
    <dgm:pt modelId="{013A00B9-40D6-4465-A535-B088FB217D37}" type="pres">
      <dgm:prSet presAssocID="{3146F597-C878-46D8-82B7-A057E85124A3}" presName="background4" presStyleLbl="node4" presStyleIdx="2" presStyleCnt="3"/>
      <dgm:spPr/>
    </dgm:pt>
    <dgm:pt modelId="{B2B86C6C-39A1-4C89-A46E-4516FC662942}" type="pres">
      <dgm:prSet presAssocID="{3146F597-C878-46D8-82B7-A057E85124A3}" presName="text4" presStyleLbl="fgAcc4" presStyleIdx="2" presStyleCnt="3">
        <dgm:presLayoutVars>
          <dgm:chPref val="3"/>
        </dgm:presLayoutVars>
      </dgm:prSet>
      <dgm:spPr/>
    </dgm:pt>
    <dgm:pt modelId="{707C3A76-68FC-46AF-876C-2AF862AA1D0D}" type="pres">
      <dgm:prSet presAssocID="{3146F597-C878-46D8-82B7-A057E85124A3}" presName="hierChild5" presStyleCnt="0"/>
      <dgm:spPr/>
    </dgm:pt>
    <dgm:pt modelId="{F9FED065-E4C3-45E1-8578-E138FF62C051}" type="pres">
      <dgm:prSet presAssocID="{DC5FC712-B8E6-4A72-BA3C-B82D9EC24553}" presName="Name10" presStyleLbl="parChTrans1D2" presStyleIdx="2" presStyleCnt="3"/>
      <dgm:spPr/>
    </dgm:pt>
    <dgm:pt modelId="{56177560-400C-4C72-857F-FBBDA1EDA6D2}" type="pres">
      <dgm:prSet presAssocID="{17F971B9-D5AB-47B7-9742-0A3F151CE7FB}" presName="hierRoot2" presStyleCnt="0"/>
      <dgm:spPr/>
    </dgm:pt>
    <dgm:pt modelId="{2168F37D-46D1-43FC-B855-6391DCC727DE}" type="pres">
      <dgm:prSet presAssocID="{17F971B9-D5AB-47B7-9742-0A3F151CE7FB}" presName="composite2" presStyleCnt="0"/>
      <dgm:spPr/>
    </dgm:pt>
    <dgm:pt modelId="{469917EE-71EE-4DE0-8144-51EBCE5D674F}" type="pres">
      <dgm:prSet presAssocID="{17F971B9-D5AB-47B7-9742-0A3F151CE7FB}" presName="background2" presStyleLbl="node2" presStyleIdx="2" presStyleCnt="3"/>
      <dgm:spPr/>
    </dgm:pt>
    <dgm:pt modelId="{CD08B21B-678F-46FD-B53F-1A715A374234}" type="pres">
      <dgm:prSet presAssocID="{17F971B9-D5AB-47B7-9742-0A3F151CE7FB}" presName="text2" presStyleLbl="fgAcc2" presStyleIdx="2" presStyleCnt="3">
        <dgm:presLayoutVars>
          <dgm:chPref val="3"/>
        </dgm:presLayoutVars>
      </dgm:prSet>
      <dgm:spPr/>
    </dgm:pt>
    <dgm:pt modelId="{D3A277A5-F5CF-4C76-ADF2-5E5803F24295}" type="pres">
      <dgm:prSet presAssocID="{17F971B9-D5AB-47B7-9742-0A3F151CE7FB}" presName="hierChild3" presStyleCnt="0"/>
      <dgm:spPr/>
    </dgm:pt>
    <dgm:pt modelId="{431375D5-2FAA-41DB-B336-8DC084422D38}" type="pres">
      <dgm:prSet presAssocID="{1E944B92-C646-4C0A-9843-003C50F72BF5}" presName="Name17" presStyleLbl="parChTrans1D3" presStyleIdx="4" presStyleCnt="5"/>
      <dgm:spPr/>
    </dgm:pt>
    <dgm:pt modelId="{0DA26E1B-B01B-4D75-B4B8-56DFAA2544C3}" type="pres">
      <dgm:prSet presAssocID="{455AB2C0-F5F8-4B45-8412-5D3510CE0FD9}" presName="hierRoot3" presStyleCnt="0"/>
      <dgm:spPr/>
    </dgm:pt>
    <dgm:pt modelId="{465B92E1-E257-4AF1-93E0-D2D1D235726E}" type="pres">
      <dgm:prSet presAssocID="{455AB2C0-F5F8-4B45-8412-5D3510CE0FD9}" presName="composite3" presStyleCnt="0"/>
      <dgm:spPr/>
    </dgm:pt>
    <dgm:pt modelId="{5F46B35A-533B-4BF0-8E1A-D444BFFCE962}" type="pres">
      <dgm:prSet presAssocID="{455AB2C0-F5F8-4B45-8412-5D3510CE0FD9}" presName="background3" presStyleLbl="node3" presStyleIdx="4" presStyleCnt="5"/>
      <dgm:spPr/>
    </dgm:pt>
    <dgm:pt modelId="{007B060E-62B1-42FC-A74F-8FEC91879AB9}" type="pres">
      <dgm:prSet presAssocID="{455AB2C0-F5F8-4B45-8412-5D3510CE0FD9}" presName="text3" presStyleLbl="fgAcc3" presStyleIdx="4" presStyleCnt="5">
        <dgm:presLayoutVars>
          <dgm:chPref val="3"/>
        </dgm:presLayoutVars>
      </dgm:prSet>
      <dgm:spPr/>
    </dgm:pt>
    <dgm:pt modelId="{19BA1B44-4DB0-4F73-939D-0A1B33AC8ED8}" type="pres">
      <dgm:prSet presAssocID="{455AB2C0-F5F8-4B45-8412-5D3510CE0FD9}" presName="hierChild4" presStyleCnt="0"/>
      <dgm:spPr/>
    </dgm:pt>
  </dgm:ptLst>
  <dgm:cxnLst>
    <dgm:cxn modelId="{FFC98301-8DF1-4C12-A793-B8FBB4F6A138}" type="presOf" srcId="{455AB2C0-F5F8-4B45-8412-5D3510CE0FD9}" destId="{007B060E-62B1-42FC-A74F-8FEC91879AB9}" srcOrd="0" destOrd="0" presId="urn:microsoft.com/office/officeart/2005/8/layout/hierarchy1"/>
    <dgm:cxn modelId="{9F6DDE0D-1ECE-40B1-BC54-A45BAA5AF4A5}" srcId="{BFFFB3FA-8718-48EF-B3F5-1A37CF4DA407}" destId="{856D36CF-D1AA-4C6C-91B4-2C775F58EFF5}" srcOrd="0" destOrd="0" parTransId="{EE901EE2-5A23-45C6-8DB7-4D7DFCBD8F14}" sibTransId="{F740FAF3-38D8-4DBD-A53F-D2B4EDCD87A9}"/>
    <dgm:cxn modelId="{7984D11C-5839-49EE-AB89-66EC6FEE4611}" type="presOf" srcId="{3146F597-C878-46D8-82B7-A057E85124A3}" destId="{B2B86C6C-39A1-4C89-A46E-4516FC662942}" srcOrd="0" destOrd="0" presId="urn:microsoft.com/office/officeart/2005/8/layout/hierarchy1"/>
    <dgm:cxn modelId="{BF09631E-9A89-46FA-B0A2-A58FF95F0C77}" type="presOf" srcId="{DC5FC712-B8E6-4A72-BA3C-B82D9EC24553}" destId="{F9FED065-E4C3-45E1-8578-E138FF62C051}" srcOrd="0" destOrd="0" presId="urn:microsoft.com/office/officeart/2005/8/layout/hierarchy1"/>
    <dgm:cxn modelId="{4FA09A24-065A-4B6E-AEE3-66F682087454}" type="presOf" srcId="{5353EA20-B444-41E2-A6CA-FA0E02DD29C0}" destId="{3BE2ACD4-D3C5-45C3-AB86-97D921446FDA}" srcOrd="0" destOrd="0" presId="urn:microsoft.com/office/officeart/2005/8/layout/hierarchy1"/>
    <dgm:cxn modelId="{EBA0CC34-CEAC-4771-9C4E-AD94412CFB9F}" type="presOf" srcId="{68641BBD-5B75-49D2-97F8-68829F95F4F9}" destId="{6557DEC1-7C7B-496E-8F90-5BB028616738}" srcOrd="0" destOrd="0" presId="urn:microsoft.com/office/officeart/2005/8/layout/hierarchy1"/>
    <dgm:cxn modelId="{7C4CE13B-7D0F-47B9-93E8-BAC71A1C41EF}" srcId="{376ED74F-B96E-4931-826E-C2711B9835ED}" destId="{5353EA20-B444-41E2-A6CA-FA0E02DD29C0}" srcOrd="0" destOrd="0" parTransId="{B716759A-135D-4AF9-A666-C5ED839178E5}" sibTransId="{2809A452-E872-416A-8F05-4AEBBC3C71AD}"/>
    <dgm:cxn modelId="{EE2EBC3E-42C8-4E96-B1D4-E3A17A71C46D}" srcId="{51CBA0D1-8D24-4F3A-8EE7-4583D7BB03A4}" destId="{376ED74F-B96E-4931-826E-C2711B9835ED}" srcOrd="1" destOrd="0" parTransId="{FFEABA2B-8207-42E3-ACC7-BD390965C04C}" sibTransId="{9EE55C93-10C0-4F27-9C84-9375B6FA6969}"/>
    <dgm:cxn modelId="{A33A315F-5487-4ED0-91E5-30AB41D871D7}" srcId="{51CBA0D1-8D24-4F3A-8EE7-4583D7BB03A4}" destId="{E0C9AC70-073D-48E4-9BF3-FF64DF93B85E}" srcOrd="0" destOrd="0" parTransId="{C2F520E7-5B03-4BF5-9812-87971681D17F}" sibTransId="{56F3BA94-1CAF-430E-9B2C-14D5D745BA5B}"/>
    <dgm:cxn modelId="{71AD4865-82E3-48B2-AEC2-753D67568A9B}" type="presOf" srcId="{A08E2EAC-9A42-4930-BE2A-E7869F5ABD9C}" destId="{87083D66-6898-4026-B5E7-44CF341AA9DF}" srcOrd="0" destOrd="0" presId="urn:microsoft.com/office/officeart/2005/8/layout/hierarchy1"/>
    <dgm:cxn modelId="{BAB06466-1356-46F5-9AA7-3912FA874FF0}" type="presOf" srcId="{87885C5F-307F-4BB5-8D2E-EB29860DC37E}" destId="{E99F8821-5993-479F-8833-1C4A80EE995B}" srcOrd="0" destOrd="0" presId="urn:microsoft.com/office/officeart/2005/8/layout/hierarchy1"/>
    <dgm:cxn modelId="{8F686867-54DB-4174-B3F7-2D0C5494DCE8}" type="presOf" srcId="{8DBDF9A4-87E2-4083-A34B-F53431CBEFD9}" destId="{2BA882B6-22B8-44F7-81B7-67DD994F8871}" srcOrd="0" destOrd="0" presId="urn:microsoft.com/office/officeart/2005/8/layout/hierarchy1"/>
    <dgm:cxn modelId="{0B563650-92E9-4C05-A160-B665378E46FC}" srcId="{8DBDF9A4-87E2-4083-A34B-F53431CBEFD9}" destId="{BE853426-729A-4BF2-BC1C-B21EB77A58E3}" srcOrd="0" destOrd="0" parTransId="{F8A73F80-4AB4-4B02-B00A-1A890355BFFC}" sibTransId="{A372D608-E58F-4C04-8A47-64DC950BE975}"/>
    <dgm:cxn modelId="{5DA64B71-19E4-4F24-A5F1-22101393D6CD}" type="presOf" srcId="{BE853426-729A-4BF2-BC1C-B21EB77A58E3}" destId="{6145B0B8-64CD-4049-A78F-905A7BB8A7C4}" srcOrd="0" destOrd="0" presId="urn:microsoft.com/office/officeart/2005/8/layout/hierarchy1"/>
    <dgm:cxn modelId="{47CDE752-295C-4832-A55E-01630CF00DC9}" srcId="{376ED74F-B96E-4931-826E-C2711B9835ED}" destId="{082DB80A-C689-43F0-AE8E-49FA3C3E299A}" srcOrd="1" destOrd="0" parTransId="{0EFAD26B-D99B-4671-97CC-718924C346F5}" sibTransId="{2AD4F896-7E48-4347-AEA8-EFBC383B27D3}"/>
    <dgm:cxn modelId="{03C15B74-0C09-4607-A8D6-210684AD55E3}" srcId="{17F971B9-D5AB-47B7-9742-0A3F151CE7FB}" destId="{455AB2C0-F5F8-4B45-8412-5D3510CE0FD9}" srcOrd="0" destOrd="0" parTransId="{1E944B92-C646-4C0A-9843-003C50F72BF5}" sibTransId="{62904B57-04B1-4D1B-9729-7382C1C8C52D}"/>
    <dgm:cxn modelId="{1559D355-3678-41AD-95AF-AC976B8A187A}" type="presOf" srcId="{24BC3FF3-52B3-4E95-BC1C-856F2BACBF50}" destId="{BA99EFC8-7E23-4AB0-AC65-F71372E940A7}" srcOrd="0" destOrd="0" presId="urn:microsoft.com/office/officeart/2005/8/layout/hierarchy1"/>
    <dgm:cxn modelId="{B65AA856-8833-44AD-B2EE-AE146639B5B6}" type="presOf" srcId="{376ED74F-B96E-4931-826E-C2711B9835ED}" destId="{EC2B44F2-67B8-4732-AF19-7F4C882C7768}" srcOrd="0" destOrd="0" presId="urn:microsoft.com/office/officeart/2005/8/layout/hierarchy1"/>
    <dgm:cxn modelId="{38576C57-A74F-4CE4-8AD9-C8987C796F0E}" srcId="{51CBA0D1-8D24-4F3A-8EE7-4583D7BB03A4}" destId="{17F971B9-D5AB-47B7-9742-0A3F151CE7FB}" srcOrd="2" destOrd="0" parTransId="{DC5FC712-B8E6-4A72-BA3C-B82D9EC24553}" sibTransId="{B2F89C12-62AA-48B3-AE89-F926BA241F05}"/>
    <dgm:cxn modelId="{3C91887C-8926-46EE-96C9-5F48A0D06470}" type="presOf" srcId="{C2F520E7-5B03-4BF5-9812-87971681D17F}" destId="{91DA0CF5-4808-4527-8229-7AF76AC5C9ED}" srcOrd="0" destOrd="0" presId="urn:microsoft.com/office/officeart/2005/8/layout/hierarchy1"/>
    <dgm:cxn modelId="{41720287-5011-45DD-AEC6-7CCE299A9E96}" type="presOf" srcId="{BFFFB3FA-8718-48EF-B3F5-1A37CF4DA407}" destId="{BFEFC35B-C93B-40BF-8814-438079418C9D}" srcOrd="0" destOrd="0" presId="urn:microsoft.com/office/officeart/2005/8/layout/hierarchy1"/>
    <dgm:cxn modelId="{B80AB892-A4B1-45F5-B235-6ED098691FE2}" type="presOf" srcId="{856D36CF-D1AA-4C6C-91B4-2C775F58EFF5}" destId="{5D5F21C7-4E79-4F92-A0C7-20FDE475E003}" srcOrd="0" destOrd="0" presId="urn:microsoft.com/office/officeart/2005/8/layout/hierarchy1"/>
    <dgm:cxn modelId="{EADD36B4-C4C9-4474-833B-15F7EA1C19CC}" type="presOf" srcId="{FFEABA2B-8207-42E3-ACC7-BD390965C04C}" destId="{FD1FA407-B3A8-41D0-811E-274D83945A7E}" srcOrd="0" destOrd="0" presId="urn:microsoft.com/office/officeart/2005/8/layout/hierarchy1"/>
    <dgm:cxn modelId="{91FA91B6-9FF2-4B85-B637-2AD4694233EB}" type="presOf" srcId="{082DB80A-C689-43F0-AE8E-49FA3C3E299A}" destId="{EEE7AA25-78B5-4BA1-A224-F515680B43C4}" srcOrd="0" destOrd="0" presId="urn:microsoft.com/office/officeart/2005/8/layout/hierarchy1"/>
    <dgm:cxn modelId="{85CDD7B8-DE81-48ED-AF38-5B6AC92B0341}" type="presOf" srcId="{F8A73F80-4AB4-4B02-B00A-1A890355BFFC}" destId="{27AC914B-F7F2-4FC6-A2F8-6718CE736AE9}" srcOrd="0" destOrd="0" presId="urn:microsoft.com/office/officeart/2005/8/layout/hierarchy1"/>
    <dgm:cxn modelId="{875BBBC7-44B2-4638-90C8-6AB4E3313E88}" srcId="{E0C9AC70-073D-48E4-9BF3-FF64DF93B85E}" destId="{BFFFB3FA-8718-48EF-B3F5-1A37CF4DA407}" srcOrd="0" destOrd="0" parTransId="{87885C5F-307F-4BB5-8D2E-EB29860DC37E}" sibTransId="{E9DD53F4-9857-4932-AEDD-F71597F8A159}"/>
    <dgm:cxn modelId="{6F3EE5C7-4F29-4E6A-BDEE-FE6217DB942E}" srcId="{082DB80A-C689-43F0-AE8E-49FA3C3E299A}" destId="{3146F597-C878-46D8-82B7-A057E85124A3}" srcOrd="0" destOrd="0" parTransId="{24BC3FF3-52B3-4E95-BC1C-856F2BACBF50}" sibTransId="{D5DAFFEC-1CC8-46AA-B1FD-7F61DA54D211}"/>
    <dgm:cxn modelId="{783809CD-F640-4013-99B1-4E11DF60272E}" srcId="{E0C9AC70-073D-48E4-9BF3-FF64DF93B85E}" destId="{8DBDF9A4-87E2-4083-A34B-F53431CBEFD9}" srcOrd="1" destOrd="0" parTransId="{68641BBD-5B75-49D2-97F8-68829F95F4F9}" sibTransId="{DACA8122-2FA7-4E7E-8F7F-9DDE918783B9}"/>
    <dgm:cxn modelId="{D008B5D7-B0A3-4311-BBF3-5E996BFA7489}" type="presOf" srcId="{E0C9AC70-073D-48E4-9BF3-FF64DF93B85E}" destId="{3AF49DA4-91CD-447E-B9BB-9F355AC3C281}" srcOrd="0" destOrd="0" presId="urn:microsoft.com/office/officeart/2005/8/layout/hierarchy1"/>
    <dgm:cxn modelId="{B3DC26DE-632B-4F48-A5D7-916F7DF5ACCB}" type="presOf" srcId="{1E944B92-C646-4C0A-9843-003C50F72BF5}" destId="{431375D5-2FAA-41DB-B336-8DC084422D38}" srcOrd="0" destOrd="0" presId="urn:microsoft.com/office/officeart/2005/8/layout/hierarchy1"/>
    <dgm:cxn modelId="{EE6A41E4-B68E-4921-9173-649537EE6EDC}" type="presOf" srcId="{EE901EE2-5A23-45C6-8DB7-4D7DFCBD8F14}" destId="{7DE87A38-50B2-422C-8A21-12927B2D2CE4}" srcOrd="0" destOrd="0" presId="urn:microsoft.com/office/officeart/2005/8/layout/hierarchy1"/>
    <dgm:cxn modelId="{F4BB3DE8-144B-4DE8-803F-DE07B1291B9C}" type="presOf" srcId="{B716759A-135D-4AF9-A666-C5ED839178E5}" destId="{CE8C173D-6CD5-4A63-9E58-91C7FD9601E6}" srcOrd="0" destOrd="0" presId="urn:microsoft.com/office/officeart/2005/8/layout/hierarchy1"/>
    <dgm:cxn modelId="{4C85DAE8-CC79-4C3B-8912-AAE78BA50526}" type="presOf" srcId="{17F971B9-D5AB-47B7-9742-0A3F151CE7FB}" destId="{CD08B21B-678F-46FD-B53F-1A715A374234}" srcOrd="0" destOrd="0" presId="urn:microsoft.com/office/officeart/2005/8/layout/hierarchy1"/>
    <dgm:cxn modelId="{FC6F51E9-D004-4B61-A6BF-AA9D554EFF1E}" type="presOf" srcId="{51CBA0D1-8D24-4F3A-8EE7-4583D7BB03A4}" destId="{46C716DC-F512-4766-8C2E-EC77D58BA516}" srcOrd="0" destOrd="0" presId="urn:microsoft.com/office/officeart/2005/8/layout/hierarchy1"/>
    <dgm:cxn modelId="{D0415EEF-40C6-4B3A-BC1B-AD98D8011714}" type="presOf" srcId="{0EFAD26B-D99B-4671-97CC-718924C346F5}" destId="{64C30B5B-ABFE-40DC-915D-F08F164EA0C2}" srcOrd="0" destOrd="0" presId="urn:microsoft.com/office/officeart/2005/8/layout/hierarchy1"/>
    <dgm:cxn modelId="{F7CE7AF0-F7B4-49CA-8FE4-9EBFA1CD3C65}" srcId="{A08E2EAC-9A42-4930-BE2A-E7869F5ABD9C}" destId="{51CBA0D1-8D24-4F3A-8EE7-4583D7BB03A4}" srcOrd="0" destOrd="0" parTransId="{3B3EE58D-AB9F-48B6-BE62-AEFCD77301C1}" sibTransId="{AE58047C-C108-49C7-8300-6D040438BCD5}"/>
    <dgm:cxn modelId="{3B1010CF-E11B-4E82-8E76-99BFD529E9BD}" type="presParOf" srcId="{87083D66-6898-4026-B5E7-44CF341AA9DF}" destId="{5D480E30-C572-4899-8ED3-934938F0C554}" srcOrd="0" destOrd="0" presId="urn:microsoft.com/office/officeart/2005/8/layout/hierarchy1"/>
    <dgm:cxn modelId="{449ABBC3-6414-4782-8A7D-EB73E3BE2B4E}" type="presParOf" srcId="{5D480E30-C572-4899-8ED3-934938F0C554}" destId="{C2616A97-987C-4126-AB77-25673611DD43}" srcOrd="0" destOrd="0" presId="urn:microsoft.com/office/officeart/2005/8/layout/hierarchy1"/>
    <dgm:cxn modelId="{B393CC9D-FA9B-435E-9E37-30439CF82428}" type="presParOf" srcId="{C2616A97-987C-4126-AB77-25673611DD43}" destId="{1CF79FCD-1881-4D05-8D81-E2880A1D6E11}" srcOrd="0" destOrd="0" presId="urn:microsoft.com/office/officeart/2005/8/layout/hierarchy1"/>
    <dgm:cxn modelId="{5B48E52D-98E6-4762-81BC-3BF984B1C1F6}" type="presParOf" srcId="{C2616A97-987C-4126-AB77-25673611DD43}" destId="{46C716DC-F512-4766-8C2E-EC77D58BA516}" srcOrd="1" destOrd="0" presId="urn:microsoft.com/office/officeart/2005/8/layout/hierarchy1"/>
    <dgm:cxn modelId="{35CDA546-3D72-44B1-90E2-20F2387B52E8}" type="presParOf" srcId="{5D480E30-C572-4899-8ED3-934938F0C554}" destId="{2D07A72E-120C-45D4-801F-44D7E8E082B7}" srcOrd="1" destOrd="0" presId="urn:microsoft.com/office/officeart/2005/8/layout/hierarchy1"/>
    <dgm:cxn modelId="{D0BB5E54-45EA-45BB-BA63-3ABBDFAE7F95}" type="presParOf" srcId="{2D07A72E-120C-45D4-801F-44D7E8E082B7}" destId="{91DA0CF5-4808-4527-8229-7AF76AC5C9ED}" srcOrd="0" destOrd="0" presId="urn:microsoft.com/office/officeart/2005/8/layout/hierarchy1"/>
    <dgm:cxn modelId="{C9B20521-8D26-400A-9E15-D4E862D9D0DE}" type="presParOf" srcId="{2D07A72E-120C-45D4-801F-44D7E8E082B7}" destId="{A04BDF19-69D5-4D7D-9BE6-75DDB80899D6}" srcOrd="1" destOrd="0" presId="urn:microsoft.com/office/officeart/2005/8/layout/hierarchy1"/>
    <dgm:cxn modelId="{4FAC5665-06CA-4881-A22A-B4B3C144C051}" type="presParOf" srcId="{A04BDF19-69D5-4D7D-9BE6-75DDB80899D6}" destId="{88BC76D0-C02D-4167-B4FC-AAEA435C96B2}" srcOrd="0" destOrd="0" presId="urn:microsoft.com/office/officeart/2005/8/layout/hierarchy1"/>
    <dgm:cxn modelId="{DE580A98-9F60-496C-ACE6-D76FDAC942B3}" type="presParOf" srcId="{88BC76D0-C02D-4167-B4FC-AAEA435C96B2}" destId="{946F21BD-962A-4184-892C-1BD65A5DBCA8}" srcOrd="0" destOrd="0" presId="urn:microsoft.com/office/officeart/2005/8/layout/hierarchy1"/>
    <dgm:cxn modelId="{95CCFE9E-3BBA-40D9-80E7-04F92D2BE1E2}" type="presParOf" srcId="{88BC76D0-C02D-4167-B4FC-AAEA435C96B2}" destId="{3AF49DA4-91CD-447E-B9BB-9F355AC3C281}" srcOrd="1" destOrd="0" presId="urn:microsoft.com/office/officeart/2005/8/layout/hierarchy1"/>
    <dgm:cxn modelId="{94E45727-D6A7-4E73-A450-12F43B7E7116}" type="presParOf" srcId="{A04BDF19-69D5-4D7D-9BE6-75DDB80899D6}" destId="{9271BD25-96BF-4B24-B74D-FEBCEB0AA7C4}" srcOrd="1" destOrd="0" presId="urn:microsoft.com/office/officeart/2005/8/layout/hierarchy1"/>
    <dgm:cxn modelId="{31D35B0C-C3E9-46AA-BB74-4AC0FBF781A2}" type="presParOf" srcId="{9271BD25-96BF-4B24-B74D-FEBCEB0AA7C4}" destId="{E99F8821-5993-479F-8833-1C4A80EE995B}" srcOrd="0" destOrd="0" presId="urn:microsoft.com/office/officeart/2005/8/layout/hierarchy1"/>
    <dgm:cxn modelId="{4A32ACC3-D7A3-43D9-BE59-5317FB5F40D4}" type="presParOf" srcId="{9271BD25-96BF-4B24-B74D-FEBCEB0AA7C4}" destId="{9BA5495C-6B02-4635-BC22-EFCDFCD7AFA6}" srcOrd="1" destOrd="0" presId="urn:microsoft.com/office/officeart/2005/8/layout/hierarchy1"/>
    <dgm:cxn modelId="{E899FA73-BF86-47D0-BF54-177B59487B7C}" type="presParOf" srcId="{9BA5495C-6B02-4635-BC22-EFCDFCD7AFA6}" destId="{69FE9E97-A4FC-4AB4-9E54-10AB6D48A21F}" srcOrd="0" destOrd="0" presId="urn:microsoft.com/office/officeart/2005/8/layout/hierarchy1"/>
    <dgm:cxn modelId="{9A749E30-ECD6-491E-9451-19527D55FDEF}" type="presParOf" srcId="{69FE9E97-A4FC-4AB4-9E54-10AB6D48A21F}" destId="{5CC7865F-31FA-4256-A6C1-0877E8C6D303}" srcOrd="0" destOrd="0" presId="urn:microsoft.com/office/officeart/2005/8/layout/hierarchy1"/>
    <dgm:cxn modelId="{69F75252-0990-40F6-B077-DCD46CD7CF49}" type="presParOf" srcId="{69FE9E97-A4FC-4AB4-9E54-10AB6D48A21F}" destId="{BFEFC35B-C93B-40BF-8814-438079418C9D}" srcOrd="1" destOrd="0" presId="urn:microsoft.com/office/officeart/2005/8/layout/hierarchy1"/>
    <dgm:cxn modelId="{F3DF788D-52EB-47C7-A9E6-A7DB379F7315}" type="presParOf" srcId="{9BA5495C-6B02-4635-BC22-EFCDFCD7AFA6}" destId="{107A4296-2B00-4BCC-BB3E-0375C41C637F}" srcOrd="1" destOrd="0" presId="urn:microsoft.com/office/officeart/2005/8/layout/hierarchy1"/>
    <dgm:cxn modelId="{EAB915DE-0CC9-4998-AFD9-76B1707FC310}" type="presParOf" srcId="{107A4296-2B00-4BCC-BB3E-0375C41C637F}" destId="{7DE87A38-50B2-422C-8A21-12927B2D2CE4}" srcOrd="0" destOrd="0" presId="urn:microsoft.com/office/officeart/2005/8/layout/hierarchy1"/>
    <dgm:cxn modelId="{9381BD4D-1785-4F2C-8371-85F14EBD2726}" type="presParOf" srcId="{107A4296-2B00-4BCC-BB3E-0375C41C637F}" destId="{255728BB-D0D8-42AA-8D42-8A0891EB1433}" srcOrd="1" destOrd="0" presId="urn:microsoft.com/office/officeart/2005/8/layout/hierarchy1"/>
    <dgm:cxn modelId="{61444E7D-B941-4CB5-992A-A44A36B043F7}" type="presParOf" srcId="{255728BB-D0D8-42AA-8D42-8A0891EB1433}" destId="{7D999993-46D2-4F91-9120-2534B73BC01F}" srcOrd="0" destOrd="0" presId="urn:microsoft.com/office/officeart/2005/8/layout/hierarchy1"/>
    <dgm:cxn modelId="{DC06E066-AFB6-4723-ACAF-0F11F97931B1}" type="presParOf" srcId="{7D999993-46D2-4F91-9120-2534B73BC01F}" destId="{BCFAC14B-DCA6-4283-9093-78A092489305}" srcOrd="0" destOrd="0" presId="urn:microsoft.com/office/officeart/2005/8/layout/hierarchy1"/>
    <dgm:cxn modelId="{45F3D377-3412-4779-A74B-01949C7577CD}" type="presParOf" srcId="{7D999993-46D2-4F91-9120-2534B73BC01F}" destId="{5D5F21C7-4E79-4F92-A0C7-20FDE475E003}" srcOrd="1" destOrd="0" presId="urn:microsoft.com/office/officeart/2005/8/layout/hierarchy1"/>
    <dgm:cxn modelId="{B577CDE2-5957-429F-97C3-CDACE12F8AC6}" type="presParOf" srcId="{255728BB-D0D8-42AA-8D42-8A0891EB1433}" destId="{56959B49-27E1-4228-9ED9-DC3DD289667B}" srcOrd="1" destOrd="0" presId="urn:microsoft.com/office/officeart/2005/8/layout/hierarchy1"/>
    <dgm:cxn modelId="{C233D0B3-6373-4EAF-84C9-3029C052EC4F}" type="presParOf" srcId="{9271BD25-96BF-4B24-B74D-FEBCEB0AA7C4}" destId="{6557DEC1-7C7B-496E-8F90-5BB028616738}" srcOrd="2" destOrd="0" presId="urn:microsoft.com/office/officeart/2005/8/layout/hierarchy1"/>
    <dgm:cxn modelId="{CCB59AF2-65FD-4A96-AFA7-2743454C472D}" type="presParOf" srcId="{9271BD25-96BF-4B24-B74D-FEBCEB0AA7C4}" destId="{AD1409E1-83E8-4723-92DE-38A76458D3B1}" srcOrd="3" destOrd="0" presId="urn:microsoft.com/office/officeart/2005/8/layout/hierarchy1"/>
    <dgm:cxn modelId="{F601E8DA-577E-4DE6-A144-DB73B1324907}" type="presParOf" srcId="{AD1409E1-83E8-4723-92DE-38A76458D3B1}" destId="{7FD302AC-5B9E-495C-8837-7749A977000B}" srcOrd="0" destOrd="0" presId="urn:microsoft.com/office/officeart/2005/8/layout/hierarchy1"/>
    <dgm:cxn modelId="{0094F213-2458-4A3D-BCA0-C2A2C11A306B}" type="presParOf" srcId="{7FD302AC-5B9E-495C-8837-7749A977000B}" destId="{2FCC160D-4D35-4D1E-BCB9-334CAF17AE62}" srcOrd="0" destOrd="0" presId="urn:microsoft.com/office/officeart/2005/8/layout/hierarchy1"/>
    <dgm:cxn modelId="{56A021E2-F442-44AC-B7F3-0E8B1FD3DF35}" type="presParOf" srcId="{7FD302AC-5B9E-495C-8837-7749A977000B}" destId="{2BA882B6-22B8-44F7-81B7-67DD994F8871}" srcOrd="1" destOrd="0" presId="urn:microsoft.com/office/officeart/2005/8/layout/hierarchy1"/>
    <dgm:cxn modelId="{B0E0BAE6-751E-428B-AEF4-E1862806BD9A}" type="presParOf" srcId="{AD1409E1-83E8-4723-92DE-38A76458D3B1}" destId="{1E4CA481-CEB0-4FB3-8817-4D5EC41BEF55}" srcOrd="1" destOrd="0" presId="urn:microsoft.com/office/officeart/2005/8/layout/hierarchy1"/>
    <dgm:cxn modelId="{EE5E2013-0D7B-46C7-A062-F54B073092AC}" type="presParOf" srcId="{1E4CA481-CEB0-4FB3-8817-4D5EC41BEF55}" destId="{27AC914B-F7F2-4FC6-A2F8-6718CE736AE9}" srcOrd="0" destOrd="0" presId="urn:microsoft.com/office/officeart/2005/8/layout/hierarchy1"/>
    <dgm:cxn modelId="{8AC9F49F-1626-405D-926C-301EEDA5255E}" type="presParOf" srcId="{1E4CA481-CEB0-4FB3-8817-4D5EC41BEF55}" destId="{0F4EB233-AEE6-4272-BFA3-D771DC2A0E73}" srcOrd="1" destOrd="0" presId="urn:microsoft.com/office/officeart/2005/8/layout/hierarchy1"/>
    <dgm:cxn modelId="{830B7567-CDE0-4FFF-B4C9-93FC772B2EC7}" type="presParOf" srcId="{0F4EB233-AEE6-4272-BFA3-D771DC2A0E73}" destId="{CE419BBF-6FDE-4195-9E96-7C445D33E37F}" srcOrd="0" destOrd="0" presId="urn:microsoft.com/office/officeart/2005/8/layout/hierarchy1"/>
    <dgm:cxn modelId="{EF905FCC-E155-40D7-B495-8CCEF252A6BC}" type="presParOf" srcId="{CE419BBF-6FDE-4195-9E96-7C445D33E37F}" destId="{21060802-BC6F-4E51-86DA-600B3DD90B59}" srcOrd="0" destOrd="0" presId="urn:microsoft.com/office/officeart/2005/8/layout/hierarchy1"/>
    <dgm:cxn modelId="{04640B3A-7CBE-4754-B82C-21A786904A5F}" type="presParOf" srcId="{CE419BBF-6FDE-4195-9E96-7C445D33E37F}" destId="{6145B0B8-64CD-4049-A78F-905A7BB8A7C4}" srcOrd="1" destOrd="0" presId="urn:microsoft.com/office/officeart/2005/8/layout/hierarchy1"/>
    <dgm:cxn modelId="{8EA15864-3DEA-49E7-A816-049F08AA1144}" type="presParOf" srcId="{0F4EB233-AEE6-4272-BFA3-D771DC2A0E73}" destId="{76047BF2-8C0D-410E-8EF4-62D22D8267EF}" srcOrd="1" destOrd="0" presId="urn:microsoft.com/office/officeart/2005/8/layout/hierarchy1"/>
    <dgm:cxn modelId="{8B411A63-A5A3-484E-8408-99B46172959F}" type="presParOf" srcId="{2D07A72E-120C-45D4-801F-44D7E8E082B7}" destId="{FD1FA407-B3A8-41D0-811E-274D83945A7E}" srcOrd="2" destOrd="0" presId="urn:microsoft.com/office/officeart/2005/8/layout/hierarchy1"/>
    <dgm:cxn modelId="{ECAD8C24-B3F2-47AD-B03D-DD5C27F9B56E}" type="presParOf" srcId="{2D07A72E-120C-45D4-801F-44D7E8E082B7}" destId="{F738DB25-88BB-43E1-8699-57A568942651}" srcOrd="3" destOrd="0" presId="urn:microsoft.com/office/officeart/2005/8/layout/hierarchy1"/>
    <dgm:cxn modelId="{BC7528B7-578A-48C3-8E82-8C436B1A8FA2}" type="presParOf" srcId="{F738DB25-88BB-43E1-8699-57A568942651}" destId="{FFFE7055-FE97-4A26-AD10-44CD2C42D9F5}" srcOrd="0" destOrd="0" presId="urn:microsoft.com/office/officeart/2005/8/layout/hierarchy1"/>
    <dgm:cxn modelId="{BFE6CAAD-4174-469D-B50A-A461CE7C1E4F}" type="presParOf" srcId="{FFFE7055-FE97-4A26-AD10-44CD2C42D9F5}" destId="{D505C123-670B-44A5-A9D3-BFF9948422D1}" srcOrd="0" destOrd="0" presId="urn:microsoft.com/office/officeart/2005/8/layout/hierarchy1"/>
    <dgm:cxn modelId="{B6889801-7DB9-4157-BD6D-BBB929F7F968}" type="presParOf" srcId="{FFFE7055-FE97-4A26-AD10-44CD2C42D9F5}" destId="{EC2B44F2-67B8-4732-AF19-7F4C882C7768}" srcOrd="1" destOrd="0" presId="urn:microsoft.com/office/officeart/2005/8/layout/hierarchy1"/>
    <dgm:cxn modelId="{7B3A0CD3-EBB0-4E49-B91C-06149AC55B21}" type="presParOf" srcId="{F738DB25-88BB-43E1-8699-57A568942651}" destId="{0BFF85E4-7CE1-450A-B405-2B8AB914B8E8}" srcOrd="1" destOrd="0" presId="urn:microsoft.com/office/officeart/2005/8/layout/hierarchy1"/>
    <dgm:cxn modelId="{8F6DC73F-A584-45CD-85BE-0D296F53876D}" type="presParOf" srcId="{0BFF85E4-7CE1-450A-B405-2B8AB914B8E8}" destId="{CE8C173D-6CD5-4A63-9E58-91C7FD9601E6}" srcOrd="0" destOrd="0" presId="urn:microsoft.com/office/officeart/2005/8/layout/hierarchy1"/>
    <dgm:cxn modelId="{F9C21BA9-E441-40A2-9A0E-FA03483555C5}" type="presParOf" srcId="{0BFF85E4-7CE1-450A-B405-2B8AB914B8E8}" destId="{E1C17C4C-A8B0-4C5B-ADAC-70865C843549}" srcOrd="1" destOrd="0" presId="urn:microsoft.com/office/officeart/2005/8/layout/hierarchy1"/>
    <dgm:cxn modelId="{32BCDF16-D937-4448-AF43-C2F127D67F5F}" type="presParOf" srcId="{E1C17C4C-A8B0-4C5B-ADAC-70865C843549}" destId="{F62159DC-3EFB-407E-87E9-CFF4EC51B5B4}" srcOrd="0" destOrd="0" presId="urn:microsoft.com/office/officeart/2005/8/layout/hierarchy1"/>
    <dgm:cxn modelId="{C8134E70-C813-4225-8A15-07B65DA38947}" type="presParOf" srcId="{F62159DC-3EFB-407E-87E9-CFF4EC51B5B4}" destId="{6230656B-B0F8-4FA5-82D4-35D3924416A3}" srcOrd="0" destOrd="0" presId="urn:microsoft.com/office/officeart/2005/8/layout/hierarchy1"/>
    <dgm:cxn modelId="{35FF06C0-0C92-44E2-8E14-54F0BD84B97D}" type="presParOf" srcId="{F62159DC-3EFB-407E-87E9-CFF4EC51B5B4}" destId="{3BE2ACD4-D3C5-45C3-AB86-97D921446FDA}" srcOrd="1" destOrd="0" presId="urn:microsoft.com/office/officeart/2005/8/layout/hierarchy1"/>
    <dgm:cxn modelId="{3C583638-BD24-434F-AD31-76698C6C778B}" type="presParOf" srcId="{E1C17C4C-A8B0-4C5B-ADAC-70865C843549}" destId="{58AFAAC1-93FD-438E-AD86-76CE2D2F8F9E}" srcOrd="1" destOrd="0" presId="urn:microsoft.com/office/officeart/2005/8/layout/hierarchy1"/>
    <dgm:cxn modelId="{38D998C4-2BA7-489E-A298-24B844208786}" type="presParOf" srcId="{0BFF85E4-7CE1-450A-B405-2B8AB914B8E8}" destId="{64C30B5B-ABFE-40DC-915D-F08F164EA0C2}" srcOrd="2" destOrd="0" presId="urn:microsoft.com/office/officeart/2005/8/layout/hierarchy1"/>
    <dgm:cxn modelId="{290BF2F0-7F98-493E-92F7-FE85FDD41708}" type="presParOf" srcId="{0BFF85E4-7CE1-450A-B405-2B8AB914B8E8}" destId="{9AEB5E40-E317-42A2-A544-00034379EC76}" srcOrd="3" destOrd="0" presId="urn:microsoft.com/office/officeart/2005/8/layout/hierarchy1"/>
    <dgm:cxn modelId="{7777FF78-59A0-47C6-A786-C7FFEDBD6A3D}" type="presParOf" srcId="{9AEB5E40-E317-42A2-A544-00034379EC76}" destId="{E89C2906-908F-4606-A2C0-20E556D57050}" srcOrd="0" destOrd="0" presId="urn:microsoft.com/office/officeart/2005/8/layout/hierarchy1"/>
    <dgm:cxn modelId="{A988B261-8005-4F21-89AA-4895695B6A3F}" type="presParOf" srcId="{E89C2906-908F-4606-A2C0-20E556D57050}" destId="{69B1065F-AFFA-4819-A3D6-F18C19E66B78}" srcOrd="0" destOrd="0" presId="urn:microsoft.com/office/officeart/2005/8/layout/hierarchy1"/>
    <dgm:cxn modelId="{39702E11-B390-4A45-8C11-07BFB839722F}" type="presParOf" srcId="{E89C2906-908F-4606-A2C0-20E556D57050}" destId="{EEE7AA25-78B5-4BA1-A224-F515680B43C4}" srcOrd="1" destOrd="0" presId="urn:microsoft.com/office/officeart/2005/8/layout/hierarchy1"/>
    <dgm:cxn modelId="{43D3D9BD-55D8-43F3-B20D-551924399D5D}" type="presParOf" srcId="{9AEB5E40-E317-42A2-A544-00034379EC76}" destId="{561C76E7-C25B-4999-A5B7-EB2141DE8AD2}" srcOrd="1" destOrd="0" presId="urn:microsoft.com/office/officeart/2005/8/layout/hierarchy1"/>
    <dgm:cxn modelId="{F44053CB-8FDE-4483-996D-2AD08E825EE2}" type="presParOf" srcId="{561C76E7-C25B-4999-A5B7-EB2141DE8AD2}" destId="{BA99EFC8-7E23-4AB0-AC65-F71372E940A7}" srcOrd="0" destOrd="0" presId="urn:microsoft.com/office/officeart/2005/8/layout/hierarchy1"/>
    <dgm:cxn modelId="{7EC95E68-B786-4722-A025-6CED0070030B}" type="presParOf" srcId="{561C76E7-C25B-4999-A5B7-EB2141DE8AD2}" destId="{9CDE6058-5A36-48E0-9435-34170871B5E5}" srcOrd="1" destOrd="0" presId="urn:microsoft.com/office/officeart/2005/8/layout/hierarchy1"/>
    <dgm:cxn modelId="{54CA512E-14AA-4FC2-AD86-9DE6993DD858}" type="presParOf" srcId="{9CDE6058-5A36-48E0-9435-34170871B5E5}" destId="{012E6FEC-B47C-4AE8-94A4-E08B463B97C4}" srcOrd="0" destOrd="0" presId="urn:microsoft.com/office/officeart/2005/8/layout/hierarchy1"/>
    <dgm:cxn modelId="{90ABB872-17D0-4509-AABB-221FA69F1120}" type="presParOf" srcId="{012E6FEC-B47C-4AE8-94A4-E08B463B97C4}" destId="{013A00B9-40D6-4465-A535-B088FB217D37}" srcOrd="0" destOrd="0" presId="urn:microsoft.com/office/officeart/2005/8/layout/hierarchy1"/>
    <dgm:cxn modelId="{F15C1E3E-572C-4CB7-B971-97E34AE9D190}" type="presParOf" srcId="{012E6FEC-B47C-4AE8-94A4-E08B463B97C4}" destId="{B2B86C6C-39A1-4C89-A46E-4516FC662942}" srcOrd="1" destOrd="0" presId="urn:microsoft.com/office/officeart/2005/8/layout/hierarchy1"/>
    <dgm:cxn modelId="{643840C0-CC1B-4C63-9811-707F22C7408A}" type="presParOf" srcId="{9CDE6058-5A36-48E0-9435-34170871B5E5}" destId="{707C3A76-68FC-46AF-876C-2AF862AA1D0D}" srcOrd="1" destOrd="0" presId="urn:microsoft.com/office/officeart/2005/8/layout/hierarchy1"/>
    <dgm:cxn modelId="{206230FE-F452-45D0-89EA-C1157F6FD54A}" type="presParOf" srcId="{2D07A72E-120C-45D4-801F-44D7E8E082B7}" destId="{F9FED065-E4C3-45E1-8578-E138FF62C051}" srcOrd="4" destOrd="0" presId="urn:microsoft.com/office/officeart/2005/8/layout/hierarchy1"/>
    <dgm:cxn modelId="{B38EB5BD-32A3-42C2-AE47-8CDF131C6D16}" type="presParOf" srcId="{2D07A72E-120C-45D4-801F-44D7E8E082B7}" destId="{56177560-400C-4C72-857F-FBBDA1EDA6D2}" srcOrd="5" destOrd="0" presId="urn:microsoft.com/office/officeart/2005/8/layout/hierarchy1"/>
    <dgm:cxn modelId="{D7BAB43E-4440-42F3-A517-A5EAEC7657A4}" type="presParOf" srcId="{56177560-400C-4C72-857F-FBBDA1EDA6D2}" destId="{2168F37D-46D1-43FC-B855-6391DCC727DE}" srcOrd="0" destOrd="0" presId="urn:microsoft.com/office/officeart/2005/8/layout/hierarchy1"/>
    <dgm:cxn modelId="{92BC996E-9294-4D42-ACD0-2BDCE15D54E6}" type="presParOf" srcId="{2168F37D-46D1-43FC-B855-6391DCC727DE}" destId="{469917EE-71EE-4DE0-8144-51EBCE5D674F}" srcOrd="0" destOrd="0" presId="urn:microsoft.com/office/officeart/2005/8/layout/hierarchy1"/>
    <dgm:cxn modelId="{08CCDD67-0C21-4058-BBBB-1C9DA9ABFFA3}" type="presParOf" srcId="{2168F37D-46D1-43FC-B855-6391DCC727DE}" destId="{CD08B21B-678F-46FD-B53F-1A715A374234}" srcOrd="1" destOrd="0" presId="urn:microsoft.com/office/officeart/2005/8/layout/hierarchy1"/>
    <dgm:cxn modelId="{9257D76B-24CE-4236-A842-1E9EE76D983B}" type="presParOf" srcId="{56177560-400C-4C72-857F-FBBDA1EDA6D2}" destId="{D3A277A5-F5CF-4C76-ADF2-5E5803F24295}" srcOrd="1" destOrd="0" presId="urn:microsoft.com/office/officeart/2005/8/layout/hierarchy1"/>
    <dgm:cxn modelId="{4EA78F8E-6315-4230-899A-10CD4B7004F3}" type="presParOf" srcId="{D3A277A5-F5CF-4C76-ADF2-5E5803F24295}" destId="{431375D5-2FAA-41DB-B336-8DC084422D38}" srcOrd="0" destOrd="0" presId="urn:microsoft.com/office/officeart/2005/8/layout/hierarchy1"/>
    <dgm:cxn modelId="{56E52FF3-80D8-4550-8725-B0BBCF942C97}" type="presParOf" srcId="{D3A277A5-F5CF-4C76-ADF2-5E5803F24295}" destId="{0DA26E1B-B01B-4D75-B4B8-56DFAA2544C3}" srcOrd="1" destOrd="0" presId="urn:microsoft.com/office/officeart/2005/8/layout/hierarchy1"/>
    <dgm:cxn modelId="{194881F1-1F1A-4743-848C-8F6C24C2C058}" type="presParOf" srcId="{0DA26E1B-B01B-4D75-B4B8-56DFAA2544C3}" destId="{465B92E1-E257-4AF1-93E0-D2D1D235726E}" srcOrd="0" destOrd="0" presId="urn:microsoft.com/office/officeart/2005/8/layout/hierarchy1"/>
    <dgm:cxn modelId="{8EC66174-66CC-4935-832C-DEACF1EE3FCB}" type="presParOf" srcId="{465B92E1-E257-4AF1-93E0-D2D1D235726E}" destId="{5F46B35A-533B-4BF0-8E1A-D444BFFCE962}" srcOrd="0" destOrd="0" presId="urn:microsoft.com/office/officeart/2005/8/layout/hierarchy1"/>
    <dgm:cxn modelId="{864A6E24-1343-4656-82F9-D3596CC3CA99}" type="presParOf" srcId="{465B92E1-E257-4AF1-93E0-D2D1D235726E}" destId="{007B060E-62B1-42FC-A74F-8FEC91879AB9}" srcOrd="1" destOrd="0" presId="urn:microsoft.com/office/officeart/2005/8/layout/hierarchy1"/>
    <dgm:cxn modelId="{0F7A4733-14E4-444C-B753-1AFFE7D81F40}" type="presParOf" srcId="{0DA26E1B-B01B-4D75-B4B8-56DFAA2544C3}" destId="{19BA1B44-4DB0-4F73-939D-0A1B33AC8ED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54A73-1B52-4F71-ACA2-7062261FD69C}"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FF459746-EA54-4D3E-B1B8-33762588FD65}">
      <dgm:prSet phldrT="[Text]" custT="1"/>
      <dgm:spPr>
        <a:solidFill>
          <a:srgbClr val="3DC37A"/>
        </a:solidFill>
      </dgm:spPr>
      <dgm:t>
        <a:bodyPr/>
        <a:lstStyle/>
        <a:p>
          <a:r>
            <a:rPr lang="en-US" sz="1400" b="1" dirty="0">
              <a:solidFill>
                <a:schemeClr val="bg1"/>
              </a:solidFill>
            </a:rPr>
            <a:t>Over 2000 officers service-wide trained in PMS  </a:t>
          </a:r>
        </a:p>
      </dgm:t>
    </dgm:pt>
    <dgm:pt modelId="{44D8E324-CA96-4834-BFF7-524F1C722E87}" type="parTrans" cxnId="{48B2F8F7-28E7-4FD1-B08B-B5552D55E445}">
      <dgm:prSet/>
      <dgm:spPr/>
      <dgm:t>
        <a:bodyPr/>
        <a:lstStyle/>
        <a:p>
          <a:endParaRPr lang="en-US">
            <a:solidFill>
              <a:schemeClr val="bg1"/>
            </a:solidFill>
          </a:endParaRPr>
        </a:p>
      </dgm:t>
    </dgm:pt>
    <dgm:pt modelId="{EFD94997-D16B-40AD-93C2-417D6F13052F}" type="sibTrans" cxnId="{48B2F8F7-28E7-4FD1-B08B-B5552D55E445}">
      <dgm:prSet/>
      <dgm:spPr>
        <a:solidFill>
          <a:srgbClr val="3DC37A"/>
        </a:solidFill>
      </dgm:spPr>
      <dgm:t>
        <a:bodyPr/>
        <a:lstStyle/>
        <a:p>
          <a:r>
            <a:rPr lang="en-US" b="1" dirty="0">
              <a:solidFill>
                <a:schemeClr val="bg1"/>
              </a:solidFill>
            </a:rPr>
            <a:t>PMS incorporated in FCSSIP25</a:t>
          </a:r>
        </a:p>
      </dgm:t>
    </dgm:pt>
    <dgm:pt modelId="{9693D6B0-6A31-43A2-B9D8-00812B369C31}">
      <dgm:prSet phldrT="[Text]" custT="1"/>
      <dgm:spPr>
        <a:solidFill>
          <a:srgbClr val="3DC37A"/>
        </a:solidFill>
      </dgm:spPr>
      <dgm:t>
        <a:bodyPr/>
        <a:lstStyle/>
        <a:p>
          <a:r>
            <a:rPr lang="en-US" sz="1400" b="1" dirty="0">
              <a:solidFill>
                <a:schemeClr val="bg1"/>
              </a:solidFill>
            </a:rPr>
            <a:t>Review and Validation of PMS Policy Guidelines </a:t>
          </a:r>
        </a:p>
      </dgm:t>
    </dgm:pt>
    <dgm:pt modelId="{371380F3-FF0B-4CD1-9CE3-725E13478F7A}" type="parTrans" cxnId="{46725EC4-25A9-48A6-8143-B034DFC25185}">
      <dgm:prSet/>
      <dgm:spPr/>
      <dgm:t>
        <a:bodyPr/>
        <a:lstStyle/>
        <a:p>
          <a:endParaRPr lang="en-US">
            <a:solidFill>
              <a:schemeClr val="bg1"/>
            </a:solidFill>
          </a:endParaRPr>
        </a:p>
      </dgm:t>
    </dgm:pt>
    <dgm:pt modelId="{5C997359-0278-4C45-A0F0-5224589E7B1A}" type="sibTrans" cxnId="{46725EC4-25A9-48A6-8143-B034DFC25185}">
      <dgm:prSet custT="1"/>
      <dgm:spPr>
        <a:solidFill>
          <a:srgbClr val="3DC37A"/>
        </a:solidFill>
      </dgm:spPr>
      <dgm:t>
        <a:bodyPr/>
        <a:lstStyle/>
        <a:p>
          <a:r>
            <a:rPr lang="en-US" sz="1400" b="1" dirty="0">
              <a:solidFill>
                <a:schemeClr val="bg1"/>
              </a:solidFill>
            </a:rPr>
            <a:t>Completed Job Objectives Setting for CORE MDAs</a:t>
          </a:r>
        </a:p>
      </dgm:t>
    </dgm:pt>
    <dgm:pt modelId="{4D4C5FA9-B9E8-4A74-99BD-714601BF2DAF}">
      <dgm:prSet/>
      <dgm:spPr>
        <a:solidFill>
          <a:srgbClr val="3DC37A"/>
        </a:solidFill>
      </dgm:spPr>
      <dgm:t>
        <a:bodyPr/>
        <a:lstStyle/>
        <a:p>
          <a:r>
            <a:rPr lang="en-US" b="1" dirty="0">
              <a:solidFill>
                <a:schemeClr val="bg1"/>
              </a:solidFill>
            </a:rPr>
            <a:t>Service-wide development of SOPs</a:t>
          </a:r>
        </a:p>
      </dgm:t>
    </dgm:pt>
    <dgm:pt modelId="{D7BEEAC4-41EF-41C7-B694-C99C62DC728C}" type="parTrans" cxnId="{BC6EDAD1-6154-448A-A273-441D9437F5B2}">
      <dgm:prSet/>
      <dgm:spPr/>
      <dgm:t>
        <a:bodyPr/>
        <a:lstStyle/>
        <a:p>
          <a:endParaRPr lang="en-US">
            <a:solidFill>
              <a:schemeClr val="bg1"/>
            </a:solidFill>
          </a:endParaRPr>
        </a:p>
      </dgm:t>
    </dgm:pt>
    <dgm:pt modelId="{7B8A7BB1-C461-413D-89E1-92A66B94F91D}" type="sibTrans" cxnId="{BC6EDAD1-6154-448A-A273-441D9437F5B2}">
      <dgm:prSet/>
      <dgm:spPr>
        <a:solidFill>
          <a:srgbClr val="3DC37A"/>
        </a:solidFill>
      </dgm:spPr>
      <dgm:t>
        <a:bodyPr/>
        <a:lstStyle/>
        <a:p>
          <a:r>
            <a:rPr lang="en-US" b="1" dirty="0">
              <a:solidFill>
                <a:schemeClr val="bg1"/>
              </a:solidFill>
            </a:rPr>
            <a:t>PMS appraisal scores to be used for 2025 promotion exercise</a:t>
          </a:r>
        </a:p>
      </dgm:t>
    </dgm:pt>
    <dgm:pt modelId="{D66367ED-B998-4F01-9E43-BC33B633F9E5}">
      <dgm:prSet phldrT="[Text]" custT="1"/>
      <dgm:spPr>
        <a:solidFill>
          <a:srgbClr val="3DC37A"/>
        </a:solidFill>
      </dgm:spPr>
      <dgm:t>
        <a:bodyPr/>
        <a:lstStyle/>
        <a:p>
          <a:r>
            <a:rPr lang="en-US" sz="1600" dirty="0">
              <a:solidFill>
                <a:schemeClr val="bg1"/>
              </a:solidFill>
            </a:rPr>
            <a:t>Sensitization of Top Management and staff at MDAs</a:t>
          </a:r>
        </a:p>
      </dgm:t>
    </dgm:pt>
    <dgm:pt modelId="{EB35F41E-7684-4E3B-8364-CAEDB67C3EE7}" type="sibTrans" cxnId="{5354782E-5C1B-4CAC-8673-A2A8F87EADB7}">
      <dgm:prSet custT="1"/>
      <dgm:spPr>
        <a:solidFill>
          <a:srgbClr val="3DC37A"/>
        </a:solidFill>
      </dgm:spPr>
      <dgm:t>
        <a:bodyPr/>
        <a:lstStyle/>
        <a:p>
          <a:r>
            <a:rPr lang="en-US" sz="1400" b="1" dirty="0">
              <a:solidFill>
                <a:schemeClr val="bg1"/>
              </a:solidFill>
            </a:rPr>
            <a:t>Ongoing deployment of  appropriate Automation  Infrastructure</a:t>
          </a:r>
        </a:p>
      </dgm:t>
    </dgm:pt>
    <dgm:pt modelId="{0FD53921-A084-44E4-A608-5012FCEEF9E9}" type="parTrans" cxnId="{5354782E-5C1B-4CAC-8673-A2A8F87EADB7}">
      <dgm:prSet/>
      <dgm:spPr/>
      <dgm:t>
        <a:bodyPr/>
        <a:lstStyle/>
        <a:p>
          <a:endParaRPr lang="en-US">
            <a:solidFill>
              <a:schemeClr val="bg1"/>
            </a:solidFill>
          </a:endParaRPr>
        </a:p>
      </dgm:t>
    </dgm:pt>
    <dgm:pt modelId="{6BD5B2EE-8657-4337-9880-825486130A62}">
      <dgm:prSet/>
      <dgm:spPr>
        <a:solidFill>
          <a:srgbClr val="3DC37A"/>
        </a:solidFill>
      </dgm:spPr>
      <dgm:t>
        <a:bodyPr/>
        <a:lstStyle/>
        <a:p>
          <a:r>
            <a:rPr lang="en-US" b="1" dirty="0">
              <a:solidFill>
                <a:schemeClr val="bg1"/>
              </a:solidFill>
            </a:rPr>
            <a:t>PMS incorporated in PSR</a:t>
          </a:r>
        </a:p>
      </dgm:t>
    </dgm:pt>
    <dgm:pt modelId="{0991E9E1-6FD6-49EB-8C30-DDEBA42AE471}" type="sibTrans" cxnId="{E4947365-8DDF-4230-A7D7-C6FDFF8091BA}">
      <dgm:prSet/>
      <dgm:spPr>
        <a:solidFill>
          <a:srgbClr val="3DC37A"/>
        </a:solidFill>
      </dgm:spPr>
      <dgm:t>
        <a:bodyPr/>
        <a:lstStyle/>
        <a:p>
          <a:r>
            <a:rPr lang="en-US" b="1" dirty="0">
              <a:solidFill>
                <a:schemeClr val="bg1"/>
              </a:solidFill>
            </a:rPr>
            <a:t>Training by CIPM &amp; PMS dept. in HOS for 5 pilot MDAs</a:t>
          </a:r>
        </a:p>
      </dgm:t>
    </dgm:pt>
    <dgm:pt modelId="{8E6ECB2E-9254-4124-80F5-76E2737CB940}" type="parTrans" cxnId="{E4947365-8DDF-4230-A7D7-C6FDFF8091BA}">
      <dgm:prSet/>
      <dgm:spPr/>
      <dgm:t>
        <a:bodyPr/>
        <a:lstStyle/>
        <a:p>
          <a:endParaRPr lang="en-US"/>
        </a:p>
      </dgm:t>
    </dgm:pt>
    <dgm:pt modelId="{C9B8CFA4-7698-44D8-B117-9AF521A8B2AB}" type="pres">
      <dgm:prSet presAssocID="{FA754A73-1B52-4F71-ACA2-7062261FD69C}" presName="Name0" presStyleCnt="0">
        <dgm:presLayoutVars>
          <dgm:chMax/>
          <dgm:chPref/>
          <dgm:dir/>
          <dgm:animLvl val="lvl"/>
        </dgm:presLayoutVars>
      </dgm:prSet>
      <dgm:spPr/>
    </dgm:pt>
    <dgm:pt modelId="{3C12A7AD-E0B8-43D1-91D3-2B09449B3FB6}" type="pres">
      <dgm:prSet presAssocID="{FF459746-EA54-4D3E-B1B8-33762588FD65}" presName="composite" presStyleCnt="0"/>
      <dgm:spPr/>
    </dgm:pt>
    <dgm:pt modelId="{4C3A3BF7-1D9A-4918-BB45-0B1C476F43BC}" type="pres">
      <dgm:prSet presAssocID="{FF459746-EA54-4D3E-B1B8-33762588FD65}" presName="Parent1" presStyleLbl="node1" presStyleIdx="0" presStyleCnt="10" custScaleX="227815" custLinFactX="15844" custLinFactNeighborX="100000" custLinFactNeighborY="6702">
        <dgm:presLayoutVars>
          <dgm:chMax val="1"/>
          <dgm:chPref val="1"/>
          <dgm:bulletEnabled val="1"/>
        </dgm:presLayoutVars>
      </dgm:prSet>
      <dgm:spPr/>
    </dgm:pt>
    <dgm:pt modelId="{F923B001-3B9B-4DF5-854F-6A1C85235A06}" type="pres">
      <dgm:prSet presAssocID="{FF459746-EA54-4D3E-B1B8-33762588FD65}" presName="Childtext1" presStyleLbl="revTx" presStyleIdx="0" presStyleCnt="5">
        <dgm:presLayoutVars>
          <dgm:chMax val="0"/>
          <dgm:chPref val="0"/>
          <dgm:bulletEnabled val="1"/>
        </dgm:presLayoutVars>
      </dgm:prSet>
      <dgm:spPr/>
    </dgm:pt>
    <dgm:pt modelId="{2D55EB35-5EC4-4B52-9682-5A89865CF63D}" type="pres">
      <dgm:prSet presAssocID="{FF459746-EA54-4D3E-B1B8-33762588FD65}" presName="BalanceSpacing" presStyleCnt="0"/>
      <dgm:spPr/>
    </dgm:pt>
    <dgm:pt modelId="{D268A769-47BF-428B-AEF4-7AF2B8749C6A}" type="pres">
      <dgm:prSet presAssocID="{FF459746-EA54-4D3E-B1B8-33762588FD65}" presName="BalanceSpacing1" presStyleCnt="0"/>
      <dgm:spPr/>
    </dgm:pt>
    <dgm:pt modelId="{8CDB8A2F-5976-4A50-A234-77E97CEAEB16}" type="pres">
      <dgm:prSet presAssocID="{EFD94997-D16B-40AD-93C2-417D6F13052F}" presName="Accent1Text" presStyleLbl="node1" presStyleIdx="1" presStyleCnt="10" custScaleX="244633" custLinFactNeighborX="-12518" custLinFactNeighborY="5340"/>
      <dgm:spPr/>
    </dgm:pt>
    <dgm:pt modelId="{92B08D6A-4923-4F95-80D4-A54C4CEDDCF5}" type="pres">
      <dgm:prSet presAssocID="{EFD94997-D16B-40AD-93C2-417D6F13052F}" presName="spaceBetweenRectangles" presStyleCnt="0"/>
      <dgm:spPr/>
    </dgm:pt>
    <dgm:pt modelId="{69973910-F359-4BAA-A1E7-9E4836244C38}" type="pres">
      <dgm:prSet presAssocID="{9693D6B0-6A31-43A2-B9D8-00812B369C31}" presName="composite" presStyleCnt="0"/>
      <dgm:spPr/>
    </dgm:pt>
    <dgm:pt modelId="{609AF590-7ABB-44EE-93E1-A312093BDEEA}" type="pres">
      <dgm:prSet presAssocID="{9693D6B0-6A31-43A2-B9D8-00812B369C31}" presName="Parent1" presStyleLbl="node1" presStyleIdx="2" presStyleCnt="10" custScaleX="226878" custLinFactNeighborX="56334" custLinFactNeighborY="-5446">
        <dgm:presLayoutVars>
          <dgm:chMax val="1"/>
          <dgm:chPref val="1"/>
          <dgm:bulletEnabled val="1"/>
        </dgm:presLayoutVars>
      </dgm:prSet>
      <dgm:spPr/>
    </dgm:pt>
    <dgm:pt modelId="{F7C793AC-2F32-463A-8FAE-20564B2B7677}" type="pres">
      <dgm:prSet presAssocID="{9693D6B0-6A31-43A2-B9D8-00812B369C31}" presName="Childtext1" presStyleLbl="revTx" presStyleIdx="1" presStyleCnt="5">
        <dgm:presLayoutVars>
          <dgm:chMax val="0"/>
          <dgm:chPref val="0"/>
          <dgm:bulletEnabled val="1"/>
        </dgm:presLayoutVars>
      </dgm:prSet>
      <dgm:spPr/>
    </dgm:pt>
    <dgm:pt modelId="{C741BF16-4466-42E8-92D5-C1CE34325C94}" type="pres">
      <dgm:prSet presAssocID="{9693D6B0-6A31-43A2-B9D8-00812B369C31}" presName="BalanceSpacing" presStyleCnt="0"/>
      <dgm:spPr/>
    </dgm:pt>
    <dgm:pt modelId="{D6A765C5-2728-4339-AB77-C7100A6BAA1D}" type="pres">
      <dgm:prSet presAssocID="{9693D6B0-6A31-43A2-B9D8-00812B369C31}" presName="BalanceSpacing1" presStyleCnt="0"/>
      <dgm:spPr/>
    </dgm:pt>
    <dgm:pt modelId="{D8C71466-F2BA-4BC7-A3C3-C94E873231F8}" type="pres">
      <dgm:prSet presAssocID="{5C997359-0278-4C45-A0F0-5224589E7B1A}" presName="Accent1Text" presStyleLbl="node1" presStyleIdx="3" presStyleCnt="10" custScaleX="234577" custLinFactX="81413" custLinFactNeighborX="100000" custLinFactNeighborY="-6141"/>
      <dgm:spPr/>
    </dgm:pt>
    <dgm:pt modelId="{CED607E6-0783-4F39-AE17-CE6E06E0B57D}" type="pres">
      <dgm:prSet presAssocID="{5C997359-0278-4C45-A0F0-5224589E7B1A}" presName="spaceBetweenRectangles" presStyleCnt="0"/>
      <dgm:spPr/>
    </dgm:pt>
    <dgm:pt modelId="{8B2B7B23-6FC2-406A-A671-1266C80BE594}" type="pres">
      <dgm:prSet presAssocID="{6BD5B2EE-8657-4337-9880-825486130A62}" presName="composite" presStyleCnt="0"/>
      <dgm:spPr/>
    </dgm:pt>
    <dgm:pt modelId="{897B1379-0781-4362-BF50-B7791891E293}" type="pres">
      <dgm:prSet presAssocID="{6BD5B2EE-8657-4337-9880-825486130A62}" presName="Parent1" presStyleLbl="node1" presStyleIdx="4" presStyleCnt="10" custScaleX="268155" custScaleY="99499" custLinFactX="11174" custLinFactNeighborX="100000" custLinFactNeighborY="-14618">
        <dgm:presLayoutVars>
          <dgm:chMax val="1"/>
          <dgm:chPref val="1"/>
          <dgm:bulletEnabled val="1"/>
        </dgm:presLayoutVars>
      </dgm:prSet>
      <dgm:spPr/>
    </dgm:pt>
    <dgm:pt modelId="{B2B7D6CC-A05C-411D-A389-334387FBEC91}" type="pres">
      <dgm:prSet presAssocID="{6BD5B2EE-8657-4337-9880-825486130A62}" presName="Childtext1" presStyleLbl="revTx" presStyleIdx="2" presStyleCnt="5">
        <dgm:presLayoutVars>
          <dgm:chMax val="0"/>
          <dgm:chPref val="0"/>
          <dgm:bulletEnabled val="1"/>
        </dgm:presLayoutVars>
      </dgm:prSet>
      <dgm:spPr/>
    </dgm:pt>
    <dgm:pt modelId="{4C3F1FAD-93C7-4891-9EC6-5B9ACE5C405E}" type="pres">
      <dgm:prSet presAssocID="{6BD5B2EE-8657-4337-9880-825486130A62}" presName="BalanceSpacing" presStyleCnt="0"/>
      <dgm:spPr/>
    </dgm:pt>
    <dgm:pt modelId="{974B2B6E-6219-45E6-A8B9-311ECC83544C}" type="pres">
      <dgm:prSet presAssocID="{6BD5B2EE-8657-4337-9880-825486130A62}" presName="BalanceSpacing1" presStyleCnt="0"/>
      <dgm:spPr/>
    </dgm:pt>
    <dgm:pt modelId="{0A7445A5-23AD-4FA3-B13F-1C5CE1EE712D}" type="pres">
      <dgm:prSet presAssocID="{0991E9E1-6FD6-49EB-8C30-DDEBA42AE471}" presName="Accent1Text" presStyleLbl="node1" presStyleIdx="5" presStyleCnt="10" custScaleX="271250" custLinFactNeighborX="-52277" custLinFactNeighborY="-17867"/>
      <dgm:spPr/>
    </dgm:pt>
    <dgm:pt modelId="{B4A32AE8-F65B-4E2D-82B1-00860291A3A5}" type="pres">
      <dgm:prSet presAssocID="{0991E9E1-6FD6-49EB-8C30-DDEBA42AE471}" presName="spaceBetweenRectangles" presStyleCnt="0"/>
      <dgm:spPr/>
    </dgm:pt>
    <dgm:pt modelId="{3C1EAC08-A2E3-4EA2-AC61-1AEFAF1E7C2C}" type="pres">
      <dgm:prSet presAssocID="{4D4C5FA9-B9E8-4A74-99BD-714601BF2DAF}" presName="composite" presStyleCnt="0"/>
      <dgm:spPr/>
    </dgm:pt>
    <dgm:pt modelId="{C1DC41F9-ABA1-45D8-8A0F-49AABAF6D1A2}" type="pres">
      <dgm:prSet presAssocID="{4D4C5FA9-B9E8-4A74-99BD-714601BF2DAF}" presName="Parent1" presStyleLbl="node1" presStyleIdx="6" presStyleCnt="10" custScaleX="241639" custLinFactNeighborX="23473" custLinFactNeighborY="-24504">
        <dgm:presLayoutVars>
          <dgm:chMax val="1"/>
          <dgm:chPref val="1"/>
          <dgm:bulletEnabled val="1"/>
        </dgm:presLayoutVars>
      </dgm:prSet>
      <dgm:spPr/>
    </dgm:pt>
    <dgm:pt modelId="{45DCC37E-7CE5-448F-B863-6C331ED54544}" type="pres">
      <dgm:prSet presAssocID="{4D4C5FA9-B9E8-4A74-99BD-714601BF2DAF}" presName="Childtext1" presStyleLbl="revTx" presStyleIdx="3" presStyleCnt="5">
        <dgm:presLayoutVars>
          <dgm:chMax val="0"/>
          <dgm:chPref val="0"/>
          <dgm:bulletEnabled val="1"/>
        </dgm:presLayoutVars>
      </dgm:prSet>
      <dgm:spPr/>
    </dgm:pt>
    <dgm:pt modelId="{0A3D09E0-271C-4ACB-935C-DBDDD39892BF}" type="pres">
      <dgm:prSet presAssocID="{4D4C5FA9-B9E8-4A74-99BD-714601BF2DAF}" presName="BalanceSpacing" presStyleCnt="0"/>
      <dgm:spPr/>
    </dgm:pt>
    <dgm:pt modelId="{95D04FCB-99ED-46E8-AD69-F9D91F7AE958}" type="pres">
      <dgm:prSet presAssocID="{4D4C5FA9-B9E8-4A74-99BD-714601BF2DAF}" presName="BalanceSpacing1" presStyleCnt="0"/>
      <dgm:spPr/>
    </dgm:pt>
    <dgm:pt modelId="{66A9F2B4-5CE9-4A86-8BA9-E9805D0006C4}" type="pres">
      <dgm:prSet presAssocID="{7B8A7BB1-C461-413D-89E1-92A66B94F91D}" presName="Accent1Text" presStyleLbl="node1" presStyleIdx="7" presStyleCnt="10" custScaleX="243403" custLinFactX="65158" custLinFactNeighborX="100000" custLinFactNeighborY="-27228"/>
      <dgm:spPr/>
    </dgm:pt>
    <dgm:pt modelId="{0ECAEAB5-C08E-4D2F-A7E9-6E02A926EBC2}" type="pres">
      <dgm:prSet presAssocID="{7B8A7BB1-C461-413D-89E1-92A66B94F91D}" presName="spaceBetweenRectangles" presStyleCnt="0"/>
      <dgm:spPr/>
    </dgm:pt>
    <dgm:pt modelId="{D3444AE4-4FD0-487C-B787-77ADC71FD2FA}" type="pres">
      <dgm:prSet presAssocID="{D66367ED-B998-4F01-9E43-BC33B633F9E5}" presName="composite" presStyleCnt="0"/>
      <dgm:spPr/>
    </dgm:pt>
    <dgm:pt modelId="{4AD3CA40-1E60-45A1-B4D7-20D617808FB5}" type="pres">
      <dgm:prSet presAssocID="{D66367ED-B998-4F01-9E43-BC33B633F9E5}" presName="Parent1" presStyleLbl="node1" presStyleIdx="8" presStyleCnt="10" custScaleX="249315" custLinFactNeighborX="98583" custLinFactNeighborY="-28522">
        <dgm:presLayoutVars>
          <dgm:chMax val="1"/>
          <dgm:chPref val="1"/>
          <dgm:bulletEnabled val="1"/>
        </dgm:presLayoutVars>
      </dgm:prSet>
      <dgm:spPr/>
    </dgm:pt>
    <dgm:pt modelId="{109C0501-EDBE-4438-9B1E-E88198B94EC3}" type="pres">
      <dgm:prSet presAssocID="{D66367ED-B998-4F01-9E43-BC33B633F9E5}" presName="Childtext1" presStyleLbl="revTx" presStyleIdx="4" presStyleCnt="5">
        <dgm:presLayoutVars>
          <dgm:chMax val="0"/>
          <dgm:chPref val="0"/>
          <dgm:bulletEnabled val="1"/>
        </dgm:presLayoutVars>
      </dgm:prSet>
      <dgm:spPr/>
    </dgm:pt>
    <dgm:pt modelId="{C763CFE0-AFB0-4AB8-AEC5-639C96A10F30}" type="pres">
      <dgm:prSet presAssocID="{D66367ED-B998-4F01-9E43-BC33B633F9E5}" presName="BalanceSpacing" presStyleCnt="0"/>
      <dgm:spPr/>
    </dgm:pt>
    <dgm:pt modelId="{EAA235A2-68CE-4068-A6EF-D52D8E2E7574}" type="pres">
      <dgm:prSet presAssocID="{D66367ED-B998-4F01-9E43-BC33B633F9E5}" presName="BalanceSpacing1" presStyleCnt="0"/>
      <dgm:spPr/>
    </dgm:pt>
    <dgm:pt modelId="{6D0A5043-6A58-4CFA-B89A-B165DC55E4B2}" type="pres">
      <dgm:prSet presAssocID="{EB35F41E-7684-4E3B-8364-CAEDB67C3EE7}" presName="Accent1Text" presStyleLbl="node1" presStyleIdx="9" presStyleCnt="10" custScaleX="252015" custLinFactNeighborX="-35991" custLinFactNeighborY="-28522"/>
      <dgm:spPr/>
    </dgm:pt>
  </dgm:ptLst>
  <dgm:cxnLst>
    <dgm:cxn modelId="{E988DA02-C43A-4DF8-B7C1-48F5096707FF}" type="presOf" srcId="{9693D6B0-6A31-43A2-B9D8-00812B369C31}" destId="{609AF590-7ABB-44EE-93E1-A312093BDEEA}" srcOrd="0" destOrd="0" presId="urn:microsoft.com/office/officeart/2008/layout/AlternatingHexagons"/>
    <dgm:cxn modelId="{BBA65415-A006-44B9-B4EC-F5797B02707C}" type="presOf" srcId="{6BD5B2EE-8657-4337-9880-825486130A62}" destId="{897B1379-0781-4362-BF50-B7791891E293}" srcOrd="0" destOrd="0" presId="urn:microsoft.com/office/officeart/2008/layout/AlternatingHexagons"/>
    <dgm:cxn modelId="{42C34D1B-0779-48FF-87EC-2648E849F3A1}" type="presOf" srcId="{FA754A73-1B52-4F71-ACA2-7062261FD69C}" destId="{C9B8CFA4-7698-44D8-B117-9AF521A8B2AB}" srcOrd="0" destOrd="0" presId="urn:microsoft.com/office/officeart/2008/layout/AlternatingHexagons"/>
    <dgm:cxn modelId="{5354782E-5C1B-4CAC-8673-A2A8F87EADB7}" srcId="{FA754A73-1B52-4F71-ACA2-7062261FD69C}" destId="{D66367ED-B998-4F01-9E43-BC33B633F9E5}" srcOrd="4" destOrd="0" parTransId="{0FD53921-A084-44E4-A608-5012FCEEF9E9}" sibTransId="{EB35F41E-7684-4E3B-8364-CAEDB67C3EE7}"/>
    <dgm:cxn modelId="{E4947365-8DDF-4230-A7D7-C6FDFF8091BA}" srcId="{FA754A73-1B52-4F71-ACA2-7062261FD69C}" destId="{6BD5B2EE-8657-4337-9880-825486130A62}" srcOrd="2" destOrd="0" parTransId="{8E6ECB2E-9254-4124-80F5-76E2737CB940}" sibTransId="{0991E9E1-6FD6-49EB-8C30-DDEBA42AE471}"/>
    <dgm:cxn modelId="{0B4DAC66-7B87-47C8-8816-D9435EC8E9C5}" type="presOf" srcId="{FF459746-EA54-4D3E-B1B8-33762588FD65}" destId="{4C3A3BF7-1D9A-4918-BB45-0B1C476F43BC}" srcOrd="0" destOrd="0" presId="urn:microsoft.com/office/officeart/2008/layout/AlternatingHexagons"/>
    <dgm:cxn modelId="{544F816F-D4F9-48CE-893D-C58586C1BA36}" type="presOf" srcId="{0991E9E1-6FD6-49EB-8C30-DDEBA42AE471}" destId="{0A7445A5-23AD-4FA3-B13F-1C5CE1EE712D}" srcOrd="0" destOrd="0" presId="urn:microsoft.com/office/officeart/2008/layout/AlternatingHexagons"/>
    <dgm:cxn modelId="{B9F98474-EA76-46F2-9145-92CE7AD4C71B}" type="presOf" srcId="{5C997359-0278-4C45-A0F0-5224589E7B1A}" destId="{D8C71466-F2BA-4BC7-A3C3-C94E873231F8}" srcOrd="0" destOrd="0" presId="urn:microsoft.com/office/officeart/2008/layout/AlternatingHexagons"/>
    <dgm:cxn modelId="{CB8EA45A-5503-408C-AE88-4B60C45A727F}" type="presOf" srcId="{4D4C5FA9-B9E8-4A74-99BD-714601BF2DAF}" destId="{C1DC41F9-ABA1-45D8-8A0F-49AABAF6D1A2}" srcOrd="0" destOrd="0" presId="urn:microsoft.com/office/officeart/2008/layout/AlternatingHexagons"/>
    <dgm:cxn modelId="{998226AD-F74A-4127-80A7-E104EA48DB61}" type="presOf" srcId="{D66367ED-B998-4F01-9E43-BC33B633F9E5}" destId="{4AD3CA40-1E60-45A1-B4D7-20D617808FB5}" srcOrd="0" destOrd="0" presId="urn:microsoft.com/office/officeart/2008/layout/AlternatingHexagons"/>
    <dgm:cxn modelId="{48F3CFB0-53F7-45FF-BD07-1B27B3D478D7}" type="presOf" srcId="{7B8A7BB1-C461-413D-89E1-92A66B94F91D}" destId="{66A9F2B4-5CE9-4A86-8BA9-E9805D0006C4}" srcOrd="0" destOrd="0" presId="urn:microsoft.com/office/officeart/2008/layout/AlternatingHexagons"/>
    <dgm:cxn modelId="{D5DA5FC0-00E1-4339-9274-7A0327F74B0E}" type="presOf" srcId="{EB35F41E-7684-4E3B-8364-CAEDB67C3EE7}" destId="{6D0A5043-6A58-4CFA-B89A-B165DC55E4B2}" srcOrd="0" destOrd="0" presId="urn:microsoft.com/office/officeart/2008/layout/AlternatingHexagons"/>
    <dgm:cxn modelId="{46725EC4-25A9-48A6-8143-B034DFC25185}" srcId="{FA754A73-1B52-4F71-ACA2-7062261FD69C}" destId="{9693D6B0-6A31-43A2-B9D8-00812B369C31}" srcOrd="1" destOrd="0" parTransId="{371380F3-FF0B-4CD1-9CE3-725E13478F7A}" sibTransId="{5C997359-0278-4C45-A0F0-5224589E7B1A}"/>
    <dgm:cxn modelId="{BC6EDAD1-6154-448A-A273-441D9437F5B2}" srcId="{FA754A73-1B52-4F71-ACA2-7062261FD69C}" destId="{4D4C5FA9-B9E8-4A74-99BD-714601BF2DAF}" srcOrd="3" destOrd="0" parTransId="{D7BEEAC4-41EF-41C7-B694-C99C62DC728C}" sibTransId="{7B8A7BB1-C461-413D-89E1-92A66B94F91D}"/>
    <dgm:cxn modelId="{E5ED95E7-0198-43FC-B41B-6395E024971B}" type="presOf" srcId="{EFD94997-D16B-40AD-93C2-417D6F13052F}" destId="{8CDB8A2F-5976-4A50-A234-77E97CEAEB16}" srcOrd="0" destOrd="0" presId="urn:microsoft.com/office/officeart/2008/layout/AlternatingHexagons"/>
    <dgm:cxn modelId="{48B2F8F7-28E7-4FD1-B08B-B5552D55E445}" srcId="{FA754A73-1B52-4F71-ACA2-7062261FD69C}" destId="{FF459746-EA54-4D3E-B1B8-33762588FD65}" srcOrd="0" destOrd="0" parTransId="{44D8E324-CA96-4834-BFF7-524F1C722E87}" sibTransId="{EFD94997-D16B-40AD-93C2-417D6F13052F}"/>
    <dgm:cxn modelId="{A7BDC9E9-63D9-45E9-8C48-BDBA7F1B669D}" type="presParOf" srcId="{C9B8CFA4-7698-44D8-B117-9AF521A8B2AB}" destId="{3C12A7AD-E0B8-43D1-91D3-2B09449B3FB6}" srcOrd="0" destOrd="0" presId="urn:microsoft.com/office/officeart/2008/layout/AlternatingHexagons"/>
    <dgm:cxn modelId="{E9CB07E9-7A36-45FB-8E54-BD53D2C8BCCB}" type="presParOf" srcId="{3C12A7AD-E0B8-43D1-91D3-2B09449B3FB6}" destId="{4C3A3BF7-1D9A-4918-BB45-0B1C476F43BC}" srcOrd="0" destOrd="0" presId="urn:microsoft.com/office/officeart/2008/layout/AlternatingHexagons"/>
    <dgm:cxn modelId="{A26ADB22-B45C-4FFA-8882-E5090CCED488}" type="presParOf" srcId="{3C12A7AD-E0B8-43D1-91D3-2B09449B3FB6}" destId="{F923B001-3B9B-4DF5-854F-6A1C85235A06}" srcOrd="1" destOrd="0" presId="urn:microsoft.com/office/officeart/2008/layout/AlternatingHexagons"/>
    <dgm:cxn modelId="{7F73B4EA-6C42-4FC8-9F31-E329B805F1EB}" type="presParOf" srcId="{3C12A7AD-E0B8-43D1-91D3-2B09449B3FB6}" destId="{2D55EB35-5EC4-4B52-9682-5A89865CF63D}" srcOrd="2" destOrd="0" presId="urn:microsoft.com/office/officeart/2008/layout/AlternatingHexagons"/>
    <dgm:cxn modelId="{545E6399-9E09-4521-8188-4DA53F60BB26}" type="presParOf" srcId="{3C12A7AD-E0B8-43D1-91D3-2B09449B3FB6}" destId="{D268A769-47BF-428B-AEF4-7AF2B8749C6A}" srcOrd="3" destOrd="0" presId="urn:microsoft.com/office/officeart/2008/layout/AlternatingHexagons"/>
    <dgm:cxn modelId="{75C832DE-F476-4EAC-9E7E-BF0198BED033}" type="presParOf" srcId="{3C12A7AD-E0B8-43D1-91D3-2B09449B3FB6}" destId="{8CDB8A2F-5976-4A50-A234-77E97CEAEB16}" srcOrd="4" destOrd="0" presId="urn:microsoft.com/office/officeart/2008/layout/AlternatingHexagons"/>
    <dgm:cxn modelId="{611676E5-3851-4C13-AA64-92D7667A935B}" type="presParOf" srcId="{C9B8CFA4-7698-44D8-B117-9AF521A8B2AB}" destId="{92B08D6A-4923-4F95-80D4-A54C4CEDDCF5}" srcOrd="1" destOrd="0" presId="urn:microsoft.com/office/officeart/2008/layout/AlternatingHexagons"/>
    <dgm:cxn modelId="{ECF33B1F-2B8A-4D64-AEB3-2D433972D792}" type="presParOf" srcId="{C9B8CFA4-7698-44D8-B117-9AF521A8B2AB}" destId="{69973910-F359-4BAA-A1E7-9E4836244C38}" srcOrd="2" destOrd="0" presId="urn:microsoft.com/office/officeart/2008/layout/AlternatingHexagons"/>
    <dgm:cxn modelId="{D9C724F1-E248-4CDA-A856-D1BC07E4309F}" type="presParOf" srcId="{69973910-F359-4BAA-A1E7-9E4836244C38}" destId="{609AF590-7ABB-44EE-93E1-A312093BDEEA}" srcOrd="0" destOrd="0" presId="urn:microsoft.com/office/officeart/2008/layout/AlternatingHexagons"/>
    <dgm:cxn modelId="{72B44B59-3DB7-4BBF-A618-42D1571C757D}" type="presParOf" srcId="{69973910-F359-4BAA-A1E7-9E4836244C38}" destId="{F7C793AC-2F32-463A-8FAE-20564B2B7677}" srcOrd="1" destOrd="0" presId="urn:microsoft.com/office/officeart/2008/layout/AlternatingHexagons"/>
    <dgm:cxn modelId="{D931416B-E02D-420F-833B-6290356F7A18}" type="presParOf" srcId="{69973910-F359-4BAA-A1E7-9E4836244C38}" destId="{C741BF16-4466-42E8-92D5-C1CE34325C94}" srcOrd="2" destOrd="0" presId="urn:microsoft.com/office/officeart/2008/layout/AlternatingHexagons"/>
    <dgm:cxn modelId="{0C8E3BC4-B606-46F2-92F1-8C8C4EBCF8BC}" type="presParOf" srcId="{69973910-F359-4BAA-A1E7-9E4836244C38}" destId="{D6A765C5-2728-4339-AB77-C7100A6BAA1D}" srcOrd="3" destOrd="0" presId="urn:microsoft.com/office/officeart/2008/layout/AlternatingHexagons"/>
    <dgm:cxn modelId="{DB562A7B-AAF9-4752-A145-30E96D8F20A0}" type="presParOf" srcId="{69973910-F359-4BAA-A1E7-9E4836244C38}" destId="{D8C71466-F2BA-4BC7-A3C3-C94E873231F8}" srcOrd="4" destOrd="0" presId="urn:microsoft.com/office/officeart/2008/layout/AlternatingHexagons"/>
    <dgm:cxn modelId="{4AB93924-9544-4FCB-B4F6-C38A0CC02EB4}" type="presParOf" srcId="{C9B8CFA4-7698-44D8-B117-9AF521A8B2AB}" destId="{CED607E6-0783-4F39-AE17-CE6E06E0B57D}" srcOrd="3" destOrd="0" presId="urn:microsoft.com/office/officeart/2008/layout/AlternatingHexagons"/>
    <dgm:cxn modelId="{216F6693-5BEA-4637-B1A5-5A775FEB76AB}" type="presParOf" srcId="{C9B8CFA4-7698-44D8-B117-9AF521A8B2AB}" destId="{8B2B7B23-6FC2-406A-A671-1266C80BE594}" srcOrd="4" destOrd="0" presId="urn:microsoft.com/office/officeart/2008/layout/AlternatingHexagons"/>
    <dgm:cxn modelId="{70693CF9-2022-407F-B4B1-5F201CD4FE42}" type="presParOf" srcId="{8B2B7B23-6FC2-406A-A671-1266C80BE594}" destId="{897B1379-0781-4362-BF50-B7791891E293}" srcOrd="0" destOrd="0" presId="urn:microsoft.com/office/officeart/2008/layout/AlternatingHexagons"/>
    <dgm:cxn modelId="{A69D55F2-1173-4523-8D39-F718F0292EF5}" type="presParOf" srcId="{8B2B7B23-6FC2-406A-A671-1266C80BE594}" destId="{B2B7D6CC-A05C-411D-A389-334387FBEC91}" srcOrd="1" destOrd="0" presId="urn:microsoft.com/office/officeart/2008/layout/AlternatingHexagons"/>
    <dgm:cxn modelId="{D39BBC14-F5CB-43EB-8369-96043A82BB85}" type="presParOf" srcId="{8B2B7B23-6FC2-406A-A671-1266C80BE594}" destId="{4C3F1FAD-93C7-4891-9EC6-5B9ACE5C405E}" srcOrd="2" destOrd="0" presId="urn:microsoft.com/office/officeart/2008/layout/AlternatingHexagons"/>
    <dgm:cxn modelId="{1F601359-A5E6-4BF4-910D-569A184D7AA4}" type="presParOf" srcId="{8B2B7B23-6FC2-406A-A671-1266C80BE594}" destId="{974B2B6E-6219-45E6-A8B9-311ECC83544C}" srcOrd="3" destOrd="0" presId="urn:microsoft.com/office/officeart/2008/layout/AlternatingHexagons"/>
    <dgm:cxn modelId="{FECF90A2-DDFA-4C94-B7C1-C03EAEEF083C}" type="presParOf" srcId="{8B2B7B23-6FC2-406A-A671-1266C80BE594}" destId="{0A7445A5-23AD-4FA3-B13F-1C5CE1EE712D}" srcOrd="4" destOrd="0" presId="urn:microsoft.com/office/officeart/2008/layout/AlternatingHexagons"/>
    <dgm:cxn modelId="{4111BC9B-0BCE-425F-86EF-EC121CE0204A}" type="presParOf" srcId="{C9B8CFA4-7698-44D8-B117-9AF521A8B2AB}" destId="{B4A32AE8-F65B-4E2D-82B1-00860291A3A5}" srcOrd="5" destOrd="0" presId="urn:microsoft.com/office/officeart/2008/layout/AlternatingHexagons"/>
    <dgm:cxn modelId="{63929322-2E80-47E7-BD24-2BD2CACCDF35}" type="presParOf" srcId="{C9B8CFA4-7698-44D8-B117-9AF521A8B2AB}" destId="{3C1EAC08-A2E3-4EA2-AC61-1AEFAF1E7C2C}" srcOrd="6" destOrd="0" presId="urn:microsoft.com/office/officeart/2008/layout/AlternatingHexagons"/>
    <dgm:cxn modelId="{4BE2CBA9-C23B-409C-8540-65BBFCA19193}" type="presParOf" srcId="{3C1EAC08-A2E3-4EA2-AC61-1AEFAF1E7C2C}" destId="{C1DC41F9-ABA1-45D8-8A0F-49AABAF6D1A2}" srcOrd="0" destOrd="0" presId="urn:microsoft.com/office/officeart/2008/layout/AlternatingHexagons"/>
    <dgm:cxn modelId="{635081A7-574D-4999-86E7-D1756E315DCE}" type="presParOf" srcId="{3C1EAC08-A2E3-4EA2-AC61-1AEFAF1E7C2C}" destId="{45DCC37E-7CE5-448F-B863-6C331ED54544}" srcOrd="1" destOrd="0" presId="urn:microsoft.com/office/officeart/2008/layout/AlternatingHexagons"/>
    <dgm:cxn modelId="{32E5C011-C3F1-46FA-8127-ECBAEDD110BE}" type="presParOf" srcId="{3C1EAC08-A2E3-4EA2-AC61-1AEFAF1E7C2C}" destId="{0A3D09E0-271C-4ACB-935C-DBDDD39892BF}" srcOrd="2" destOrd="0" presId="urn:microsoft.com/office/officeart/2008/layout/AlternatingHexagons"/>
    <dgm:cxn modelId="{478FD55A-4335-42A3-A6A6-0DCE59A4DE3A}" type="presParOf" srcId="{3C1EAC08-A2E3-4EA2-AC61-1AEFAF1E7C2C}" destId="{95D04FCB-99ED-46E8-AD69-F9D91F7AE958}" srcOrd="3" destOrd="0" presId="urn:microsoft.com/office/officeart/2008/layout/AlternatingHexagons"/>
    <dgm:cxn modelId="{043EEC7F-7C01-41CA-9F2A-7C87A552D0C0}" type="presParOf" srcId="{3C1EAC08-A2E3-4EA2-AC61-1AEFAF1E7C2C}" destId="{66A9F2B4-5CE9-4A86-8BA9-E9805D0006C4}" srcOrd="4" destOrd="0" presId="urn:microsoft.com/office/officeart/2008/layout/AlternatingHexagons"/>
    <dgm:cxn modelId="{84E00624-1C03-4173-AD15-200A79C4C009}" type="presParOf" srcId="{C9B8CFA4-7698-44D8-B117-9AF521A8B2AB}" destId="{0ECAEAB5-C08E-4D2F-A7E9-6E02A926EBC2}" srcOrd="7" destOrd="0" presId="urn:microsoft.com/office/officeart/2008/layout/AlternatingHexagons"/>
    <dgm:cxn modelId="{BEFE00D0-F81D-4E3B-8854-994600932D7F}" type="presParOf" srcId="{C9B8CFA4-7698-44D8-B117-9AF521A8B2AB}" destId="{D3444AE4-4FD0-487C-B787-77ADC71FD2FA}" srcOrd="8" destOrd="0" presId="urn:microsoft.com/office/officeart/2008/layout/AlternatingHexagons"/>
    <dgm:cxn modelId="{179F2154-2418-49B2-B51C-3579D15E758F}" type="presParOf" srcId="{D3444AE4-4FD0-487C-B787-77ADC71FD2FA}" destId="{4AD3CA40-1E60-45A1-B4D7-20D617808FB5}" srcOrd="0" destOrd="0" presId="urn:microsoft.com/office/officeart/2008/layout/AlternatingHexagons"/>
    <dgm:cxn modelId="{17E1CF1A-9C77-499E-B377-0ED364C6BD34}" type="presParOf" srcId="{D3444AE4-4FD0-487C-B787-77ADC71FD2FA}" destId="{109C0501-EDBE-4438-9B1E-E88198B94EC3}" srcOrd="1" destOrd="0" presId="urn:microsoft.com/office/officeart/2008/layout/AlternatingHexagons"/>
    <dgm:cxn modelId="{29409090-4DCF-496A-993E-F15FB427798B}" type="presParOf" srcId="{D3444AE4-4FD0-487C-B787-77ADC71FD2FA}" destId="{C763CFE0-AFB0-4AB8-AEC5-639C96A10F30}" srcOrd="2" destOrd="0" presId="urn:microsoft.com/office/officeart/2008/layout/AlternatingHexagons"/>
    <dgm:cxn modelId="{809DC38C-6461-4D55-A404-7E893103B195}" type="presParOf" srcId="{D3444AE4-4FD0-487C-B787-77ADC71FD2FA}" destId="{EAA235A2-68CE-4068-A6EF-D52D8E2E7574}" srcOrd="3" destOrd="0" presId="urn:microsoft.com/office/officeart/2008/layout/AlternatingHexagons"/>
    <dgm:cxn modelId="{A9D6050E-781D-44E8-9752-90E68FE9809A}" type="presParOf" srcId="{D3444AE4-4FD0-487C-B787-77ADC71FD2FA}" destId="{6D0A5043-6A58-4CFA-B89A-B165DC55E4B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CCED6F-56E1-4E98-BA1C-88823612A3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86AECA6-598A-4857-AD53-8627D156E6A4}">
      <dgm:prSet/>
      <dgm:spPr/>
      <dgm:t>
        <a:bodyPr/>
        <a:lstStyle/>
        <a:p>
          <a:r>
            <a:rPr lang="en-US" dirty="0"/>
            <a:t>Resistance to change and institutional Passivity.</a:t>
          </a:r>
        </a:p>
      </dgm:t>
    </dgm:pt>
    <dgm:pt modelId="{041D01D5-C529-471B-A5F3-6C79E099A1AD}" type="parTrans" cxnId="{7D3E9F84-D624-42E2-BEEA-B6549EA82B34}">
      <dgm:prSet/>
      <dgm:spPr/>
      <dgm:t>
        <a:bodyPr/>
        <a:lstStyle/>
        <a:p>
          <a:endParaRPr lang="en-US"/>
        </a:p>
      </dgm:t>
    </dgm:pt>
    <dgm:pt modelId="{F0963529-57E6-41A8-B018-7E0F8F248B87}" type="sibTrans" cxnId="{7D3E9F84-D624-42E2-BEEA-B6549EA82B34}">
      <dgm:prSet/>
      <dgm:spPr/>
      <dgm:t>
        <a:bodyPr/>
        <a:lstStyle/>
        <a:p>
          <a:endParaRPr lang="en-US"/>
        </a:p>
      </dgm:t>
    </dgm:pt>
    <dgm:pt modelId="{6C3C6DDB-5DD6-4984-A66E-9342EB7B944A}">
      <dgm:prSet/>
      <dgm:spPr/>
      <dgm:t>
        <a:bodyPr/>
        <a:lstStyle/>
        <a:p>
          <a:r>
            <a:rPr lang="en-US"/>
            <a:t>Limited ICT infrastructure and digital skills.</a:t>
          </a:r>
        </a:p>
      </dgm:t>
    </dgm:pt>
    <dgm:pt modelId="{A1D6385D-5941-4152-92F1-E90DDA3481C7}" type="parTrans" cxnId="{32FF6774-F3DC-41CC-8429-59CF2C9FE72A}">
      <dgm:prSet/>
      <dgm:spPr/>
      <dgm:t>
        <a:bodyPr/>
        <a:lstStyle/>
        <a:p>
          <a:endParaRPr lang="en-US"/>
        </a:p>
      </dgm:t>
    </dgm:pt>
    <dgm:pt modelId="{C3032115-A044-4822-9DBA-25B7A8081EDC}" type="sibTrans" cxnId="{32FF6774-F3DC-41CC-8429-59CF2C9FE72A}">
      <dgm:prSet/>
      <dgm:spPr/>
      <dgm:t>
        <a:bodyPr/>
        <a:lstStyle/>
        <a:p>
          <a:endParaRPr lang="en-US"/>
        </a:p>
      </dgm:t>
    </dgm:pt>
    <dgm:pt modelId="{8D5FA147-649E-4B61-A1BB-6E417321354B}">
      <dgm:prSet/>
      <dgm:spPr/>
      <dgm:t>
        <a:bodyPr/>
        <a:lstStyle/>
        <a:p>
          <a:r>
            <a:rPr lang="en-US" dirty="0"/>
            <a:t>Absence of Consequence Management</a:t>
          </a:r>
        </a:p>
      </dgm:t>
    </dgm:pt>
    <dgm:pt modelId="{4339C070-409D-4DFA-9E28-B6C7388247AC}" type="parTrans" cxnId="{ADD51F14-C315-4967-AD8B-1A1DE90CD1BE}">
      <dgm:prSet/>
      <dgm:spPr/>
      <dgm:t>
        <a:bodyPr/>
        <a:lstStyle/>
        <a:p>
          <a:endParaRPr lang="en-US"/>
        </a:p>
      </dgm:t>
    </dgm:pt>
    <dgm:pt modelId="{9A1294AB-9B04-4764-9240-CC63E3BB17A6}" type="sibTrans" cxnId="{ADD51F14-C315-4967-AD8B-1A1DE90CD1BE}">
      <dgm:prSet/>
      <dgm:spPr/>
      <dgm:t>
        <a:bodyPr/>
        <a:lstStyle/>
        <a:p>
          <a:endParaRPr lang="en-US"/>
        </a:p>
      </dgm:t>
    </dgm:pt>
    <dgm:pt modelId="{8A3105D2-7C9F-4170-BC0A-81124305D317}">
      <dgm:prSet/>
      <dgm:spPr/>
      <dgm:t>
        <a:bodyPr/>
        <a:lstStyle/>
        <a:p>
          <a:r>
            <a:rPr lang="en-US" dirty="0"/>
            <a:t>Funding and Timely Release of Fund </a:t>
          </a:r>
        </a:p>
      </dgm:t>
    </dgm:pt>
    <dgm:pt modelId="{B5B683F1-7474-4B9A-B312-5905D274E4AA}" type="parTrans" cxnId="{E0249CA8-4F01-4689-ADBF-46CF56DCB348}">
      <dgm:prSet/>
      <dgm:spPr/>
      <dgm:t>
        <a:bodyPr/>
        <a:lstStyle/>
        <a:p>
          <a:endParaRPr lang="en-US"/>
        </a:p>
      </dgm:t>
    </dgm:pt>
    <dgm:pt modelId="{3B894F37-1299-4659-8204-1AE5C299F4F7}" type="sibTrans" cxnId="{E0249CA8-4F01-4689-ADBF-46CF56DCB348}">
      <dgm:prSet/>
      <dgm:spPr/>
      <dgm:t>
        <a:bodyPr/>
        <a:lstStyle/>
        <a:p>
          <a:endParaRPr lang="en-US"/>
        </a:p>
      </dgm:t>
    </dgm:pt>
    <dgm:pt modelId="{FB3945AE-D413-4619-9178-EB5385384D64}" type="pres">
      <dgm:prSet presAssocID="{BACCED6F-56E1-4E98-BA1C-88823612A3DE}" presName="matrix" presStyleCnt="0">
        <dgm:presLayoutVars>
          <dgm:chMax val="1"/>
          <dgm:dir/>
          <dgm:resizeHandles val="exact"/>
        </dgm:presLayoutVars>
      </dgm:prSet>
      <dgm:spPr/>
    </dgm:pt>
    <dgm:pt modelId="{3B1E4175-79F4-4F3D-A6FA-E00B8A76DC33}" type="pres">
      <dgm:prSet presAssocID="{BACCED6F-56E1-4E98-BA1C-88823612A3DE}" presName="diamond" presStyleLbl="bgShp" presStyleIdx="0" presStyleCnt="1"/>
      <dgm:spPr/>
    </dgm:pt>
    <dgm:pt modelId="{24CC5A72-4F77-46C2-9754-CC1A2EBD7480}" type="pres">
      <dgm:prSet presAssocID="{BACCED6F-56E1-4E98-BA1C-88823612A3DE}" presName="quad1" presStyleLbl="node1" presStyleIdx="0" presStyleCnt="4">
        <dgm:presLayoutVars>
          <dgm:chMax val="0"/>
          <dgm:chPref val="0"/>
          <dgm:bulletEnabled val="1"/>
        </dgm:presLayoutVars>
      </dgm:prSet>
      <dgm:spPr/>
    </dgm:pt>
    <dgm:pt modelId="{C7F7647C-542D-4F52-B010-BF7DB891205C}" type="pres">
      <dgm:prSet presAssocID="{BACCED6F-56E1-4E98-BA1C-88823612A3DE}" presName="quad2" presStyleLbl="node1" presStyleIdx="1" presStyleCnt="4">
        <dgm:presLayoutVars>
          <dgm:chMax val="0"/>
          <dgm:chPref val="0"/>
          <dgm:bulletEnabled val="1"/>
        </dgm:presLayoutVars>
      </dgm:prSet>
      <dgm:spPr/>
    </dgm:pt>
    <dgm:pt modelId="{34AE49DD-5763-419B-9B29-BAC25A08C658}" type="pres">
      <dgm:prSet presAssocID="{BACCED6F-56E1-4E98-BA1C-88823612A3DE}" presName="quad3" presStyleLbl="node1" presStyleIdx="2" presStyleCnt="4">
        <dgm:presLayoutVars>
          <dgm:chMax val="0"/>
          <dgm:chPref val="0"/>
          <dgm:bulletEnabled val="1"/>
        </dgm:presLayoutVars>
      </dgm:prSet>
      <dgm:spPr/>
    </dgm:pt>
    <dgm:pt modelId="{8F5C7DFF-128C-434A-B47A-CE8D45F377D0}" type="pres">
      <dgm:prSet presAssocID="{BACCED6F-56E1-4E98-BA1C-88823612A3DE}" presName="quad4" presStyleLbl="node1" presStyleIdx="3" presStyleCnt="4">
        <dgm:presLayoutVars>
          <dgm:chMax val="0"/>
          <dgm:chPref val="0"/>
          <dgm:bulletEnabled val="1"/>
        </dgm:presLayoutVars>
      </dgm:prSet>
      <dgm:spPr/>
    </dgm:pt>
  </dgm:ptLst>
  <dgm:cxnLst>
    <dgm:cxn modelId="{C8CB9405-FC61-4023-99CC-BEA0B0542FF4}" type="presOf" srcId="{BACCED6F-56E1-4E98-BA1C-88823612A3DE}" destId="{FB3945AE-D413-4619-9178-EB5385384D64}" srcOrd="0" destOrd="0" presId="urn:microsoft.com/office/officeart/2005/8/layout/matrix3"/>
    <dgm:cxn modelId="{ADD51F14-C315-4967-AD8B-1A1DE90CD1BE}" srcId="{BACCED6F-56E1-4E98-BA1C-88823612A3DE}" destId="{8D5FA147-649E-4B61-A1BB-6E417321354B}" srcOrd="2" destOrd="0" parTransId="{4339C070-409D-4DFA-9E28-B6C7388247AC}" sibTransId="{9A1294AB-9B04-4764-9240-CC63E3BB17A6}"/>
    <dgm:cxn modelId="{1D332520-9749-411E-83F1-246C9F0EBF78}" type="presOf" srcId="{8A3105D2-7C9F-4170-BC0A-81124305D317}" destId="{8F5C7DFF-128C-434A-B47A-CE8D45F377D0}" srcOrd="0" destOrd="0" presId="urn:microsoft.com/office/officeart/2005/8/layout/matrix3"/>
    <dgm:cxn modelId="{14FC073D-3529-4827-A902-C1C4CFA2B1E1}" type="presOf" srcId="{8D5FA147-649E-4B61-A1BB-6E417321354B}" destId="{34AE49DD-5763-419B-9B29-BAC25A08C658}" srcOrd="0" destOrd="0" presId="urn:microsoft.com/office/officeart/2005/8/layout/matrix3"/>
    <dgm:cxn modelId="{ED3E4560-B0FD-4171-9693-9206087D3B8D}" type="presOf" srcId="{886AECA6-598A-4857-AD53-8627D156E6A4}" destId="{24CC5A72-4F77-46C2-9754-CC1A2EBD7480}" srcOrd="0" destOrd="0" presId="urn:microsoft.com/office/officeart/2005/8/layout/matrix3"/>
    <dgm:cxn modelId="{32FF6774-F3DC-41CC-8429-59CF2C9FE72A}" srcId="{BACCED6F-56E1-4E98-BA1C-88823612A3DE}" destId="{6C3C6DDB-5DD6-4984-A66E-9342EB7B944A}" srcOrd="1" destOrd="0" parTransId="{A1D6385D-5941-4152-92F1-E90DDA3481C7}" sibTransId="{C3032115-A044-4822-9DBA-25B7A8081EDC}"/>
    <dgm:cxn modelId="{7D3E9F84-D624-42E2-BEEA-B6549EA82B34}" srcId="{BACCED6F-56E1-4E98-BA1C-88823612A3DE}" destId="{886AECA6-598A-4857-AD53-8627D156E6A4}" srcOrd="0" destOrd="0" parTransId="{041D01D5-C529-471B-A5F3-6C79E099A1AD}" sibTransId="{F0963529-57E6-41A8-B018-7E0F8F248B87}"/>
    <dgm:cxn modelId="{E0249CA8-4F01-4689-ADBF-46CF56DCB348}" srcId="{BACCED6F-56E1-4E98-BA1C-88823612A3DE}" destId="{8A3105D2-7C9F-4170-BC0A-81124305D317}" srcOrd="3" destOrd="0" parTransId="{B5B683F1-7474-4B9A-B312-5905D274E4AA}" sibTransId="{3B894F37-1299-4659-8204-1AE5C299F4F7}"/>
    <dgm:cxn modelId="{426435E6-2947-4F61-954B-733254CFC076}" type="presOf" srcId="{6C3C6DDB-5DD6-4984-A66E-9342EB7B944A}" destId="{C7F7647C-542D-4F52-B010-BF7DB891205C}" srcOrd="0" destOrd="0" presId="urn:microsoft.com/office/officeart/2005/8/layout/matrix3"/>
    <dgm:cxn modelId="{90DE8194-280D-4755-9718-2DE1FE47E2E7}" type="presParOf" srcId="{FB3945AE-D413-4619-9178-EB5385384D64}" destId="{3B1E4175-79F4-4F3D-A6FA-E00B8A76DC33}" srcOrd="0" destOrd="0" presId="urn:microsoft.com/office/officeart/2005/8/layout/matrix3"/>
    <dgm:cxn modelId="{2336FB65-C6E1-4755-9F48-07028B815941}" type="presParOf" srcId="{FB3945AE-D413-4619-9178-EB5385384D64}" destId="{24CC5A72-4F77-46C2-9754-CC1A2EBD7480}" srcOrd="1" destOrd="0" presId="urn:microsoft.com/office/officeart/2005/8/layout/matrix3"/>
    <dgm:cxn modelId="{BCA074B0-817C-451E-92DB-D927EC38FA04}" type="presParOf" srcId="{FB3945AE-D413-4619-9178-EB5385384D64}" destId="{C7F7647C-542D-4F52-B010-BF7DB891205C}" srcOrd="2" destOrd="0" presId="urn:microsoft.com/office/officeart/2005/8/layout/matrix3"/>
    <dgm:cxn modelId="{0A24A228-93B9-47E2-81FA-05BC48AB5483}" type="presParOf" srcId="{FB3945AE-D413-4619-9178-EB5385384D64}" destId="{34AE49DD-5763-419B-9B29-BAC25A08C658}" srcOrd="3" destOrd="0" presId="urn:microsoft.com/office/officeart/2005/8/layout/matrix3"/>
    <dgm:cxn modelId="{8B5D5389-1EDB-473F-B5F0-631669D5F779}" type="presParOf" srcId="{FB3945AE-D413-4619-9178-EB5385384D64}" destId="{8F5C7DFF-128C-434A-B47A-CE8D45F377D0}"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FA407-B3A8-41D0-811E-274D83945A7E}">
      <dsp:nvSpPr>
        <dsp:cNvPr id="0" name=""/>
        <dsp:cNvSpPr/>
      </dsp:nvSpPr>
      <dsp:spPr>
        <a:xfrm>
          <a:off x="3883421" y="2065121"/>
          <a:ext cx="2258218" cy="758306"/>
        </a:xfrm>
        <a:custGeom>
          <a:avLst/>
          <a:gdLst/>
          <a:ahLst/>
          <a:cxnLst/>
          <a:rect l="0" t="0" r="0" b="0"/>
          <a:pathLst>
            <a:path>
              <a:moveTo>
                <a:pt x="0" y="0"/>
              </a:moveTo>
              <a:lnTo>
                <a:pt x="0" y="457192"/>
              </a:lnTo>
              <a:lnTo>
                <a:pt x="2258218" y="457192"/>
              </a:lnTo>
              <a:lnTo>
                <a:pt x="2258218" y="758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A0CF5-4808-4527-8229-7AF76AC5C9ED}">
      <dsp:nvSpPr>
        <dsp:cNvPr id="0" name=""/>
        <dsp:cNvSpPr/>
      </dsp:nvSpPr>
      <dsp:spPr>
        <a:xfrm>
          <a:off x="1897062" y="2065121"/>
          <a:ext cx="1986359" cy="945326"/>
        </a:xfrm>
        <a:custGeom>
          <a:avLst/>
          <a:gdLst/>
          <a:ahLst/>
          <a:cxnLst/>
          <a:rect l="0" t="0" r="0" b="0"/>
          <a:pathLst>
            <a:path>
              <a:moveTo>
                <a:pt x="1986359" y="0"/>
              </a:moveTo>
              <a:lnTo>
                <a:pt x="1986359" y="644212"/>
              </a:lnTo>
              <a:lnTo>
                <a:pt x="0" y="644212"/>
              </a:lnTo>
              <a:lnTo>
                <a:pt x="0" y="94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F79FCD-1881-4D05-8D81-E2880A1D6E11}">
      <dsp:nvSpPr>
        <dsp:cNvPr id="0" name=""/>
        <dsp:cNvSpPr/>
      </dsp:nvSpPr>
      <dsp:spPr>
        <a:xfrm>
          <a:off x="2258218" y="1113"/>
          <a:ext cx="3250406" cy="206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716DC-F512-4766-8C2E-EC77D58BA516}">
      <dsp:nvSpPr>
        <dsp:cNvPr id="0" name=""/>
        <dsp:cNvSpPr/>
      </dsp:nvSpPr>
      <dsp:spPr>
        <a:xfrm>
          <a:off x="2619375" y="344211"/>
          <a:ext cx="3250406" cy="20640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MANAGEMENT SYSTEM (PMS)</a:t>
          </a:r>
        </a:p>
      </dsp:txBody>
      <dsp:txXfrm>
        <a:off x="2679828" y="404664"/>
        <a:ext cx="3129500" cy="1943101"/>
      </dsp:txXfrm>
    </dsp:sp>
    <dsp:sp modelId="{946F21BD-962A-4184-892C-1BD65A5DBCA8}">
      <dsp:nvSpPr>
        <dsp:cNvPr id="0" name=""/>
        <dsp:cNvSpPr/>
      </dsp:nvSpPr>
      <dsp:spPr>
        <a:xfrm>
          <a:off x="271859" y="3010447"/>
          <a:ext cx="3250406" cy="206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49DA4-91CD-447E-B9BB-9F355AC3C281}">
      <dsp:nvSpPr>
        <dsp:cNvPr id="0" name=""/>
        <dsp:cNvSpPr/>
      </dsp:nvSpPr>
      <dsp:spPr>
        <a:xfrm>
          <a:off x="633015" y="3353545"/>
          <a:ext cx="3250406" cy="20640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MINISTERIAL/INSTITUTIONAL PMS (MPMS)</a:t>
          </a:r>
        </a:p>
      </dsp:txBody>
      <dsp:txXfrm>
        <a:off x="693468" y="3413998"/>
        <a:ext cx="3129500" cy="1943101"/>
      </dsp:txXfrm>
    </dsp:sp>
    <dsp:sp modelId="{D505C123-670B-44A5-A9D3-BFF9948422D1}">
      <dsp:nvSpPr>
        <dsp:cNvPr id="0" name=""/>
        <dsp:cNvSpPr/>
      </dsp:nvSpPr>
      <dsp:spPr>
        <a:xfrm>
          <a:off x="4516437" y="2823427"/>
          <a:ext cx="3250406" cy="206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B44F2-67B8-4732-AF19-7F4C882C7768}">
      <dsp:nvSpPr>
        <dsp:cNvPr id="0" name=""/>
        <dsp:cNvSpPr/>
      </dsp:nvSpPr>
      <dsp:spPr>
        <a:xfrm>
          <a:off x="4877593" y="3166526"/>
          <a:ext cx="3250406" cy="20640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EMPLOYEE PMS (EPMS)</a:t>
          </a:r>
        </a:p>
      </dsp:txBody>
      <dsp:txXfrm>
        <a:off x="4938046" y="3226979"/>
        <a:ext cx="3129500" cy="1943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ED065-E4C3-45E1-8578-E138FF62C051}">
      <dsp:nvSpPr>
        <dsp:cNvPr id="0" name=""/>
        <dsp:cNvSpPr/>
      </dsp:nvSpPr>
      <dsp:spPr>
        <a:xfrm>
          <a:off x="3937000" y="2256261"/>
          <a:ext cx="2793999" cy="664844"/>
        </a:xfrm>
        <a:custGeom>
          <a:avLst/>
          <a:gdLst/>
          <a:ahLst/>
          <a:cxnLst/>
          <a:rect l="0" t="0" r="0" b="0"/>
          <a:pathLst>
            <a:path>
              <a:moveTo>
                <a:pt x="0" y="0"/>
              </a:moveTo>
              <a:lnTo>
                <a:pt x="0" y="453072"/>
              </a:lnTo>
              <a:lnTo>
                <a:pt x="2793999" y="453072"/>
              </a:lnTo>
              <a:lnTo>
                <a:pt x="2793999" y="66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1FA407-B3A8-41D0-811E-274D83945A7E}">
      <dsp:nvSpPr>
        <dsp:cNvPr id="0" name=""/>
        <dsp:cNvSpPr/>
      </dsp:nvSpPr>
      <dsp:spPr>
        <a:xfrm>
          <a:off x="3891280" y="2256261"/>
          <a:ext cx="91440" cy="664844"/>
        </a:xfrm>
        <a:custGeom>
          <a:avLst/>
          <a:gdLst/>
          <a:ahLst/>
          <a:cxnLst/>
          <a:rect l="0" t="0" r="0" b="0"/>
          <a:pathLst>
            <a:path>
              <a:moveTo>
                <a:pt x="45720" y="0"/>
              </a:moveTo>
              <a:lnTo>
                <a:pt x="45720" y="66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A0CF5-4808-4527-8229-7AF76AC5C9ED}">
      <dsp:nvSpPr>
        <dsp:cNvPr id="0" name=""/>
        <dsp:cNvSpPr/>
      </dsp:nvSpPr>
      <dsp:spPr>
        <a:xfrm>
          <a:off x="1143000" y="2256261"/>
          <a:ext cx="2793999" cy="664844"/>
        </a:xfrm>
        <a:custGeom>
          <a:avLst/>
          <a:gdLst/>
          <a:ahLst/>
          <a:cxnLst/>
          <a:rect l="0" t="0" r="0" b="0"/>
          <a:pathLst>
            <a:path>
              <a:moveTo>
                <a:pt x="2793999" y="0"/>
              </a:moveTo>
              <a:lnTo>
                <a:pt x="2793999" y="453072"/>
              </a:lnTo>
              <a:lnTo>
                <a:pt x="0" y="453072"/>
              </a:lnTo>
              <a:lnTo>
                <a:pt x="0" y="664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F79FCD-1881-4D05-8D81-E2880A1D6E11}">
      <dsp:nvSpPr>
        <dsp:cNvPr id="0" name=""/>
        <dsp:cNvSpPr/>
      </dsp:nvSpPr>
      <dsp:spPr>
        <a:xfrm>
          <a:off x="2794000" y="804651"/>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716DC-F512-4766-8C2E-EC77D58BA516}">
      <dsp:nvSpPr>
        <dsp:cNvPr id="0" name=""/>
        <dsp:cNvSpPr/>
      </dsp:nvSpPr>
      <dsp:spPr>
        <a:xfrm>
          <a:off x="3048000" y="1045951"/>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EMPLOYEE PMS (EPMS)</a:t>
          </a:r>
        </a:p>
      </dsp:txBody>
      <dsp:txXfrm>
        <a:off x="3090516" y="1088467"/>
        <a:ext cx="2200967" cy="1366577"/>
      </dsp:txXfrm>
    </dsp:sp>
    <dsp:sp modelId="{946F21BD-962A-4184-892C-1BD65A5DBCA8}">
      <dsp:nvSpPr>
        <dsp:cNvPr id="0" name=""/>
        <dsp:cNvSpPr/>
      </dsp:nvSpPr>
      <dsp:spPr>
        <a:xfrm>
          <a:off x="0" y="2921105"/>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49DA4-91CD-447E-B9BB-9F355AC3C281}">
      <dsp:nvSpPr>
        <dsp:cNvPr id="0" name=""/>
        <dsp:cNvSpPr/>
      </dsp:nvSpPr>
      <dsp:spPr>
        <a:xfrm>
          <a:off x="254000"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PLANNING</a:t>
          </a:r>
        </a:p>
      </dsp:txBody>
      <dsp:txXfrm>
        <a:off x="296516" y="3204922"/>
        <a:ext cx="2200967" cy="1366577"/>
      </dsp:txXfrm>
    </dsp:sp>
    <dsp:sp modelId="{D505C123-670B-44A5-A9D3-BFF9948422D1}">
      <dsp:nvSpPr>
        <dsp:cNvPr id="0" name=""/>
        <dsp:cNvSpPr/>
      </dsp:nvSpPr>
      <dsp:spPr>
        <a:xfrm>
          <a:off x="2794000" y="2921105"/>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B44F2-67B8-4732-AF19-7F4C882C7768}">
      <dsp:nvSpPr>
        <dsp:cNvPr id="0" name=""/>
        <dsp:cNvSpPr/>
      </dsp:nvSpPr>
      <dsp:spPr>
        <a:xfrm>
          <a:off x="3048000"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REVIEW</a:t>
          </a:r>
        </a:p>
      </dsp:txBody>
      <dsp:txXfrm>
        <a:off x="3090516" y="3204922"/>
        <a:ext cx="2200967" cy="1366577"/>
      </dsp:txXfrm>
    </dsp:sp>
    <dsp:sp modelId="{469917EE-71EE-4DE0-8144-51EBCE5D674F}">
      <dsp:nvSpPr>
        <dsp:cNvPr id="0" name=""/>
        <dsp:cNvSpPr/>
      </dsp:nvSpPr>
      <dsp:spPr>
        <a:xfrm>
          <a:off x="5587999" y="2921105"/>
          <a:ext cx="2285999" cy="1451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8B21B-678F-46FD-B53F-1A715A374234}">
      <dsp:nvSpPr>
        <dsp:cNvPr id="0" name=""/>
        <dsp:cNvSpPr/>
      </dsp:nvSpPr>
      <dsp:spPr>
        <a:xfrm>
          <a:off x="5841999" y="3162406"/>
          <a:ext cx="2285999" cy="1451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APPRAISAL</a:t>
          </a:r>
        </a:p>
      </dsp:txBody>
      <dsp:txXfrm>
        <a:off x="5884515" y="3204922"/>
        <a:ext cx="2200967" cy="1366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375D5-2FAA-41DB-B336-8DC084422D38}">
      <dsp:nvSpPr>
        <dsp:cNvPr id="0" name=""/>
        <dsp:cNvSpPr/>
      </dsp:nvSpPr>
      <dsp:spPr>
        <a:xfrm>
          <a:off x="7252215" y="2441029"/>
          <a:ext cx="91440" cy="393712"/>
        </a:xfrm>
        <a:custGeom>
          <a:avLst/>
          <a:gdLst/>
          <a:ahLst/>
          <a:cxnLst/>
          <a:rect l="0" t="0" r="0" b="0"/>
          <a:pathLst>
            <a:path>
              <a:moveTo>
                <a:pt x="45720" y="0"/>
              </a:moveTo>
              <a:lnTo>
                <a:pt x="45720"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FED065-E4C3-45E1-8578-E138FF62C051}">
      <dsp:nvSpPr>
        <dsp:cNvPr id="0" name=""/>
        <dsp:cNvSpPr/>
      </dsp:nvSpPr>
      <dsp:spPr>
        <a:xfrm>
          <a:off x="4402435" y="1187691"/>
          <a:ext cx="2895500" cy="393712"/>
        </a:xfrm>
        <a:custGeom>
          <a:avLst/>
          <a:gdLst/>
          <a:ahLst/>
          <a:cxnLst/>
          <a:rect l="0" t="0" r="0" b="0"/>
          <a:pathLst>
            <a:path>
              <a:moveTo>
                <a:pt x="0" y="0"/>
              </a:moveTo>
              <a:lnTo>
                <a:pt x="0" y="268303"/>
              </a:lnTo>
              <a:lnTo>
                <a:pt x="2895500" y="268303"/>
              </a:lnTo>
              <a:lnTo>
                <a:pt x="2895500" y="3937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9EFC8-7E23-4AB0-AC65-F71372E940A7}">
      <dsp:nvSpPr>
        <dsp:cNvPr id="0" name=""/>
        <dsp:cNvSpPr/>
      </dsp:nvSpPr>
      <dsp:spPr>
        <a:xfrm>
          <a:off x="5597644" y="3694367"/>
          <a:ext cx="91440" cy="393712"/>
        </a:xfrm>
        <a:custGeom>
          <a:avLst/>
          <a:gdLst/>
          <a:ahLst/>
          <a:cxnLst/>
          <a:rect l="0" t="0" r="0" b="0"/>
          <a:pathLst>
            <a:path>
              <a:moveTo>
                <a:pt x="45720" y="0"/>
              </a:moveTo>
              <a:lnTo>
                <a:pt x="45720"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C30B5B-ABFE-40DC-915D-F08F164EA0C2}">
      <dsp:nvSpPr>
        <dsp:cNvPr id="0" name=""/>
        <dsp:cNvSpPr/>
      </dsp:nvSpPr>
      <dsp:spPr>
        <a:xfrm>
          <a:off x="4816078" y="2441029"/>
          <a:ext cx="827285" cy="393712"/>
        </a:xfrm>
        <a:custGeom>
          <a:avLst/>
          <a:gdLst/>
          <a:ahLst/>
          <a:cxnLst/>
          <a:rect l="0" t="0" r="0" b="0"/>
          <a:pathLst>
            <a:path>
              <a:moveTo>
                <a:pt x="0" y="0"/>
              </a:moveTo>
              <a:lnTo>
                <a:pt x="0" y="268303"/>
              </a:lnTo>
              <a:lnTo>
                <a:pt x="827285" y="268303"/>
              </a:lnTo>
              <a:lnTo>
                <a:pt x="827285"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8C173D-6CD5-4A63-9E58-91C7FD9601E6}">
      <dsp:nvSpPr>
        <dsp:cNvPr id="0" name=""/>
        <dsp:cNvSpPr/>
      </dsp:nvSpPr>
      <dsp:spPr>
        <a:xfrm>
          <a:off x="3988792" y="2441029"/>
          <a:ext cx="827285" cy="393712"/>
        </a:xfrm>
        <a:custGeom>
          <a:avLst/>
          <a:gdLst/>
          <a:ahLst/>
          <a:cxnLst/>
          <a:rect l="0" t="0" r="0" b="0"/>
          <a:pathLst>
            <a:path>
              <a:moveTo>
                <a:pt x="827285" y="0"/>
              </a:moveTo>
              <a:lnTo>
                <a:pt x="827285" y="268303"/>
              </a:lnTo>
              <a:lnTo>
                <a:pt x="0" y="268303"/>
              </a:lnTo>
              <a:lnTo>
                <a:pt x="0"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1FA407-B3A8-41D0-811E-274D83945A7E}">
      <dsp:nvSpPr>
        <dsp:cNvPr id="0" name=""/>
        <dsp:cNvSpPr/>
      </dsp:nvSpPr>
      <dsp:spPr>
        <a:xfrm>
          <a:off x="4402435" y="1187691"/>
          <a:ext cx="413642" cy="393712"/>
        </a:xfrm>
        <a:custGeom>
          <a:avLst/>
          <a:gdLst/>
          <a:ahLst/>
          <a:cxnLst/>
          <a:rect l="0" t="0" r="0" b="0"/>
          <a:pathLst>
            <a:path>
              <a:moveTo>
                <a:pt x="0" y="0"/>
              </a:moveTo>
              <a:lnTo>
                <a:pt x="0" y="268303"/>
              </a:lnTo>
              <a:lnTo>
                <a:pt x="413642" y="268303"/>
              </a:lnTo>
              <a:lnTo>
                <a:pt x="413642" y="3937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C914B-F7F2-4FC6-A2F8-6718CE736AE9}">
      <dsp:nvSpPr>
        <dsp:cNvPr id="0" name=""/>
        <dsp:cNvSpPr/>
      </dsp:nvSpPr>
      <dsp:spPr>
        <a:xfrm>
          <a:off x="2288500" y="3694367"/>
          <a:ext cx="91440" cy="393712"/>
        </a:xfrm>
        <a:custGeom>
          <a:avLst/>
          <a:gdLst/>
          <a:ahLst/>
          <a:cxnLst/>
          <a:rect l="0" t="0" r="0" b="0"/>
          <a:pathLst>
            <a:path>
              <a:moveTo>
                <a:pt x="45720" y="0"/>
              </a:moveTo>
              <a:lnTo>
                <a:pt x="45720"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7DEC1-7C7B-496E-8F90-5BB028616738}">
      <dsp:nvSpPr>
        <dsp:cNvPr id="0" name=""/>
        <dsp:cNvSpPr/>
      </dsp:nvSpPr>
      <dsp:spPr>
        <a:xfrm>
          <a:off x="1506934" y="2441029"/>
          <a:ext cx="827285" cy="393712"/>
        </a:xfrm>
        <a:custGeom>
          <a:avLst/>
          <a:gdLst/>
          <a:ahLst/>
          <a:cxnLst/>
          <a:rect l="0" t="0" r="0" b="0"/>
          <a:pathLst>
            <a:path>
              <a:moveTo>
                <a:pt x="0" y="0"/>
              </a:moveTo>
              <a:lnTo>
                <a:pt x="0" y="268303"/>
              </a:lnTo>
              <a:lnTo>
                <a:pt x="827285" y="268303"/>
              </a:lnTo>
              <a:lnTo>
                <a:pt x="827285"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87A38-50B2-422C-8A21-12927B2D2CE4}">
      <dsp:nvSpPr>
        <dsp:cNvPr id="0" name=""/>
        <dsp:cNvSpPr/>
      </dsp:nvSpPr>
      <dsp:spPr>
        <a:xfrm>
          <a:off x="633928" y="3694367"/>
          <a:ext cx="91440" cy="393712"/>
        </a:xfrm>
        <a:custGeom>
          <a:avLst/>
          <a:gdLst/>
          <a:ahLst/>
          <a:cxnLst/>
          <a:rect l="0" t="0" r="0" b="0"/>
          <a:pathLst>
            <a:path>
              <a:moveTo>
                <a:pt x="45720" y="0"/>
              </a:moveTo>
              <a:lnTo>
                <a:pt x="45720"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9F8821-5993-479F-8833-1C4A80EE995B}">
      <dsp:nvSpPr>
        <dsp:cNvPr id="0" name=""/>
        <dsp:cNvSpPr/>
      </dsp:nvSpPr>
      <dsp:spPr>
        <a:xfrm>
          <a:off x="679648" y="2441029"/>
          <a:ext cx="827285" cy="393712"/>
        </a:xfrm>
        <a:custGeom>
          <a:avLst/>
          <a:gdLst/>
          <a:ahLst/>
          <a:cxnLst/>
          <a:rect l="0" t="0" r="0" b="0"/>
          <a:pathLst>
            <a:path>
              <a:moveTo>
                <a:pt x="827285" y="0"/>
              </a:moveTo>
              <a:lnTo>
                <a:pt x="827285" y="268303"/>
              </a:lnTo>
              <a:lnTo>
                <a:pt x="0" y="268303"/>
              </a:lnTo>
              <a:lnTo>
                <a:pt x="0" y="39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A0CF5-4808-4527-8229-7AF76AC5C9ED}">
      <dsp:nvSpPr>
        <dsp:cNvPr id="0" name=""/>
        <dsp:cNvSpPr/>
      </dsp:nvSpPr>
      <dsp:spPr>
        <a:xfrm>
          <a:off x="1506934" y="1187691"/>
          <a:ext cx="2895500" cy="393712"/>
        </a:xfrm>
        <a:custGeom>
          <a:avLst/>
          <a:gdLst/>
          <a:ahLst/>
          <a:cxnLst/>
          <a:rect l="0" t="0" r="0" b="0"/>
          <a:pathLst>
            <a:path>
              <a:moveTo>
                <a:pt x="2895500" y="0"/>
              </a:moveTo>
              <a:lnTo>
                <a:pt x="2895500" y="268303"/>
              </a:lnTo>
              <a:lnTo>
                <a:pt x="0" y="268303"/>
              </a:lnTo>
              <a:lnTo>
                <a:pt x="0" y="3937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F79FCD-1881-4D05-8D81-E2880A1D6E11}">
      <dsp:nvSpPr>
        <dsp:cNvPr id="0" name=""/>
        <dsp:cNvSpPr/>
      </dsp:nvSpPr>
      <dsp:spPr>
        <a:xfrm>
          <a:off x="3725564" y="328066"/>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716DC-F512-4766-8C2E-EC77D58BA516}">
      <dsp:nvSpPr>
        <dsp:cNvPr id="0" name=""/>
        <dsp:cNvSpPr/>
      </dsp:nvSpPr>
      <dsp:spPr>
        <a:xfrm>
          <a:off x="3875980" y="470960"/>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HOD</a:t>
          </a:r>
        </a:p>
      </dsp:txBody>
      <dsp:txXfrm>
        <a:off x="3901158" y="496138"/>
        <a:ext cx="1303384" cy="809269"/>
      </dsp:txXfrm>
    </dsp:sp>
    <dsp:sp modelId="{946F21BD-962A-4184-892C-1BD65A5DBCA8}">
      <dsp:nvSpPr>
        <dsp:cNvPr id="0" name=""/>
        <dsp:cNvSpPr/>
      </dsp:nvSpPr>
      <dsp:spPr>
        <a:xfrm>
          <a:off x="830064" y="1581404"/>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49DA4-91CD-447E-B9BB-9F355AC3C281}">
      <dsp:nvSpPr>
        <dsp:cNvPr id="0" name=""/>
        <dsp:cNvSpPr/>
      </dsp:nvSpPr>
      <dsp:spPr>
        <a:xfrm>
          <a:off x="980479" y="1724299"/>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SENIOR LECTURER1</a:t>
          </a:r>
        </a:p>
      </dsp:txBody>
      <dsp:txXfrm>
        <a:off x="1005657" y="1749477"/>
        <a:ext cx="1303384" cy="809269"/>
      </dsp:txXfrm>
    </dsp:sp>
    <dsp:sp modelId="{5CC7865F-31FA-4256-A6C1-0877E8C6D303}">
      <dsp:nvSpPr>
        <dsp:cNvPr id="0" name=""/>
        <dsp:cNvSpPr/>
      </dsp:nvSpPr>
      <dsp:spPr>
        <a:xfrm>
          <a:off x="2778" y="2834742"/>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C35B-C93B-40BF-8814-438079418C9D}">
      <dsp:nvSpPr>
        <dsp:cNvPr id="0" name=""/>
        <dsp:cNvSpPr/>
      </dsp:nvSpPr>
      <dsp:spPr>
        <a:xfrm>
          <a:off x="153193" y="2977637"/>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LECTURER  1</a:t>
          </a:r>
        </a:p>
      </dsp:txBody>
      <dsp:txXfrm>
        <a:off x="178371" y="3002815"/>
        <a:ext cx="1303384" cy="809269"/>
      </dsp:txXfrm>
    </dsp:sp>
    <dsp:sp modelId="{BCFAC14B-DCA6-4283-9093-78A092489305}">
      <dsp:nvSpPr>
        <dsp:cNvPr id="0" name=""/>
        <dsp:cNvSpPr/>
      </dsp:nvSpPr>
      <dsp:spPr>
        <a:xfrm>
          <a:off x="2778" y="4088080"/>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F21C7-4E79-4F92-A0C7-20FDE475E003}">
      <dsp:nvSpPr>
        <dsp:cNvPr id="0" name=""/>
        <dsp:cNvSpPr/>
      </dsp:nvSpPr>
      <dsp:spPr>
        <a:xfrm>
          <a:off x="153193" y="4230975"/>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ASST. LECTURER1</a:t>
          </a:r>
        </a:p>
      </dsp:txBody>
      <dsp:txXfrm>
        <a:off x="178371" y="4256153"/>
        <a:ext cx="1303384" cy="809269"/>
      </dsp:txXfrm>
    </dsp:sp>
    <dsp:sp modelId="{2FCC160D-4D35-4D1E-BCB9-334CAF17AE62}">
      <dsp:nvSpPr>
        <dsp:cNvPr id="0" name=""/>
        <dsp:cNvSpPr/>
      </dsp:nvSpPr>
      <dsp:spPr>
        <a:xfrm>
          <a:off x="1657350" y="2834742"/>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882B6-22B8-44F7-81B7-67DD994F8871}">
      <dsp:nvSpPr>
        <dsp:cNvPr id="0" name=""/>
        <dsp:cNvSpPr/>
      </dsp:nvSpPr>
      <dsp:spPr>
        <a:xfrm>
          <a:off x="1807765" y="2977637"/>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LECTURER 2</a:t>
          </a:r>
        </a:p>
      </dsp:txBody>
      <dsp:txXfrm>
        <a:off x="1832943" y="3002815"/>
        <a:ext cx="1303384" cy="809269"/>
      </dsp:txXfrm>
    </dsp:sp>
    <dsp:sp modelId="{21060802-BC6F-4E51-86DA-600B3DD90B59}">
      <dsp:nvSpPr>
        <dsp:cNvPr id="0" name=""/>
        <dsp:cNvSpPr/>
      </dsp:nvSpPr>
      <dsp:spPr>
        <a:xfrm>
          <a:off x="1657350" y="4088080"/>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5B0B8-64CD-4049-A78F-905A7BB8A7C4}">
      <dsp:nvSpPr>
        <dsp:cNvPr id="0" name=""/>
        <dsp:cNvSpPr/>
      </dsp:nvSpPr>
      <dsp:spPr>
        <a:xfrm>
          <a:off x="1807765" y="4230975"/>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ASST. LECTURER2</a:t>
          </a:r>
        </a:p>
      </dsp:txBody>
      <dsp:txXfrm>
        <a:off x="1832943" y="4256153"/>
        <a:ext cx="1303384" cy="809269"/>
      </dsp:txXfrm>
    </dsp:sp>
    <dsp:sp modelId="{D505C123-670B-44A5-A9D3-BFF9948422D1}">
      <dsp:nvSpPr>
        <dsp:cNvPr id="0" name=""/>
        <dsp:cNvSpPr/>
      </dsp:nvSpPr>
      <dsp:spPr>
        <a:xfrm>
          <a:off x="4139207" y="1581404"/>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B44F2-67B8-4732-AF19-7F4C882C7768}">
      <dsp:nvSpPr>
        <dsp:cNvPr id="0" name=""/>
        <dsp:cNvSpPr/>
      </dsp:nvSpPr>
      <dsp:spPr>
        <a:xfrm>
          <a:off x="4289623" y="1724299"/>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SENIOR LECTURER 2</a:t>
          </a:r>
        </a:p>
      </dsp:txBody>
      <dsp:txXfrm>
        <a:off x="4314801" y="1749477"/>
        <a:ext cx="1303384" cy="809269"/>
      </dsp:txXfrm>
    </dsp:sp>
    <dsp:sp modelId="{6230656B-B0F8-4FA5-82D4-35D3924416A3}">
      <dsp:nvSpPr>
        <dsp:cNvPr id="0" name=""/>
        <dsp:cNvSpPr/>
      </dsp:nvSpPr>
      <dsp:spPr>
        <a:xfrm>
          <a:off x="3311921" y="2834742"/>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2ACD4-D3C5-45C3-AB86-97D921446FDA}">
      <dsp:nvSpPr>
        <dsp:cNvPr id="0" name=""/>
        <dsp:cNvSpPr/>
      </dsp:nvSpPr>
      <dsp:spPr>
        <a:xfrm>
          <a:off x="3462337" y="2977637"/>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LECTURER 1</a:t>
          </a:r>
        </a:p>
      </dsp:txBody>
      <dsp:txXfrm>
        <a:off x="3487515" y="3002815"/>
        <a:ext cx="1303384" cy="809269"/>
      </dsp:txXfrm>
    </dsp:sp>
    <dsp:sp modelId="{69B1065F-AFFA-4819-A3D6-F18C19E66B78}">
      <dsp:nvSpPr>
        <dsp:cNvPr id="0" name=""/>
        <dsp:cNvSpPr/>
      </dsp:nvSpPr>
      <dsp:spPr>
        <a:xfrm>
          <a:off x="4966493" y="2834742"/>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7AA25-78B5-4BA1-A224-F515680B43C4}">
      <dsp:nvSpPr>
        <dsp:cNvPr id="0" name=""/>
        <dsp:cNvSpPr/>
      </dsp:nvSpPr>
      <dsp:spPr>
        <a:xfrm>
          <a:off x="5116909" y="2977637"/>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LECTURER 2</a:t>
          </a:r>
        </a:p>
      </dsp:txBody>
      <dsp:txXfrm>
        <a:off x="5142087" y="3002815"/>
        <a:ext cx="1303384" cy="809269"/>
      </dsp:txXfrm>
    </dsp:sp>
    <dsp:sp modelId="{013A00B9-40D6-4465-A535-B088FB217D37}">
      <dsp:nvSpPr>
        <dsp:cNvPr id="0" name=""/>
        <dsp:cNvSpPr/>
      </dsp:nvSpPr>
      <dsp:spPr>
        <a:xfrm>
          <a:off x="4966493" y="4088080"/>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86C6C-39A1-4C89-A46E-4516FC662942}">
      <dsp:nvSpPr>
        <dsp:cNvPr id="0" name=""/>
        <dsp:cNvSpPr/>
      </dsp:nvSpPr>
      <dsp:spPr>
        <a:xfrm>
          <a:off x="5116909" y="4230975"/>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ASST. LECTURER</a:t>
          </a:r>
        </a:p>
      </dsp:txBody>
      <dsp:txXfrm>
        <a:off x="5142087" y="4256153"/>
        <a:ext cx="1303384" cy="809269"/>
      </dsp:txXfrm>
    </dsp:sp>
    <dsp:sp modelId="{469917EE-71EE-4DE0-8144-51EBCE5D674F}">
      <dsp:nvSpPr>
        <dsp:cNvPr id="0" name=""/>
        <dsp:cNvSpPr/>
      </dsp:nvSpPr>
      <dsp:spPr>
        <a:xfrm>
          <a:off x="6621065" y="1581404"/>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8B21B-678F-46FD-B53F-1A715A374234}">
      <dsp:nvSpPr>
        <dsp:cNvPr id="0" name=""/>
        <dsp:cNvSpPr/>
      </dsp:nvSpPr>
      <dsp:spPr>
        <a:xfrm>
          <a:off x="6771481" y="1724299"/>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SENIOR LECTURER 3</a:t>
          </a:r>
        </a:p>
      </dsp:txBody>
      <dsp:txXfrm>
        <a:off x="6796659" y="1749477"/>
        <a:ext cx="1303384" cy="809269"/>
      </dsp:txXfrm>
    </dsp:sp>
    <dsp:sp modelId="{5F46B35A-533B-4BF0-8E1A-D444BFFCE962}">
      <dsp:nvSpPr>
        <dsp:cNvPr id="0" name=""/>
        <dsp:cNvSpPr/>
      </dsp:nvSpPr>
      <dsp:spPr>
        <a:xfrm>
          <a:off x="6621065" y="2834742"/>
          <a:ext cx="1353740" cy="859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B060E-62B1-42FC-A74F-8FEC91879AB9}">
      <dsp:nvSpPr>
        <dsp:cNvPr id="0" name=""/>
        <dsp:cNvSpPr/>
      </dsp:nvSpPr>
      <dsp:spPr>
        <a:xfrm>
          <a:off x="6771481" y="2977637"/>
          <a:ext cx="1353740" cy="859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LECTURER 3</a:t>
          </a:r>
        </a:p>
      </dsp:txBody>
      <dsp:txXfrm>
        <a:off x="6796659" y="3002815"/>
        <a:ext cx="1303384" cy="809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A3BF7-1D9A-4918-BB45-0B1C476F43BC}">
      <dsp:nvSpPr>
        <dsp:cNvPr id="0" name=""/>
        <dsp:cNvSpPr/>
      </dsp:nvSpPr>
      <dsp:spPr>
        <a:xfrm rot="5400000">
          <a:off x="6822992" y="-536651"/>
          <a:ext cx="1269804" cy="2516739"/>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Over 2000 officers service-wide trained in PMS  </a:t>
          </a:r>
        </a:p>
      </dsp:txBody>
      <dsp:txXfrm rot="-5400000">
        <a:off x="6618981" y="298450"/>
        <a:ext cx="1677826" cy="846536"/>
      </dsp:txXfrm>
    </dsp:sp>
    <dsp:sp modelId="{F923B001-3B9B-4DF5-854F-6A1C85235A06}">
      <dsp:nvSpPr>
        <dsp:cNvPr id="0" name=""/>
        <dsp:cNvSpPr/>
      </dsp:nvSpPr>
      <dsp:spPr>
        <a:xfrm>
          <a:off x="6764019" y="255674"/>
          <a:ext cx="1417101" cy="761882"/>
        </a:xfrm>
        <a:prstGeom prst="rect">
          <a:avLst/>
        </a:prstGeom>
        <a:noFill/>
        <a:ln>
          <a:noFill/>
        </a:ln>
        <a:effectLst/>
      </dsp:spPr>
      <dsp:style>
        <a:lnRef idx="0">
          <a:scrgbClr r="0" g="0" b="0"/>
        </a:lnRef>
        <a:fillRef idx="0">
          <a:scrgbClr r="0" g="0" b="0"/>
        </a:fillRef>
        <a:effectRef idx="0">
          <a:scrgbClr r="0" g="0" b="0"/>
        </a:effectRef>
        <a:fontRef idx="minor"/>
      </dsp:style>
    </dsp:sp>
    <dsp:sp modelId="{8CDB8A2F-5976-4A50-A234-77E97CEAEB16}">
      <dsp:nvSpPr>
        <dsp:cNvPr id="0" name=""/>
        <dsp:cNvSpPr/>
      </dsp:nvSpPr>
      <dsp:spPr>
        <a:xfrm rot="5400000">
          <a:off x="4211831" y="-646843"/>
          <a:ext cx="1269804" cy="2702533"/>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PMS incorporated in FCSSIP25</a:t>
          </a:r>
        </a:p>
      </dsp:txBody>
      <dsp:txXfrm rot="-5400000">
        <a:off x="3945889" y="281155"/>
        <a:ext cx="1801689" cy="846536"/>
      </dsp:txXfrm>
    </dsp:sp>
    <dsp:sp modelId="{609AF590-7ABB-44EE-93E1-A312093BDEEA}">
      <dsp:nvSpPr>
        <dsp:cNvPr id="0" name=""/>
        <dsp:cNvSpPr/>
      </dsp:nvSpPr>
      <dsp:spPr>
        <a:xfrm rot="5400000">
          <a:off x="5566728" y="392078"/>
          <a:ext cx="1269804" cy="2506388"/>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Review and Validation of PMS Policy Guidelines </a:t>
          </a:r>
        </a:p>
      </dsp:txBody>
      <dsp:txXfrm rot="-5400000">
        <a:off x="5366167" y="1222004"/>
        <a:ext cx="1670926" cy="846536"/>
      </dsp:txXfrm>
    </dsp:sp>
    <dsp:sp modelId="{F7C793AC-2F32-463A-8FAE-20564B2B7677}">
      <dsp:nvSpPr>
        <dsp:cNvPr id="0" name=""/>
        <dsp:cNvSpPr/>
      </dsp:nvSpPr>
      <dsp:spPr>
        <a:xfrm>
          <a:off x="3609826" y="1333484"/>
          <a:ext cx="1371388" cy="761882"/>
        </a:xfrm>
        <a:prstGeom prst="rect">
          <a:avLst/>
        </a:prstGeom>
        <a:noFill/>
        <a:ln>
          <a:noFill/>
        </a:ln>
        <a:effectLst/>
      </dsp:spPr>
      <dsp:style>
        <a:lnRef idx="0">
          <a:scrgbClr r="0" g="0" b="0"/>
        </a:lnRef>
        <a:fillRef idx="0">
          <a:scrgbClr r="0" g="0" b="0"/>
        </a:fillRef>
        <a:effectRef idx="0">
          <a:scrgbClr r="0" g="0" b="0"/>
        </a:effectRef>
        <a:fontRef idx="minor"/>
      </dsp:style>
    </dsp:sp>
    <dsp:sp modelId="{D8C71466-F2BA-4BC7-A3C3-C94E873231F8}">
      <dsp:nvSpPr>
        <dsp:cNvPr id="0" name=""/>
        <dsp:cNvSpPr/>
      </dsp:nvSpPr>
      <dsp:spPr>
        <a:xfrm rot="5400000">
          <a:off x="8141621" y="340726"/>
          <a:ext cx="1269804" cy="2591441"/>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Completed Job Objectives Setting for CORE MDAs</a:t>
          </a:r>
        </a:p>
      </dsp:txBody>
      <dsp:txXfrm rot="-5400000">
        <a:off x="7912710" y="1213178"/>
        <a:ext cx="1727627" cy="846536"/>
      </dsp:txXfrm>
    </dsp:sp>
    <dsp:sp modelId="{897B1379-0781-4362-BF50-B7791891E293}">
      <dsp:nvSpPr>
        <dsp:cNvPr id="0" name=""/>
        <dsp:cNvSpPr/>
      </dsp:nvSpPr>
      <dsp:spPr>
        <a:xfrm rot="5400000">
          <a:off x="6836128" y="1125421"/>
          <a:ext cx="1263442" cy="2962387"/>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PMS incorporated in PSR</a:t>
          </a:r>
        </a:p>
      </dsp:txBody>
      <dsp:txXfrm rot="-5400000">
        <a:off x="6480387" y="2185467"/>
        <a:ext cx="1974925" cy="842294"/>
      </dsp:txXfrm>
    </dsp:sp>
    <dsp:sp modelId="{B2B7D6CC-A05C-411D-A389-334387FBEC91}">
      <dsp:nvSpPr>
        <dsp:cNvPr id="0" name=""/>
        <dsp:cNvSpPr/>
      </dsp:nvSpPr>
      <dsp:spPr>
        <a:xfrm>
          <a:off x="6825565" y="2411294"/>
          <a:ext cx="1417101" cy="761882"/>
        </a:xfrm>
        <a:prstGeom prst="rect">
          <a:avLst/>
        </a:prstGeom>
        <a:noFill/>
        <a:ln>
          <a:noFill/>
        </a:ln>
        <a:effectLst/>
      </dsp:spPr>
      <dsp:style>
        <a:lnRef idx="0">
          <a:scrgbClr r="0" g="0" b="0"/>
        </a:lnRef>
        <a:fillRef idx="0">
          <a:scrgbClr r="0" g="0" b="0"/>
        </a:fillRef>
        <a:effectRef idx="0">
          <a:scrgbClr r="0" g="0" b="0"/>
        </a:effectRef>
        <a:fontRef idx="minor"/>
      </dsp:style>
    </dsp:sp>
    <dsp:sp modelId="{0A7445A5-23AD-4FA3-B13F-1C5CE1EE712D}">
      <dsp:nvSpPr>
        <dsp:cNvPr id="0" name=""/>
        <dsp:cNvSpPr/>
      </dsp:nvSpPr>
      <dsp:spPr>
        <a:xfrm rot="5400000">
          <a:off x="3834148" y="1067070"/>
          <a:ext cx="1269804" cy="2996579"/>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Training by CIPM &amp; PMS dept. in HOS for 5 pilot MDAs</a:t>
          </a:r>
        </a:p>
      </dsp:txBody>
      <dsp:txXfrm rot="-5400000">
        <a:off x="3470191" y="2142091"/>
        <a:ext cx="1997719" cy="846536"/>
      </dsp:txXfrm>
    </dsp:sp>
    <dsp:sp modelId="{C1DC41F9-ABA1-45D8-8A0F-49AABAF6D1A2}">
      <dsp:nvSpPr>
        <dsp:cNvPr id="0" name=""/>
        <dsp:cNvSpPr/>
      </dsp:nvSpPr>
      <dsp:spPr>
        <a:xfrm rot="5400000">
          <a:off x="5203703" y="2224163"/>
          <a:ext cx="1269804" cy="2669457"/>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Service-wide development of SOPs</a:t>
          </a:r>
        </a:p>
      </dsp:txBody>
      <dsp:txXfrm rot="-5400000">
        <a:off x="4948786" y="3135624"/>
        <a:ext cx="1779638" cy="846536"/>
      </dsp:txXfrm>
    </dsp:sp>
    <dsp:sp modelId="{45DCC37E-7CE5-448F-B863-6C331ED54544}">
      <dsp:nvSpPr>
        <dsp:cNvPr id="0" name=""/>
        <dsp:cNvSpPr/>
      </dsp:nvSpPr>
      <dsp:spPr>
        <a:xfrm>
          <a:off x="3609826" y="3489104"/>
          <a:ext cx="1371388" cy="761882"/>
        </a:xfrm>
        <a:prstGeom prst="rect">
          <a:avLst/>
        </a:prstGeom>
        <a:noFill/>
        <a:ln>
          <a:noFill/>
        </a:ln>
        <a:effectLst/>
      </dsp:spPr>
      <dsp:style>
        <a:lnRef idx="0">
          <a:scrgbClr r="0" g="0" b="0"/>
        </a:lnRef>
        <a:fillRef idx="0">
          <a:scrgbClr r="0" g="0" b="0"/>
        </a:fillRef>
        <a:effectRef idx="0">
          <a:scrgbClr r="0" g="0" b="0"/>
        </a:effectRef>
        <a:fontRef idx="minor"/>
      </dsp:style>
    </dsp:sp>
    <dsp:sp modelId="{66A9F2B4-5CE9-4A86-8BA9-E9805D0006C4}">
      <dsp:nvSpPr>
        <dsp:cNvPr id="0" name=""/>
        <dsp:cNvSpPr/>
      </dsp:nvSpPr>
      <dsp:spPr>
        <a:xfrm rot="5400000">
          <a:off x="7962047" y="2179830"/>
          <a:ext cx="1269804" cy="2688944"/>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PMS appraisal scores to be used for 2025 promotion exercise</a:t>
          </a:r>
        </a:p>
      </dsp:txBody>
      <dsp:txXfrm rot="-5400000">
        <a:off x="7700634" y="3101034"/>
        <a:ext cx="1792630" cy="846536"/>
      </dsp:txXfrm>
    </dsp:sp>
    <dsp:sp modelId="{4AD3CA40-1E60-45A1-B4D7-20D617808FB5}">
      <dsp:nvSpPr>
        <dsp:cNvPr id="0" name=""/>
        <dsp:cNvSpPr/>
      </dsp:nvSpPr>
      <dsp:spPr>
        <a:xfrm rot="5400000">
          <a:off x="6640727" y="3208553"/>
          <a:ext cx="1269804" cy="2754256"/>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Sensitization of Top Management and staff at MDAs</a:t>
          </a:r>
        </a:p>
      </dsp:txBody>
      <dsp:txXfrm rot="-5400000">
        <a:off x="6357544" y="4162413"/>
        <a:ext cx="1836170" cy="846536"/>
      </dsp:txXfrm>
    </dsp:sp>
    <dsp:sp modelId="{109C0501-EDBE-4438-9B1E-E88198B94EC3}">
      <dsp:nvSpPr>
        <dsp:cNvPr id="0" name=""/>
        <dsp:cNvSpPr/>
      </dsp:nvSpPr>
      <dsp:spPr>
        <a:xfrm>
          <a:off x="6772441" y="4566913"/>
          <a:ext cx="1417101" cy="761882"/>
        </a:xfrm>
        <a:prstGeom prst="rect">
          <a:avLst/>
        </a:prstGeom>
        <a:noFill/>
        <a:ln>
          <a:noFill/>
        </a:ln>
        <a:effectLst/>
      </dsp:spPr>
      <dsp:style>
        <a:lnRef idx="0">
          <a:scrgbClr r="0" g="0" b="0"/>
        </a:lnRef>
        <a:fillRef idx="0">
          <a:scrgbClr r="0" g="0" b="0"/>
        </a:fillRef>
        <a:effectRef idx="0">
          <a:scrgbClr r="0" g="0" b="0"/>
        </a:effectRef>
        <a:fontRef idx="minor"/>
      </dsp:style>
    </dsp:sp>
    <dsp:sp modelId="{6D0A5043-6A58-4CFA-B89A-B165DC55E4B2}">
      <dsp:nvSpPr>
        <dsp:cNvPr id="0" name=""/>
        <dsp:cNvSpPr/>
      </dsp:nvSpPr>
      <dsp:spPr>
        <a:xfrm rot="5400000">
          <a:off x="3960940" y="3193639"/>
          <a:ext cx="1269804" cy="2784084"/>
        </a:xfrm>
        <a:prstGeom prst="hexagon">
          <a:avLst>
            <a:gd name="adj" fmla="val 25000"/>
            <a:gd name="vf" fmla="val 115470"/>
          </a:avLst>
        </a:prstGeom>
        <a:solidFill>
          <a:srgbClr val="3DC37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Ongoing deployment of  appropriate Automation  Infrastructure</a:t>
          </a:r>
        </a:p>
      </dsp:txBody>
      <dsp:txXfrm rot="-5400000">
        <a:off x="3667814" y="4162413"/>
        <a:ext cx="1856056" cy="846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4175-79F4-4F3D-A6FA-E00B8A76DC33}">
      <dsp:nvSpPr>
        <dsp:cNvPr id="0" name=""/>
        <dsp:cNvSpPr/>
      </dsp:nvSpPr>
      <dsp:spPr>
        <a:xfrm>
          <a:off x="218466" y="0"/>
          <a:ext cx="6018028" cy="60180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C5A72-4F77-46C2-9754-CC1A2EBD7480}">
      <dsp:nvSpPr>
        <dsp:cNvPr id="0" name=""/>
        <dsp:cNvSpPr/>
      </dsp:nvSpPr>
      <dsp:spPr>
        <a:xfrm>
          <a:off x="790179" y="571712"/>
          <a:ext cx="2347030" cy="2347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Resistance to change and institutional Passivity.</a:t>
          </a:r>
        </a:p>
      </dsp:txBody>
      <dsp:txXfrm>
        <a:off x="904752" y="686285"/>
        <a:ext cx="2117884" cy="2117884"/>
      </dsp:txXfrm>
    </dsp:sp>
    <dsp:sp modelId="{C7F7647C-542D-4F52-B010-BF7DB891205C}">
      <dsp:nvSpPr>
        <dsp:cNvPr id="0" name=""/>
        <dsp:cNvSpPr/>
      </dsp:nvSpPr>
      <dsp:spPr>
        <a:xfrm>
          <a:off x="3317751" y="571712"/>
          <a:ext cx="2347030" cy="2347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Limited ICT infrastructure and digital skills.</a:t>
          </a:r>
        </a:p>
      </dsp:txBody>
      <dsp:txXfrm>
        <a:off x="3432324" y="686285"/>
        <a:ext cx="2117884" cy="2117884"/>
      </dsp:txXfrm>
    </dsp:sp>
    <dsp:sp modelId="{34AE49DD-5763-419B-9B29-BAC25A08C658}">
      <dsp:nvSpPr>
        <dsp:cNvPr id="0" name=""/>
        <dsp:cNvSpPr/>
      </dsp:nvSpPr>
      <dsp:spPr>
        <a:xfrm>
          <a:off x="790179" y="3099284"/>
          <a:ext cx="2347030" cy="2347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Absence of Consequence Management</a:t>
          </a:r>
        </a:p>
      </dsp:txBody>
      <dsp:txXfrm>
        <a:off x="904752" y="3213857"/>
        <a:ext cx="2117884" cy="2117884"/>
      </dsp:txXfrm>
    </dsp:sp>
    <dsp:sp modelId="{8F5C7DFF-128C-434A-B47A-CE8D45F377D0}">
      <dsp:nvSpPr>
        <dsp:cNvPr id="0" name=""/>
        <dsp:cNvSpPr/>
      </dsp:nvSpPr>
      <dsp:spPr>
        <a:xfrm>
          <a:off x="3317751" y="3099284"/>
          <a:ext cx="2347030" cy="2347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Funding and Timely Release of Fund </a:t>
          </a:r>
        </a:p>
      </dsp:txBody>
      <dsp:txXfrm>
        <a:off x="3432324" y="3213857"/>
        <a:ext cx="2117884" cy="21178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08E28-392B-4CCE-BE56-E217F337DBCA}"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009F1-DAC6-4C86-B7FF-87F65F8B0488}" type="slidenum">
              <a:rPr lang="en-US" smtClean="0"/>
              <a:t>‹#›</a:t>
            </a:fld>
            <a:endParaRPr lang="en-US"/>
          </a:p>
        </p:txBody>
      </p:sp>
    </p:spTree>
    <p:extLst>
      <p:ext uri="{BB962C8B-B14F-4D97-AF65-F5344CB8AC3E}">
        <p14:creationId xmlns:p14="http://schemas.microsoft.com/office/powerpoint/2010/main" val="334159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86478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14875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194470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81497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68824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424117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1497590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360" y="5345070"/>
            <a:ext cx="5844152" cy="246693"/>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3C3A632B-FBDE-46D4-BF6F-6D14421E6342}" type="slidenum">
              <a:rPr lang="en-GB" smtClean="0"/>
              <a:t>22</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62662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75786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105926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93319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91600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08DF-C96A-4545-834F-B0E2D748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66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1A380-6A40-2E6B-F65A-9CBBFA4949C9}"/>
            </a:ext>
          </a:extLst>
        </p:cNvPr>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C99FF18-2C06-8082-5BFF-62338D7673E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41F0044-28EE-9E75-DA03-DA936C60F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74454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F5E7F6D-5BAD-444B-8FB2-995286554E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0FC67AD-2AC0-8F4E-B5FF-1B231379A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2456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1408DF-C96A-4545-834F-B0E2D748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1089-D0E1-427A-E57F-3AA4A8396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F9DF6-DD7B-E431-6DB7-C5FB8D32B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53D8C-4E6D-4810-459F-562E3E1FD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B72696-4305-8D1D-688A-7FB62E8C0E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1408DF-C96A-4545-834F-B0E2D748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642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1408DF-C96A-4545-834F-B0E2D748C5F4}" type="slidenum">
              <a:rPr lang="en-US" smtClean="0">
                <a:solidFill>
                  <a:prstClr val="black"/>
                </a:solidFill>
              </a:rPr>
              <a:t>34</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D1E76FC-39A1-074E-82A8-E903E6EB86E6}"/>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DB20162-FCED-8649-89FC-3EB8FF50F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49005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648998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D1E76FC-39A1-074E-82A8-E903E6EB86E6}"/>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DB20162-FCED-8649-89FC-3EB8FF50F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782813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65294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38</a:t>
            </a:fld>
            <a:endParaRPr lang="en-US"/>
          </a:p>
        </p:txBody>
      </p:sp>
    </p:spTree>
    <p:extLst>
      <p:ext uri="{BB962C8B-B14F-4D97-AF65-F5344CB8AC3E}">
        <p14:creationId xmlns:p14="http://schemas.microsoft.com/office/powerpoint/2010/main" val="210578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333855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778334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410175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155515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1408DF-C96A-4545-834F-B0E2D748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98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6882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79033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3016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85512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543313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3398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9912253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1559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7" name="矩形 6"/>
          <p:cNvSpPr/>
          <p:nvPr userDrawn="1"/>
        </p:nvSpPr>
        <p:spPr>
          <a:xfrm>
            <a:off x="342900" y="342900"/>
            <a:ext cx="11563350" cy="6191250"/>
          </a:xfrm>
          <a:prstGeom prst="rect">
            <a:avLst/>
          </a:prstGeom>
          <a:solidFill>
            <a:schemeClr val="bg1"/>
          </a:solidFill>
          <a:ln>
            <a:noFill/>
          </a:ln>
          <a:effectLst>
            <a:outerShdw blurRad="2286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5534137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0704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710752"/>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157972370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28863702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87226520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C4334-BD7E-4AAD-9C49-CEE56543CD6F}"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151042473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622386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C4334-BD7E-4AAD-9C49-CEE56543CD6F}"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384621144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8C4334-BD7E-4AAD-9C49-CEE56543CD6F}"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358971703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4334-BD7E-4AAD-9C49-CEE56543CD6F}"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23090698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C4334-BD7E-4AAD-9C49-CEE56543CD6F}"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192545352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8C4334-BD7E-4AAD-9C49-CEE56543CD6F}"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87368427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455606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619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2450589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212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94685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995751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150427868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C4334-BD7E-4AAD-9C49-CEE56543CD6F}"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5A24-B96E-426F-B5F6-39FF4970E5CA}" type="slidenum">
              <a:rPr lang="en-US" smtClean="0"/>
              <a:t>‹#›</a:t>
            </a:fld>
            <a:endParaRPr lang="en-US"/>
          </a:p>
        </p:txBody>
      </p:sp>
    </p:spTree>
    <p:extLst>
      <p:ext uri="{BB962C8B-B14F-4D97-AF65-F5344CB8AC3E}">
        <p14:creationId xmlns:p14="http://schemas.microsoft.com/office/powerpoint/2010/main" val="193577072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649419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809735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933462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1439874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186984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14474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828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6" r:id="rId15"/>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97B5FA-0921-464F-AAE1-844C04324D75}" type="datetimeFigureOut">
              <a:rPr lang="zh-CN" altLang="en-US" smtClean="0"/>
              <a:t>2025/6/24</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768541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tags" Target="../tags/tag24.xml"/><Relationship Id="rId21" Type="http://schemas.openxmlformats.org/officeDocument/2006/relationships/image" Target="../media/image25.png"/><Relationship Id="rId7" Type="http://schemas.openxmlformats.org/officeDocument/2006/relationships/tags" Target="../tags/tag28.xml"/><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tags" Target="../tags/tag23.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tags" Target="../tags/tag26.xm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notesSlide" Target="../notesSlides/notesSlide18.xml"/><Relationship Id="rId19" Type="http://schemas.openxmlformats.org/officeDocument/2006/relationships/image" Target="../media/image23.png"/><Relationship Id="rId4" Type="http://schemas.openxmlformats.org/officeDocument/2006/relationships/tags" Target="../tags/tag25.xml"/><Relationship Id="rId9" Type="http://schemas.openxmlformats.org/officeDocument/2006/relationships/slideLayout" Target="../slideLayouts/slideLayout6.xml"/><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33.xml"/><Relationship Id="rId7" Type="http://schemas.openxmlformats.org/officeDocument/2006/relationships/diagramQuickStyle" Target="../diagrams/quickStyle5.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3.png"/><Relationship Id="rId9" Type="http://schemas.microsoft.com/office/2007/relationships/diagramDrawing" Target="../diagrams/drawin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A3D936-648B-6870-17B4-82EBAEBCD0DA}"/>
              </a:ext>
            </a:extLst>
          </p:cNvPr>
          <p:cNvSpPr/>
          <p:nvPr/>
        </p:nvSpPr>
        <p:spPr>
          <a:xfrm>
            <a:off x="-2050027" y="218033"/>
            <a:ext cx="13538215" cy="594739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9EFCDAB-9B8A-B127-CCBE-9BF4EF6AC49A}"/>
              </a:ext>
            </a:extLst>
          </p:cNvPr>
          <p:cNvSpPr/>
          <p:nvPr/>
        </p:nvSpPr>
        <p:spPr>
          <a:xfrm>
            <a:off x="1287262" y="2732215"/>
            <a:ext cx="9792070" cy="2150125"/>
          </a:xfrm>
          <a:prstGeom prst="rect">
            <a:avLst/>
          </a:prstGeom>
          <a:solidFill>
            <a:srgbClr val="1958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392184E-6A68-7827-3953-F2876AEACD9F}"/>
              </a:ext>
            </a:extLst>
          </p:cNvPr>
          <p:cNvSpPr txBox="1"/>
          <p:nvPr/>
        </p:nvSpPr>
        <p:spPr>
          <a:xfrm>
            <a:off x="2059618" y="3133817"/>
            <a:ext cx="8371644" cy="830997"/>
          </a:xfrm>
          <a:prstGeom prst="rect">
            <a:avLst/>
          </a:prstGeom>
          <a:noFill/>
        </p:spPr>
        <p:txBody>
          <a:bodyPr wrap="square">
            <a:spAutoFit/>
          </a:bodyPr>
          <a:lstStyle/>
          <a:p>
            <a:pPr algn="ctr"/>
            <a:r>
              <a:rPr lang="en-US" sz="2400" b="1" dirty="0">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OVERVIEW OF THE PUBLIC SERVICE PERFORMANCE MANAGEMENT SYSTEM, MPMS, EPMS.</a:t>
            </a:r>
            <a:endParaRPr lang="en-US" sz="2800" b="1" dirty="0">
              <a:solidFill>
                <a:schemeClr val="bg1">
                  <a:lumMod val="9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02FB6189-9F5E-E816-F3C3-66BD46267F61}"/>
              </a:ext>
            </a:extLst>
          </p:cNvPr>
          <p:cNvSpPr/>
          <p:nvPr/>
        </p:nvSpPr>
        <p:spPr>
          <a:xfrm>
            <a:off x="1287262" y="4505498"/>
            <a:ext cx="9792070" cy="2923414"/>
          </a:xfrm>
          <a:prstGeom prst="rect">
            <a:avLst/>
          </a:prstGeom>
          <a:solidFill>
            <a:srgbClr val="1D9A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a:p>
            <a:pPr algn="ctr"/>
            <a:r>
              <a:rPr lang="en-US" sz="2800" dirty="0">
                <a:latin typeface="Arial Black" panose="020B0A04020102020204" pitchFamily="34" charset="0"/>
              </a:rPr>
              <a:t>PERFORMANCE MANAGEMENT DEPARTMENT</a:t>
            </a:r>
          </a:p>
          <a:p>
            <a:pPr algn="ctr"/>
            <a:r>
              <a:rPr lang="en-US" sz="2800" dirty="0">
                <a:latin typeface="Arial Black" panose="020B0A04020102020204" pitchFamily="34" charset="0"/>
              </a:rPr>
              <a:t>OHCSF</a:t>
            </a:r>
          </a:p>
          <a:p>
            <a:pPr algn="ctr"/>
            <a:endParaRPr lang="en-US" sz="2800" dirty="0">
              <a:latin typeface="Arial Black" panose="020B0A04020102020204" pitchFamily="34" charset="0"/>
            </a:endParaRPr>
          </a:p>
        </p:txBody>
      </p:sp>
      <p:sp>
        <p:nvSpPr>
          <p:cNvPr id="7" name="TextBox 6">
            <a:extLst>
              <a:ext uri="{FF2B5EF4-FFF2-40B4-BE49-F238E27FC236}">
                <a16:creationId xmlns:a16="http://schemas.microsoft.com/office/drawing/2014/main" id="{6F1F2A02-1B24-8EB9-F540-69C8E7535B0E}"/>
              </a:ext>
            </a:extLst>
          </p:cNvPr>
          <p:cNvSpPr txBox="1"/>
          <p:nvPr/>
        </p:nvSpPr>
        <p:spPr>
          <a:xfrm>
            <a:off x="2494624" y="4950431"/>
            <a:ext cx="7501631" cy="1015663"/>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u="none" strike="noStrike" kern="0" cap="none" spc="0" normalizeH="0" baseline="0" noProof="0" dirty="0">
                <a:ln>
                  <a:noFill/>
                </a:ln>
                <a:solidFill>
                  <a:schemeClr val="bg1"/>
                </a:solidFill>
                <a:effectLst/>
                <a:uLnTx/>
                <a:uFillTx/>
                <a:latin typeface="Arial Black" panose="020B0A04020102020204" pitchFamily="34" charset="0"/>
                <a:ea typeface="Montserrat SemiBold"/>
                <a:cs typeface="Montserrat SemiBold"/>
                <a:sym typeface="Montserrat SemiBold"/>
              </a:rPr>
              <a:t>BY</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u="none" strike="noStrike" kern="0" cap="none" spc="0" normalizeH="0" baseline="0" noProof="0" dirty="0">
                <a:ln>
                  <a:noFill/>
                </a:ln>
                <a:solidFill>
                  <a:schemeClr val="bg1"/>
                </a:solidFill>
                <a:effectLst/>
                <a:uLnTx/>
                <a:uFillTx/>
                <a:latin typeface="Arial Black" panose="020B0A04020102020204" pitchFamily="34" charset="0"/>
                <a:ea typeface="Montserrat SemiBold"/>
                <a:cs typeface="Montserrat SemiBold"/>
                <a:sym typeface="Montserrat SemiBold"/>
              </a:rPr>
              <a:t>ABIODUN AJAYI, </a:t>
            </a:r>
            <a:r>
              <a:rPr kumimoji="0" lang="en-US" sz="2000" b="1" u="none" strike="noStrike" kern="0" cap="none" spc="0" normalizeH="0" baseline="0" noProof="0" dirty="0" err="1">
                <a:ln>
                  <a:noFill/>
                </a:ln>
                <a:solidFill>
                  <a:schemeClr val="bg1"/>
                </a:solidFill>
                <a:effectLst/>
                <a:uLnTx/>
                <a:uFillTx/>
                <a:latin typeface="Arial Black" panose="020B0A04020102020204" pitchFamily="34" charset="0"/>
                <a:ea typeface="Montserrat SemiBold"/>
                <a:cs typeface="Montserrat SemiBold"/>
                <a:sym typeface="Montserrat SemiBold"/>
              </a:rPr>
              <a:t>Bsc</a:t>
            </a:r>
            <a:r>
              <a:rPr kumimoji="0" lang="en-US" sz="2000" b="1" u="none" strike="noStrike" kern="0" cap="none" spc="0" normalizeH="0" baseline="0" noProof="0" dirty="0">
                <a:ln>
                  <a:noFill/>
                </a:ln>
                <a:solidFill>
                  <a:schemeClr val="bg1"/>
                </a:solidFill>
                <a:effectLst/>
                <a:uLnTx/>
                <a:uFillTx/>
                <a:latin typeface="Arial Black" panose="020B0A04020102020204" pitchFamily="34" charset="0"/>
                <a:ea typeface="Montserrat SemiBold"/>
                <a:cs typeface="Montserrat SemiBold"/>
                <a:sym typeface="Montserrat SemiBold"/>
              </a:rPr>
              <a:t>, MPA, CMD cert.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u="none" strike="noStrike" kern="0" cap="none" spc="0" normalizeH="0" noProof="0" dirty="0">
                <a:ln>
                  <a:noFill/>
                </a:ln>
                <a:solidFill>
                  <a:schemeClr val="bg1"/>
                </a:solidFill>
                <a:effectLst/>
                <a:uLnTx/>
                <a:uFillTx/>
                <a:latin typeface="Arial Black" panose="020B0A04020102020204" pitchFamily="34" charset="0"/>
                <a:ea typeface="Montserrat SemiBold"/>
                <a:cs typeface="Montserrat SemiBold"/>
                <a:sym typeface="Montserrat SemiBold"/>
              </a:rPr>
              <a:t>,</a:t>
            </a:r>
          </a:p>
        </p:txBody>
      </p:sp>
      <p:pic>
        <p:nvPicPr>
          <p:cNvPr id="12" name="object 10">
            <a:extLst>
              <a:ext uri="{FF2B5EF4-FFF2-40B4-BE49-F238E27FC236}">
                <a16:creationId xmlns:a16="http://schemas.microsoft.com/office/drawing/2014/main" id="{ABF6A150-D34F-34FE-2B41-12F9DACBAE11}"/>
              </a:ext>
            </a:extLst>
          </p:cNvPr>
          <p:cNvPicPr/>
          <p:nvPr/>
        </p:nvPicPr>
        <p:blipFill>
          <a:blip r:embed="rId2" cstate="print"/>
          <a:stretch>
            <a:fillRect/>
          </a:stretch>
        </p:blipFill>
        <p:spPr>
          <a:xfrm>
            <a:off x="5335595" y="263865"/>
            <a:ext cx="1096261" cy="821065"/>
          </a:xfrm>
          <a:prstGeom prst="rect">
            <a:avLst/>
          </a:prstGeom>
        </p:spPr>
      </p:pic>
      <p:sp>
        <p:nvSpPr>
          <p:cNvPr id="8" name="TextBox 7">
            <a:extLst>
              <a:ext uri="{FF2B5EF4-FFF2-40B4-BE49-F238E27FC236}">
                <a16:creationId xmlns:a16="http://schemas.microsoft.com/office/drawing/2014/main" id="{4D62D50A-ED97-E6F8-E79B-BB850EA28AF5}"/>
              </a:ext>
            </a:extLst>
          </p:cNvPr>
          <p:cNvSpPr txBox="1"/>
          <p:nvPr/>
        </p:nvSpPr>
        <p:spPr>
          <a:xfrm>
            <a:off x="8514735" y="6238043"/>
            <a:ext cx="3254478" cy="646331"/>
          </a:xfrm>
          <a:prstGeom prst="rect">
            <a:avLst/>
          </a:prstGeom>
          <a:noFill/>
        </p:spPr>
        <p:txBody>
          <a:bodyPr wrap="square">
            <a:sp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lang="en-US" b="1" kern="0" dirty="0">
              <a:solidFill>
                <a:srgbClr val="206F84"/>
              </a:solidFill>
              <a:latin typeface="Futura Md BT" panose="020B0602020204020303" pitchFamily="34" charset="0"/>
              <a:ea typeface="Montserrat SemiBold"/>
              <a:cs typeface="Montserrat SemiBold"/>
              <a:sym typeface="Montserrat SemiBold"/>
            </a:endParaRP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b="1" kern="0" dirty="0">
                <a:solidFill>
                  <a:srgbClr val="206F84"/>
                </a:solidFill>
                <a:latin typeface="Futura Md BT" panose="020B0602020204020303" pitchFamily="34" charset="0"/>
                <a:ea typeface="Montserrat SemiBold"/>
                <a:cs typeface="Montserrat SemiBold"/>
                <a:sym typeface="Montserrat SemiBold"/>
              </a:rPr>
              <a:t>                   @ </a:t>
            </a:r>
            <a:r>
              <a:rPr kumimoji="0" lang="en-US" b="1" u="none" strike="noStrike" kern="0" cap="none" spc="0" normalizeH="0" baseline="0" noProof="0" dirty="0">
                <a:ln>
                  <a:noFill/>
                </a:ln>
                <a:solidFill>
                  <a:srgbClr val="206F84"/>
                </a:solidFill>
                <a:effectLst/>
                <a:uLnTx/>
                <a:uFillTx/>
                <a:latin typeface="Futura Md BT" panose="020B0602020204020303" pitchFamily="34" charset="0"/>
                <a:ea typeface="Montserrat SemiBold"/>
                <a:cs typeface="Montserrat SemiBold"/>
                <a:sym typeface="Montserrat SemiBold"/>
              </a:rPr>
              <a:t>2025</a:t>
            </a:r>
            <a:endParaRPr kumimoji="0" lang="en-US" b="1" u="none" strike="noStrike" kern="0" cap="none" spc="0" normalizeH="0" noProof="0" dirty="0">
              <a:ln>
                <a:noFill/>
              </a:ln>
              <a:solidFill>
                <a:srgbClr val="206F84"/>
              </a:solidFill>
              <a:effectLst/>
              <a:uLnTx/>
              <a:uFillTx/>
              <a:latin typeface="Futura Md BT" panose="020B0602020204020303" pitchFamily="34" charset="0"/>
              <a:ea typeface="Montserrat SemiBold"/>
              <a:cs typeface="Montserrat SemiBold"/>
              <a:sym typeface="Montserrat SemiBold"/>
            </a:endParaRPr>
          </a:p>
        </p:txBody>
      </p:sp>
    </p:spTree>
    <p:extLst>
      <p:ext uri="{BB962C8B-B14F-4D97-AF65-F5344CB8AC3E}">
        <p14:creationId xmlns:p14="http://schemas.microsoft.com/office/powerpoint/2010/main" val="251514696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8914176"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WHAT IS </a:t>
            </a:r>
            <a:r>
              <a:rPr lang="en-US" altLang="zh-CN" sz="2400" b="1" dirty="0">
                <a:solidFill>
                  <a:srgbClr val="195869"/>
                </a:solidFill>
                <a:latin typeface="Futura Md BT" panose="020B0602020204020303" pitchFamily="34" charset="0"/>
                <a:ea typeface="Yeseva One" panose="00000500000000000000" charset="0"/>
              </a:rPr>
              <a:t>PERFORMANCE MANAGEMENT SYSTEM?</a:t>
            </a:r>
          </a:p>
        </p:txBody>
      </p:sp>
      <p:grpSp>
        <p:nvGrpSpPr>
          <p:cNvPr id="4" name="1">
            <a:extLst>
              <a:ext uri="{FF2B5EF4-FFF2-40B4-BE49-F238E27FC236}">
                <a16:creationId xmlns:a16="http://schemas.microsoft.com/office/drawing/2014/main" id="{4F0F48C7-0DE7-EED3-776B-EFCD21304C6B}"/>
              </a:ext>
            </a:extLst>
          </p:cNvPr>
          <p:cNvGrpSpPr/>
          <p:nvPr>
            <p:custDataLst>
              <p:tags r:id="rId2"/>
            </p:custDataLst>
          </p:nvPr>
        </p:nvGrpSpPr>
        <p:grpSpPr>
          <a:xfrm>
            <a:off x="8057991" y="1382467"/>
            <a:ext cx="3630427" cy="4093065"/>
            <a:chOff x="571258" y="2404098"/>
            <a:chExt cx="3630427" cy="4093065"/>
          </a:xfrm>
        </p:grpSpPr>
        <p:sp>
          <p:nvSpPr>
            <p:cNvPr id="6" name="Freeform: Shape 2">
              <a:extLst>
                <a:ext uri="{FF2B5EF4-FFF2-40B4-BE49-F238E27FC236}">
                  <a16:creationId xmlns:a16="http://schemas.microsoft.com/office/drawing/2014/main" id="{31C69657-7590-8B1F-BF7F-4C79A5E95986}"/>
                </a:ext>
              </a:extLst>
            </p:cNvPr>
            <p:cNvSpPr/>
            <p:nvPr/>
          </p:nvSpPr>
          <p:spPr bwMode="auto">
            <a:xfrm>
              <a:off x="1961744" y="5487069"/>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rgbClr val="FFFFFF">
                <a:lumMod val="8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7" name="Freeform: Shape 3">
              <a:extLst>
                <a:ext uri="{FF2B5EF4-FFF2-40B4-BE49-F238E27FC236}">
                  <a16:creationId xmlns:a16="http://schemas.microsoft.com/office/drawing/2014/main" id="{667D9D0D-D07B-5B07-6FD6-897DB7055715}"/>
                </a:ext>
              </a:extLst>
            </p:cNvPr>
            <p:cNvSpPr/>
            <p:nvPr/>
          </p:nvSpPr>
          <p:spPr bwMode="auto">
            <a:xfrm>
              <a:off x="2414102" y="5460082"/>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rgbClr val="FFFFFF">
                <a:lumMod val="8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8" name="Freeform: Shape 4">
              <a:extLst>
                <a:ext uri="{FF2B5EF4-FFF2-40B4-BE49-F238E27FC236}">
                  <a16:creationId xmlns:a16="http://schemas.microsoft.com/office/drawing/2014/main" id="{AF24E059-98F6-8CDC-6620-8F755FB813FA}"/>
                </a:ext>
              </a:extLst>
            </p:cNvPr>
            <p:cNvSpPr/>
            <p:nvPr/>
          </p:nvSpPr>
          <p:spPr bwMode="auto">
            <a:xfrm>
              <a:off x="2347276" y="2711238"/>
              <a:ext cx="1252979" cy="125297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rgbClr val="1D9A78"/>
            </a:solidFill>
            <a:ln>
              <a:noFill/>
            </a:ln>
          </p:spPr>
          <p:txBody>
            <a:bodyPr vert="horz" wrap="none" lIns="0" tIns="0" rIns="0" bIns="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400" kern="0" dirty="0">
                  <a:solidFill>
                    <a:srgbClr val="FFFFFF"/>
                  </a:solidFill>
                  <a:latin typeface="Yeseva One" panose="00000500000000000000" charset="0"/>
                  <a:ea typeface="Yeseva One" panose="00000500000000000000" charset="0"/>
                  <a:sym typeface="FZHei-B01S" panose="02010601030101010101" pitchFamily="2" charset="-122"/>
                </a:rPr>
                <a:t>Performance</a:t>
              </a:r>
              <a:endParaRPr kumimoji="0" lang="zh-CN" altLang="en-US" sz="14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9" name="Freeform: Shape 5">
              <a:extLst>
                <a:ext uri="{FF2B5EF4-FFF2-40B4-BE49-F238E27FC236}">
                  <a16:creationId xmlns:a16="http://schemas.microsoft.com/office/drawing/2014/main" id="{9279A5FA-C63C-3A62-757F-8C5EC4284993}"/>
                </a:ext>
              </a:extLst>
            </p:cNvPr>
            <p:cNvSpPr/>
            <p:nvPr/>
          </p:nvSpPr>
          <p:spPr bwMode="auto">
            <a:xfrm>
              <a:off x="2040136" y="2404098"/>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0" name="Freeform: Shape 6">
              <a:extLst>
                <a:ext uri="{FF2B5EF4-FFF2-40B4-BE49-F238E27FC236}">
                  <a16:creationId xmlns:a16="http://schemas.microsoft.com/office/drawing/2014/main" id="{EA9241C6-282F-7924-85DA-87C509765455}"/>
                </a:ext>
              </a:extLst>
            </p:cNvPr>
            <p:cNvSpPr/>
            <p:nvPr/>
          </p:nvSpPr>
          <p:spPr bwMode="auto">
            <a:xfrm>
              <a:off x="1757412" y="4387018"/>
              <a:ext cx="1119328" cy="1115473"/>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rgbClr val="1D9A78"/>
            </a:solidFill>
            <a:ln>
              <a:noFill/>
            </a:ln>
          </p:spPr>
          <p:txBody>
            <a:bodyPr vert="horz" wrap="none" lIns="0" tIns="0" rIns="0" bIns="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rPr>
                <a:t>Management</a:t>
              </a:r>
              <a:endParaRPr kumimoji="0" lang="zh-CN" altLang="en-US"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1" name="Freeform: Shape 7">
              <a:extLst>
                <a:ext uri="{FF2B5EF4-FFF2-40B4-BE49-F238E27FC236}">
                  <a16:creationId xmlns:a16="http://schemas.microsoft.com/office/drawing/2014/main" id="{A5C67F3E-928B-6CD0-C475-932BEB52B35E}"/>
                </a:ext>
              </a:extLst>
            </p:cNvPr>
            <p:cNvSpPr/>
            <p:nvPr/>
          </p:nvSpPr>
          <p:spPr bwMode="auto">
            <a:xfrm>
              <a:off x="1486254" y="4113290"/>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2" name="Freeform: Shape 8">
              <a:extLst>
                <a:ext uri="{FF2B5EF4-FFF2-40B4-BE49-F238E27FC236}">
                  <a16:creationId xmlns:a16="http://schemas.microsoft.com/office/drawing/2014/main" id="{26A4342A-9BDF-7846-CA9B-E8C39618F906}"/>
                </a:ext>
              </a:extLst>
            </p:cNvPr>
            <p:cNvSpPr/>
            <p:nvPr/>
          </p:nvSpPr>
          <p:spPr bwMode="auto">
            <a:xfrm>
              <a:off x="3375361" y="4267503"/>
              <a:ext cx="661830" cy="666970"/>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rgbClr val="195869"/>
            </a:solidFill>
            <a:ln>
              <a:noFill/>
            </a:ln>
          </p:spPr>
          <p:txBody>
            <a:bodyPr vert="horz" wrap="none" lIns="0" tIns="0" rIns="0" bIns="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rPr>
                <a:t>System</a:t>
              </a:r>
              <a:endParaRPr kumimoji="0" lang="zh-CN" altLang="en-US"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3" name="Freeform: Shape 9">
              <a:extLst>
                <a:ext uri="{FF2B5EF4-FFF2-40B4-BE49-F238E27FC236}">
                  <a16:creationId xmlns:a16="http://schemas.microsoft.com/office/drawing/2014/main" id="{99A077EF-B10A-C73D-84E9-0616948D74A3}"/>
                </a:ext>
              </a:extLst>
            </p:cNvPr>
            <p:cNvSpPr/>
            <p:nvPr/>
          </p:nvSpPr>
          <p:spPr bwMode="auto">
            <a:xfrm>
              <a:off x="3213438" y="4106865"/>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4" name="Freeform: Shape 10">
              <a:extLst>
                <a:ext uri="{FF2B5EF4-FFF2-40B4-BE49-F238E27FC236}">
                  <a16:creationId xmlns:a16="http://schemas.microsoft.com/office/drawing/2014/main" id="{EF7C9180-B580-B9A7-19B0-10DD4F8BB486}"/>
                </a:ext>
              </a:extLst>
            </p:cNvPr>
            <p:cNvSpPr/>
            <p:nvPr/>
          </p:nvSpPr>
          <p:spPr bwMode="auto">
            <a:xfrm>
              <a:off x="824424" y="3991205"/>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5" name="Freeform: Shape 11">
              <a:extLst>
                <a:ext uri="{FF2B5EF4-FFF2-40B4-BE49-F238E27FC236}">
                  <a16:creationId xmlns:a16="http://schemas.microsoft.com/office/drawing/2014/main" id="{ADB48103-3CA6-F641-C3B2-16741C7BC768}"/>
                </a:ext>
              </a:extLst>
            </p:cNvPr>
            <p:cNvSpPr/>
            <p:nvPr/>
          </p:nvSpPr>
          <p:spPr bwMode="auto">
            <a:xfrm>
              <a:off x="571258" y="4727571"/>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6" name="Freeform: Shape 12">
              <a:extLst>
                <a:ext uri="{FF2B5EF4-FFF2-40B4-BE49-F238E27FC236}">
                  <a16:creationId xmlns:a16="http://schemas.microsoft.com/office/drawing/2014/main" id="{23DB640B-2006-AC2E-338F-9D0DCDC2D046}"/>
                </a:ext>
              </a:extLst>
            </p:cNvPr>
            <p:cNvSpPr/>
            <p:nvPr/>
          </p:nvSpPr>
          <p:spPr bwMode="auto">
            <a:xfrm>
              <a:off x="757599" y="5433095"/>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7" name="Freeform: Shape 13">
              <a:extLst>
                <a:ext uri="{FF2B5EF4-FFF2-40B4-BE49-F238E27FC236}">
                  <a16:creationId xmlns:a16="http://schemas.microsoft.com/office/drawing/2014/main" id="{D58C2752-93DC-FC2D-B7EC-1EE2EB7755D9}"/>
                </a:ext>
              </a:extLst>
            </p:cNvPr>
            <p:cNvSpPr/>
            <p:nvPr/>
          </p:nvSpPr>
          <p:spPr bwMode="auto">
            <a:xfrm>
              <a:off x="3544995" y="5433095"/>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8" name="Freeform: Shape 14">
              <a:extLst>
                <a:ext uri="{FF2B5EF4-FFF2-40B4-BE49-F238E27FC236}">
                  <a16:creationId xmlns:a16="http://schemas.microsoft.com/office/drawing/2014/main" id="{540DEACB-3733-A12A-A81F-9CB696D7BEA7}"/>
                </a:ext>
              </a:extLst>
            </p:cNvPr>
            <p:cNvSpPr/>
            <p:nvPr/>
          </p:nvSpPr>
          <p:spPr bwMode="auto">
            <a:xfrm>
              <a:off x="1140561" y="3748320"/>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grpSp>
      <p:sp>
        <p:nvSpPr>
          <p:cNvPr id="19" name="TextBox 18">
            <a:extLst>
              <a:ext uri="{FF2B5EF4-FFF2-40B4-BE49-F238E27FC236}">
                <a16:creationId xmlns:a16="http://schemas.microsoft.com/office/drawing/2014/main" id="{FC4E5167-B578-51CB-0AEA-2141F8A3252A}"/>
              </a:ext>
            </a:extLst>
          </p:cNvPr>
          <p:cNvSpPr txBox="1"/>
          <p:nvPr/>
        </p:nvSpPr>
        <p:spPr>
          <a:xfrm>
            <a:off x="425075" y="769839"/>
            <a:ext cx="7783916" cy="5940088"/>
          </a:xfrm>
          <a:prstGeom prst="rect">
            <a:avLst/>
          </a:prstGeom>
          <a:noFill/>
          <a:ln w="3175">
            <a:noFill/>
          </a:ln>
        </p:spPr>
        <p:txBody>
          <a:bodyPr wrap="square">
            <a:spAutoFit/>
          </a:bodyPr>
          <a:lstStyle/>
          <a:p>
            <a:pPr algn="just"/>
            <a:r>
              <a:rPr lang="en-US" sz="2000" b="1" dirty="0">
                <a:solidFill>
                  <a:srgbClr val="195869"/>
                </a:solidFill>
                <a:latin typeface="Futura Md BT" panose="020B0602020204020303" pitchFamily="34" charset="0"/>
                <a:ea typeface="Tahoma" panose="020B0604030504040204" pitchFamily="34" charset="0"/>
                <a:cs typeface="Tahoma" panose="020B0604030504040204" pitchFamily="34" charset="0"/>
              </a:rPr>
              <a:t>Performance Management System </a:t>
            </a:r>
          </a:p>
          <a:p>
            <a:pPr marL="342900" indent="-342900">
              <a:buFont typeface="Wingdings" panose="05000000000000000000" pitchFamily="2" charset="2"/>
              <a:buChar char="Ø"/>
            </a:pPr>
            <a:r>
              <a:rPr lang="en-US" sz="2000" dirty="0">
                <a:latin typeface="Futura Bk BT" panose="020B0502020204020303" pitchFamily="34" charset="0"/>
                <a:ea typeface="Tahoma" panose="020B0604030504040204" pitchFamily="34" charset="0"/>
                <a:cs typeface="Tahoma" panose="020B0604030504040204" pitchFamily="34" charset="0"/>
              </a:rPr>
              <a:t>A Performance Management System is a mechanism for:</a:t>
            </a:r>
          </a:p>
          <a:p>
            <a:pPr marL="800100" lvl="1" indent="-342900">
              <a:buFont typeface="Wingdings" panose="05000000000000000000" pitchFamily="2" charset="2"/>
              <a:buChar char="Ø"/>
            </a:pPr>
            <a:r>
              <a:rPr lang="en-US" sz="2000" dirty="0">
                <a:latin typeface="Futura Bk BT" panose="020B0502020204020303" pitchFamily="34" charset="0"/>
                <a:ea typeface="Tahoma" panose="020B0604030504040204" pitchFamily="34" charset="0"/>
                <a:cs typeface="Tahoma" panose="020B0604030504040204" pitchFamily="34" charset="0"/>
              </a:rPr>
              <a:t>Aligning organizations mission, goals, and objectives with available resources (Manpower, material, financial). This is done by streamlining employee performance and efforts to match the set goals efficiently</a:t>
            </a:r>
          </a:p>
          <a:p>
            <a:pPr marL="800100" lvl="1" indent="-342900">
              <a:buFont typeface="Wingdings" panose="05000000000000000000" pitchFamily="2" charset="2"/>
              <a:buChar char="Ø"/>
            </a:pPr>
            <a:r>
              <a:rPr lang="en-US" sz="2000" dirty="0">
                <a:latin typeface="Futura Bk BT" panose="020B0502020204020303" pitchFamily="34" charset="0"/>
                <a:ea typeface="Tahoma" panose="020B0604030504040204" pitchFamily="34" charset="0"/>
                <a:cs typeface="Tahoma" panose="020B0604030504040204" pitchFamily="34" charset="0"/>
              </a:rPr>
              <a:t>tracking the performance of employees consistently and measurably</a:t>
            </a:r>
          </a:p>
          <a:p>
            <a:pPr marL="800100" lvl="1" indent="-342900">
              <a:buFont typeface="Wingdings" panose="05000000000000000000" pitchFamily="2" charset="2"/>
              <a:buChar char="Ø"/>
            </a:pPr>
            <a:r>
              <a:rPr lang="en-US" sz="2000" dirty="0">
                <a:latin typeface="Futura Bk BT" panose="020B0502020204020303" pitchFamily="34" charset="0"/>
                <a:ea typeface="Tahoma" panose="020B0604030504040204" pitchFamily="34" charset="0"/>
                <a:cs typeface="Tahoma" panose="020B0604030504040204" pitchFamily="34" charset="0"/>
              </a:rPr>
              <a:t>setting targets, measuring results and assessing performance</a:t>
            </a:r>
          </a:p>
          <a:p>
            <a:pPr marL="800100" lvl="1" indent="-342900">
              <a:buFont typeface="Wingdings" panose="05000000000000000000" pitchFamily="2" charset="2"/>
              <a:buChar char="Ø"/>
            </a:pPr>
            <a:endParaRPr lang="en-US" sz="2000" dirty="0">
              <a:latin typeface="Futura Bk BT" panose="020B0502020204020303"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en-US" sz="2000" dirty="0">
                <a:latin typeface="Futura Bk BT" panose="020B0502020204020303" pitchFamily="34" charset="0"/>
                <a:ea typeface="Tahoma" panose="020B0604030504040204" pitchFamily="34" charset="0"/>
                <a:cs typeface="Tahoma" panose="020B0604030504040204" pitchFamily="34" charset="0"/>
              </a:rPr>
              <a:t>PMS consists of the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processes</a:t>
            </a:r>
            <a:r>
              <a:rPr lang="en-US" sz="2000" dirty="0">
                <a:latin typeface="Futura Bk BT" panose="020B0502020204020303" pitchFamily="34" charset="0"/>
                <a:ea typeface="Tahoma" panose="020B0604030504040204" pitchFamily="34" charset="0"/>
                <a:cs typeface="Tahoma" panose="020B0604030504040204" pitchFamily="34" charset="0"/>
              </a:rPr>
              <a:t> used to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identify</a:t>
            </a:r>
            <a:r>
              <a:rPr lang="en-US" sz="2000" b="1" dirty="0">
                <a:solidFill>
                  <a:srgbClr val="195869"/>
                </a:solidFill>
                <a:latin typeface="Futura Md BT" panose="020B0602020204020303" pitchFamily="34" charset="0"/>
                <a:ea typeface="Tahoma" panose="020B0604030504040204" pitchFamily="34" charset="0"/>
                <a:cs typeface="Tahoma" panose="020B0604030504040204" pitchFamily="34" charset="0"/>
              </a:rPr>
              <a:t>,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encourage</a:t>
            </a:r>
            <a:r>
              <a:rPr lang="en-US" sz="2000" b="1" dirty="0">
                <a:solidFill>
                  <a:srgbClr val="195869"/>
                </a:solidFill>
                <a:latin typeface="Futura Md BT" panose="020B0602020204020303" pitchFamily="34" charset="0"/>
                <a:ea typeface="Tahoma" panose="020B0604030504040204" pitchFamily="34" charset="0"/>
                <a:cs typeface="Tahoma" panose="020B0604030504040204" pitchFamily="34" charset="0"/>
              </a:rPr>
              <a:t>,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measure</a:t>
            </a:r>
            <a:r>
              <a:rPr lang="en-US" sz="2000" b="1" dirty="0">
                <a:solidFill>
                  <a:srgbClr val="195869"/>
                </a:solidFill>
                <a:latin typeface="Futura Md BT" panose="020B0602020204020303" pitchFamily="34" charset="0"/>
                <a:ea typeface="Tahoma" panose="020B0604030504040204" pitchFamily="34" charset="0"/>
                <a:cs typeface="Tahoma" panose="020B0604030504040204" pitchFamily="34" charset="0"/>
              </a:rPr>
              <a:t>,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evaluate</a:t>
            </a:r>
            <a:r>
              <a:rPr lang="en-US" sz="2000" b="1" dirty="0">
                <a:solidFill>
                  <a:srgbClr val="195869"/>
                </a:solidFill>
                <a:latin typeface="Futura Md BT" panose="020B0602020204020303" pitchFamily="34" charset="0"/>
                <a:ea typeface="Tahoma" panose="020B0604030504040204" pitchFamily="34" charset="0"/>
                <a:cs typeface="Tahoma" panose="020B0604030504040204" pitchFamily="34" charset="0"/>
              </a:rPr>
              <a:t>,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improve</a:t>
            </a:r>
            <a:r>
              <a:rPr lang="en-US" sz="2000" b="1" dirty="0">
                <a:solidFill>
                  <a:srgbClr val="195869"/>
                </a:solidFill>
                <a:latin typeface="Futura Md BT" panose="020B0602020204020303" pitchFamily="34" charset="0"/>
                <a:ea typeface="Tahoma" panose="020B0604030504040204" pitchFamily="34" charset="0"/>
                <a:cs typeface="Tahoma" panose="020B0604030504040204" pitchFamily="34" charset="0"/>
              </a:rPr>
              <a:t>, </a:t>
            </a:r>
            <a:r>
              <a:rPr lang="en-US" sz="2000" dirty="0">
                <a:latin typeface="Futura Bk BT" panose="020B0502020204020303" pitchFamily="34" charset="0"/>
                <a:ea typeface="Tahoma" panose="020B0604030504040204" pitchFamily="34" charset="0"/>
                <a:cs typeface="Tahoma" panose="020B0604030504040204" pitchFamily="34" charset="0"/>
              </a:rPr>
              <a:t>and </a:t>
            </a:r>
            <a:r>
              <a:rPr lang="en-US" sz="2000" b="1" u="sng" dirty="0">
                <a:solidFill>
                  <a:srgbClr val="195869"/>
                </a:solidFill>
                <a:latin typeface="Futura Md BT" panose="020B0602020204020303" pitchFamily="34" charset="0"/>
                <a:ea typeface="Tahoma" panose="020B0604030504040204" pitchFamily="34" charset="0"/>
                <a:cs typeface="Tahoma" panose="020B0604030504040204" pitchFamily="34" charset="0"/>
              </a:rPr>
              <a:t>reward</a:t>
            </a:r>
            <a:r>
              <a:rPr lang="en-US" sz="2000" dirty="0">
                <a:latin typeface="Futura Bk BT" panose="020B0502020204020303" pitchFamily="34" charset="0"/>
                <a:ea typeface="Tahoma" panose="020B0604030504040204" pitchFamily="34" charset="0"/>
                <a:cs typeface="Tahoma" panose="020B0604030504040204" pitchFamily="34" charset="0"/>
              </a:rPr>
              <a:t> employee performance at work.</a:t>
            </a:r>
          </a:p>
          <a:p>
            <a:pPr marL="342900" indent="-342900">
              <a:buFont typeface="Wingdings" panose="05000000000000000000" pitchFamily="2" charset="2"/>
              <a:buChar char="v"/>
            </a:pPr>
            <a:r>
              <a:rPr lang="en-US" sz="2000" dirty="0">
                <a:latin typeface="Futura Bk BT" panose="020B0502020204020303" pitchFamily="34" charset="0"/>
                <a:ea typeface="Tahoma" panose="020B0604030504040204" pitchFamily="34" charset="0"/>
                <a:cs typeface="Tahoma" panose="020B0604030504040204" pitchFamily="34" charset="0"/>
              </a:rPr>
              <a:t>PMS therefore provides the building blocks to translate an organization’s long-term aspirations into near-term goals and that safeguard the merit principles in public administration</a:t>
            </a:r>
          </a:p>
        </p:txBody>
      </p:sp>
    </p:spTree>
    <p:extLst>
      <p:ext uri="{BB962C8B-B14F-4D97-AF65-F5344CB8AC3E}">
        <p14:creationId xmlns:p14="http://schemas.microsoft.com/office/powerpoint/2010/main" val="3403781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665"/>
                            </p:stCondLst>
                            <p:childTnLst>
                              <p:par>
                                <p:cTn id="10" presetID="53" presetClass="entr" presetSubtype="52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981721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DIFFERENCES BETWEEN TRADITIONAL APPRAISAL &amp; NEW PMS</a:t>
            </a:r>
          </a:p>
        </p:txBody>
      </p:sp>
      <p:graphicFrame>
        <p:nvGraphicFramePr>
          <p:cNvPr id="4" name="Table 3">
            <a:extLst>
              <a:ext uri="{FF2B5EF4-FFF2-40B4-BE49-F238E27FC236}">
                <a16:creationId xmlns:a16="http://schemas.microsoft.com/office/drawing/2014/main" id="{AB8322D0-8D51-73B6-03D5-B173CA97E332}"/>
              </a:ext>
            </a:extLst>
          </p:cNvPr>
          <p:cNvGraphicFramePr>
            <a:graphicFrameLocks noGrp="1"/>
          </p:cNvGraphicFramePr>
          <p:nvPr/>
        </p:nvGraphicFramePr>
        <p:xfrm>
          <a:off x="1069303" y="943095"/>
          <a:ext cx="9801175" cy="5567770"/>
        </p:xfrm>
        <a:graphic>
          <a:graphicData uri="http://schemas.openxmlformats.org/drawingml/2006/table">
            <a:tbl>
              <a:tblPr firstRow="1" firstCol="1" bandRow="1">
                <a:tableStyleId>{912C8C85-51F0-491E-9774-3900AFEF0FD7}</a:tableStyleId>
              </a:tblPr>
              <a:tblGrid>
                <a:gridCol w="4631350">
                  <a:extLst>
                    <a:ext uri="{9D8B030D-6E8A-4147-A177-3AD203B41FA5}">
                      <a16:colId xmlns:a16="http://schemas.microsoft.com/office/drawing/2014/main" val="3650682558"/>
                    </a:ext>
                  </a:extLst>
                </a:gridCol>
                <a:gridCol w="5169825">
                  <a:extLst>
                    <a:ext uri="{9D8B030D-6E8A-4147-A177-3AD203B41FA5}">
                      <a16:colId xmlns:a16="http://schemas.microsoft.com/office/drawing/2014/main" val="3544658267"/>
                    </a:ext>
                  </a:extLst>
                </a:gridCol>
              </a:tblGrid>
              <a:tr h="6033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85750" indent="-285750" algn="ctr">
                        <a:lnSpc>
                          <a:spcPct val="107000"/>
                        </a:lnSpc>
                        <a:spcAft>
                          <a:spcPts val="800"/>
                        </a:spcAft>
                        <a:buFont typeface="Wingdings" panose="05000000000000000000" pitchFamily="2" charset="2"/>
                        <a:buChar char="Ø"/>
                      </a:pPr>
                      <a:r>
                        <a:rPr lang="en-US" sz="1600" kern="100" dirty="0">
                          <a:solidFill>
                            <a:srgbClr val="1D9A78"/>
                          </a:solidFill>
                          <a:effectLst/>
                          <a:latin typeface="Futura Md BT" panose="020B0602020204020303" pitchFamily="34" charset="0"/>
                        </a:rPr>
                        <a:t>Traditional Performance Appraisal</a:t>
                      </a:r>
                      <a:endParaRPr lang="x-none" sz="1600" kern="100" dirty="0">
                        <a:solidFill>
                          <a:srgbClr val="1D9A78"/>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285750" indent="-285750" algn="ctr">
                        <a:lnSpc>
                          <a:spcPct val="107000"/>
                        </a:lnSpc>
                        <a:spcAft>
                          <a:spcPts val="800"/>
                        </a:spcAft>
                        <a:buFont typeface="Wingdings" panose="05000000000000000000" pitchFamily="2" charset="2"/>
                        <a:buChar char="Ø"/>
                      </a:pPr>
                      <a:r>
                        <a:rPr lang="en-US" sz="1600" kern="100" dirty="0">
                          <a:solidFill>
                            <a:srgbClr val="195869"/>
                          </a:solidFill>
                          <a:effectLst/>
                          <a:latin typeface="Futura Md BT" panose="020B0602020204020303" pitchFamily="34" charset="0"/>
                        </a:rPr>
                        <a:t>Performance Management</a:t>
                      </a:r>
                      <a:endParaRPr lang="x-none" sz="1600" kern="100" dirty="0">
                        <a:solidFill>
                          <a:srgbClr val="195869"/>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61516683"/>
                  </a:ext>
                </a:extLst>
              </a:tr>
              <a:tr h="60119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Held annually</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a:solidFill>
                            <a:schemeClr val="bg1"/>
                          </a:solidFill>
                          <a:effectLst/>
                          <a:latin typeface="Futura Md BT" panose="020B0602020204020303" pitchFamily="34" charset="0"/>
                        </a:rPr>
                        <a:t>Held quarterly, monthly, weekly or daily</a:t>
                      </a:r>
                      <a:endParaRPr lang="x-none" sz="1600" b="1" kern="10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123402006"/>
                  </a:ext>
                </a:extLst>
              </a:tr>
              <a:tr h="60119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Focus on individual objectives</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Focus on organizational and individual objectives</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1619190482"/>
                  </a:ext>
                </a:extLst>
              </a:tr>
              <a:tr h="60119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Focus on levels of performance</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Focus on performance and development of employees</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2246028439"/>
                  </a:ext>
                </a:extLst>
              </a:tr>
              <a:tr h="500648">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Little or no conversations</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Two-way conversations</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227039634"/>
                  </a:ext>
                </a:extLst>
              </a:tr>
              <a:tr h="596369">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Don’t review past performance</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Review recent performance and coach to impact, development, &amp; growth</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3156066094"/>
                  </a:ext>
                </a:extLst>
              </a:tr>
              <a:tr h="444177">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Closed-door policy</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Open-door policy</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1029924337"/>
                  </a:ext>
                </a:extLst>
              </a:tr>
              <a:tr h="561248">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Little to no transparency</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Transparent and collaborative</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3480622712"/>
                  </a:ext>
                </a:extLst>
              </a:tr>
              <a:tr h="49858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Based on subjective opinion</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Based on rich and real-time staff’s data</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2173520827"/>
                  </a:ext>
                </a:extLst>
              </a:tr>
              <a:tr h="55987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Result in a rating and non-follow-up</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D9A7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nSpc>
                          <a:spcPct val="107000"/>
                        </a:lnSpc>
                        <a:spcAft>
                          <a:spcPts val="800"/>
                        </a:spcAft>
                        <a:buFont typeface="Wingdings" panose="05000000000000000000" pitchFamily="2" charset="2"/>
                        <a:buChar char="Ø"/>
                        <a:tabLst>
                          <a:tab pos="457200" algn="l"/>
                        </a:tabLst>
                      </a:pPr>
                      <a:r>
                        <a:rPr lang="en-US" sz="1600" b="1" kern="100" dirty="0">
                          <a:solidFill>
                            <a:schemeClr val="bg1"/>
                          </a:solidFill>
                          <a:effectLst/>
                          <a:latin typeface="Futura Md BT" panose="020B0602020204020303" pitchFamily="34" charset="0"/>
                        </a:rPr>
                        <a:t>Conclude with next steps and follow-up</a:t>
                      </a:r>
                      <a:endParaRPr lang="x-none" sz="1600" b="1" kern="100" dirty="0">
                        <a:solidFill>
                          <a:schemeClr val="bg1"/>
                        </a:solidFill>
                        <a:effectLst/>
                        <a:latin typeface="Futura Md BT" panose="020B0602020204020303" pitchFamily="34" charset="0"/>
                        <a:ea typeface="Calibri" panose="020F0502020204030204" pitchFamily="34" charset="0"/>
                        <a:cs typeface="Times New Roman" panose="02020603050405020304" pitchFamily="18" charset="0"/>
                      </a:endParaRPr>
                    </a:p>
                  </a:txBody>
                  <a:tcPr marL="59835" marR="598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5869"/>
                    </a:solidFill>
                  </a:tcPr>
                </a:tc>
                <a:extLst>
                  <a:ext uri="{0D108BD9-81ED-4DB2-BD59-A6C34878D82A}">
                    <a16:rowId xmlns:a16="http://schemas.microsoft.com/office/drawing/2014/main" val="2659890311"/>
                  </a:ext>
                </a:extLst>
              </a:tr>
            </a:tbl>
          </a:graphicData>
        </a:graphic>
      </p:graphicFrame>
    </p:spTree>
    <p:extLst>
      <p:ext uri="{BB962C8B-B14F-4D97-AF65-F5344CB8AC3E}">
        <p14:creationId xmlns:p14="http://schemas.microsoft.com/office/powerpoint/2010/main" val="2660767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8" y="319088"/>
            <a:ext cx="8497487"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Prioritized Initiatives: </a:t>
            </a:r>
            <a:r>
              <a:rPr lang="en-US" altLang="zh-CN" sz="2400" b="1" dirty="0">
                <a:solidFill>
                  <a:srgbClr val="195869"/>
                </a:solidFill>
                <a:latin typeface="Futura Md BT" panose="020B0602020204020303" pitchFamily="34" charset="0"/>
                <a:ea typeface="Yeseva One" panose="00000500000000000000" charset="0"/>
              </a:rPr>
              <a:t>Performance Management</a:t>
            </a:r>
          </a:p>
        </p:txBody>
      </p:sp>
      <p:sp>
        <p:nvSpPr>
          <p:cNvPr id="14" name="object 12">
            <a:extLst>
              <a:ext uri="{FF2B5EF4-FFF2-40B4-BE49-F238E27FC236}">
                <a16:creationId xmlns:a16="http://schemas.microsoft.com/office/drawing/2014/main" id="{7E4EB82B-53BC-7DCC-4E9C-97A32FD6D7B5}"/>
              </a:ext>
            </a:extLst>
          </p:cNvPr>
          <p:cNvSpPr txBox="1"/>
          <p:nvPr/>
        </p:nvSpPr>
        <p:spPr>
          <a:xfrm>
            <a:off x="1461704" y="942230"/>
            <a:ext cx="1686051" cy="243656"/>
          </a:xfrm>
          <a:prstGeom prst="rect">
            <a:avLst/>
          </a:prstGeom>
        </p:spPr>
        <p:txBody>
          <a:bodyPr vert="horz" wrap="square" lIns="0" tIns="12700" rIns="0" bIns="0" rtlCol="0">
            <a:spAutoFit/>
          </a:bodyPr>
          <a:lstStyle/>
          <a:p>
            <a:pPr marL="12700">
              <a:spcBef>
                <a:spcPts val="100"/>
              </a:spcBef>
            </a:pPr>
            <a:r>
              <a:rPr sz="1500" b="1" dirty="0">
                <a:solidFill>
                  <a:srgbClr val="008651"/>
                </a:solidFill>
                <a:latin typeface="Liberation Sans Narrow"/>
                <a:cs typeface="Liberation Sans Narrow"/>
              </a:rPr>
              <a:t>Reform</a:t>
            </a:r>
            <a:r>
              <a:rPr sz="1500" b="1" spc="240" dirty="0">
                <a:solidFill>
                  <a:srgbClr val="008651"/>
                </a:solidFill>
                <a:latin typeface="Liberation Sans Narrow"/>
                <a:cs typeface="Liberation Sans Narrow"/>
              </a:rPr>
              <a:t> </a:t>
            </a:r>
            <a:r>
              <a:rPr sz="1500" b="1" spc="35" dirty="0">
                <a:solidFill>
                  <a:srgbClr val="008651"/>
                </a:solidFill>
                <a:latin typeface="Liberation Sans Narrow"/>
                <a:cs typeface="Liberation Sans Narrow"/>
              </a:rPr>
              <a:t>initiative</a:t>
            </a:r>
            <a:endParaRPr sz="1500" dirty="0">
              <a:solidFill>
                <a:prstClr val="black"/>
              </a:solidFill>
              <a:latin typeface="Liberation Sans Narrow"/>
              <a:cs typeface="Liberation Sans Narrow"/>
            </a:endParaRPr>
          </a:p>
        </p:txBody>
      </p:sp>
      <p:sp>
        <p:nvSpPr>
          <p:cNvPr id="15" name="object 13">
            <a:extLst>
              <a:ext uri="{FF2B5EF4-FFF2-40B4-BE49-F238E27FC236}">
                <a16:creationId xmlns:a16="http://schemas.microsoft.com/office/drawing/2014/main" id="{8EE9634F-2A6B-ACCC-3D1E-49F70E8A253E}"/>
              </a:ext>
            </a:extLst>
          </p:cNvPr>
          <p:cNvSpPr txBox="1"/>
          <p:nvPr/>
        </p:nvSpPr>
        <p:spPr>
          <a:xfrm>
            <a:off x="1303715" y="1283394"/>
            <a:ext cx="1804670" cy="4799519"/>
          </a:xfrm>
          <a:prstGeom prst="rect">
            <a:avLst/>
          </a:prstGeom>
          <a:solidFill>
            <a:srgbClr val="C4E2D6"/>
          </a:solidFill>
        </p:spPr>
        <p:txBody>
          <a:bodyPr vert="horz" wrap="square" lIns="0" tIns="0" rIns="0" bIns="0" rtlCol="0">
            <a:spAutoFit/>
          </a:bodyPr>
          <a:lstStyle/>
          <a:p>
            <a:endParaRPr sz="1700" dirty="0">
              <a:solidFill>
                <a:prstClr val="black"/>
              </a:solidFill>
              <a:latin typeface="Liberation Serif"/>
              <a:cs typeface="Liberation Serif"/>
            </a:endParaRPr>
          </a:p>
          <a:p>
            <a:endParaRPr sz="1700" dirty="0">
              <a:solidFill>
                <a:prstClr val="black"/>
              </a:solidFill>
              <a:latin typeface="Liberation Serif"/>
              <a:cs typeface="Liberation Serif"/>
            </a:endParaRPr>
          </a:p>
          <a:p>
            <a:endParaRPr sz="1700" dirty="0">
              <a:solidFill>
                <a:prstClr val="black"/>
              </a:solidFill>
              <a:latin typeface="Liberation Serif"/>
              <a:cs typeface="Liberation Serif"/>
            </a:endParaRPr>
          </a:p>
          <a:p>
            <a:endParaRPr sz="1700" dirty="0">
              <a:solidFill>
                <a:prstClr val="black"/>
              </a:solidFill>
              <a:latin typeface="Liberation Serif"/>
              <a:cs typeface="Liberation Serif"/>
            </a:endParaRPr>
          </a:p>
          <a:p>
            <a:endParaRPr sz="1700" dirty="0">
              <a:solidFill>
                <a:prstClr val="black"/>
              </a:solidFill>
              <a:latin typeface="Liberation Serif"/>
              <a:cs typeface="Liberation Serif"/>
            </a:endParaRPr>
          </a:p>
          <a:p>
            <a:endParaRPr sz="1700" dirty="0">
              <a:solidFill>
                <a:prstClr val="black"/>
              </a:solidFill>
              <a:latin typeface="Liberation Serif"/>
              <a:cs typeface="Liberation Serif"/>
            </a:endParaRPr>
          </a:p>
          <a:p>
            <a:endParaRPr sz="1700" dirty="0">
              <a:solidFill>
                <a:prstClr val="black"/>
              </a:solidFill>
              <a:latin typeface="Liberation Serif"/>
              <a:cs typeface="Liberation Serif"/>
            </a:endParaRPr>
          </a:p>
          <a:p>
            <a:pPr>
              <a:spcBef>
                <a:spcPts val="50"/>
              </a:spcBef>
            </a:pPr>
            <a:endParaRPr sz="1850" dirty="0">
              <a:solidFill>
                <a:prstClr val="black"/>
              </a:solidFill>
              <a:latin typeface="Liberation Serif"/>
              <a:cs typeface="Liberation Serif"/>
            </a:endParaRPr>
          </a:p>
          <a:p>
            <a:pPr marL="182880" marR="281305">
              <a:lnSpc>
                <a:spcPct val="89200"/>
              </a:lnSpc>
            </a:pPr>
            <a:r>
              <a:rPr sz="1500" b="1" spc="-10" dirty="0">
                <a:solidFill>
                  <a:srgbClr val="242017"/>
                </a:solidFill>
                <a:latin typeface="Liberation Sans Narrow"/>
                <a:cs typeface="Liberation Sans Narrow"/>
              </a:rPr>
              <a:t>Institutionalize </a:t>
            </a:r>
            <a:r>
              <a:rPr sz="1500" b="1" spc="40" dirty="0">
                <a:solidFill>
                  <a:srgbClr val="242017"/>
                </a:solidFill>
                <a:latin typeface="Liberation Sans Narrow"/>
                <a:cs typeface="Liberation Sans Narrow"/>
              </a:rPr>
              <a:t>performance </a:t>
            </a:r>
            <a:r>
              <a:rPr sz="1500" b="1" spc="55" dirty="0">
                <a:solidFill>
                  <a:srgbClr val="242017"/>
                </a:solidFill>
                <a:latin typeface="Liberation Sans Narrow"/>
                <a:cs typeface="Liberation Sans Narrow"/>
              </a:rPr>
              <a:t>management</a:t>
            </a: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lang="en-US" sz="1500" b="1" spc="55" dirty="0">
              <a:solidFill>
                <a:srgbClr val="242017"/>
              </a:solidFill>
              <a:latin typeface="Liberation Sans Narrow"/>
              <a:cs typeface="Liberation Sans Narrow"/>
            </a:endParaRPr>
          </a:p>
          <a:p>
            <a:pPr marL="182880" marR="281305">
              <a:lnSpc>
                <a:spcPct val="89200"/>
              </a:lnSpc>
            </a:pPr>
            <a:endParaRPr sz="1400" dirty="0">
              <a:solidFill>
                <a:prstClr val="black"/>
              </a:solidFill>
              <a:latin typeface="Liberation Sans Narrow"/>
              <a:cs typeface="Liberation Sans Narrow"/>
            </a:endParaRPr>
          </a:p>
        </p:txBody>
      </p:sp>
      <p:sp>
        <p:nvSpPr>
          <p:cNvPr id="16" name="object 14">
            <a:extLst>
              <a:ext uri="{FF2B5EF4-FFF2-40B4-BE49-F238E27FC236}">
                <a16:creationId xmlns:a16="http://schemas.microsoft.com/office/drawing/2014/main" id="{7862172F-A124-107C-EF8F-8CA0DD60C652}"/>
              </a:ext>
            </a:extLst>
          </p:cNvPr>
          <p:cNvSpPr txBox="1">
            <a:spLocks/>
          </p:cNvSpPr>
          <p:nvPr/>
        </p:nvSpPr>
        <p:spPr>
          <a:xfrm>
            <a:off x="3187125" y="1529139"/>
            <a:ext cx="6007734" cy="5345053"/>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470" marR="19685" lvl="0" indent="-192405" algn="just" defTabSz="914400" rtl="0" eaLnBrk="1" fontAlgn="auto" latinLnBrk="0" hangingPunct="1">
              <a:lnSpc>
                <a:spcPct val="100000"/>
              </a:lnSpc>
              <a:spcBef>
                <a:spcPts val="275"/>
              </a:spcBef>
              <a:spcAft>
                <a:spcPts val="0"/>
              </a:spcAft>
              <a:buClr>
                <a:srgbClr val="242017"/>
              </a:buClr>
              <a:buSzPct val="123333"/>
              <a:buFont typeface="Liberation Sans"/>
              <a:buChar char="▪"/>
              <a:tabLst>
                <a:tab pos="205104" algn="l"/>
              </a:tabLst>
              <a:defRPr/>
            </a:pPr>
            <a:r>
              <a:rPr kumimoji="0" lang="en-US" sz="1600" b="0" i="0" u="none" strike="noStrike" kern="1200" cap="none" spc="0" normalizeH="0" baseline="0" noProof="0">
                <a:ln>
                  <a:noFill/>
                </a:ln>
                <a:solidFill>
                  <a:sysClr val="windowText" lastClr="000000"/>
                </a:solidFill>
                <a:effectLst/>
                <a:uLnTx/>
                <a:uFillTx/>
                <a:latin typeface="Liberation Sans Narrow"/>
                <a:ea typeface="+mn-ea"/>
                <a:cs typeface="Liberation Sans Narrow"/>
              </a:rPr>
              <a:t>Finalize</a:t>
            </a:r>
            <a:r>
              <a:rPr kumimoji="0" lang="en-US" sz="1600" b="0" i="0" u="none" strike="noStrike" kern="1200" cap="none" spc="120" normalizeH="0" baseline="0" noProof="0">
                <a:ln>
                  <a:noFill/>
                </a:ln>
                <a:solidFill>
                  <a:sysClr val="windowText" lastClr="000000"/>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performance</a:t>
            </a:r>
            <a:r>
              <a:rPr kumimoji="0" lang="en-US" sz="1600" b="1" i="0" u="none" strike="noStrike" kern="1200" cap="none" spc="100"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measures</a:t>
            </a:r>
            <a:r>
              <a:rPr kumimoji="0" lang="en-US" sz="1600" b="1" i="0" u="none" strike="noStrike" kern="1200" cap="none" spc="80" normalizeH="0" baseline="0" noProof="0">
                <a:ln>
                  <a:noFill/>
                </a:ln>
                <a:solidFill>
                  <a:srgbClr val="008651"/>
                </a:solidFill>
                <a:effectLst/>
                <a:uLnTx/>
                <a:uFillTx/>
                <a:latin typeface="Liberation Sans Narrow"/>
                <a:ea typeface="+mn-ea"/>
                <a:cs typeface="Liberation Sans Narrow"/>
              </a:rPr>
              <a:t> </a:t>
            </a:r>
            <a:r>
              <a:rPr kumimoji="0" lang="en-US" sz="1600" b="0" i="0" u="none" strike="noStrike" kern="1200" cap="none" spc="90" normalizeH="0" baseline="0" noProof="0">
                <a:ln>
                  <a:noFill/>
                </a:ln>
                <a:solidFill>
                  <a:sysClr val="windowText" lastClr="000000"/>
                </a:solidFill>
                <a:effectLst/>
                <a:uLnTx/>
                <a:uFillTx/>
                <a:latin typeface="Liberation Sans Narrow"/>
                <a:ea typeface="+mn-ea"/>
                <a:cs typeface="Liberation Sans Narrow"/>
              </a:rPr>
              <a:t>at</a:t>
            </a:r>
            <a:r>
              <a:rPr kumimoji="0" lang="en-US" sz="1600" b="0" i="0" u="none" strike="noStrike" kern="1200" cap="none" spc="85"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105" normalizeH="0" baseline="0" noProof="0">
                <a:ln>
                  <a:noFill/>
                </a:ln>
                <a:solidFill>
                  <a:sysClr val="windowText" lastClr="000000"/>
                </a:solidFill>
                <a:effectLst/>
                <a:uLnTx/>
                <a:uFillTx/>
                <a:latin typeface="Liberation Sans Narrow"/>
                <a:ea typeface="+mn-ea"/>
                <a:cs typeface="Liberation Sans Narrow"/>
              </a:rPr>
              <a:t>the </a:t>
            </a:r>
            <a:r>
              <a:rPr kumimoji="0" lang="en-US" sz="1600" b="0" i="0" u="none" strike="noStrike" kern="1200" cap="none" spc="75" normalizeH="0" baseline="0" noProof="0">
                <a:ln>
                  <a:noFill/>
                </a:ln>
                <a:solidFill>
                  <a:sysClr val="windowText" lastClr="000000"/>
                </a:solidFill>
                <a:effectLst/>
                <a:uLnTx/>
                <a:uFillTx/>
                <a:latin typeface="Liberation Sans Narrow"/>
                <a:ea typeface="+mn-ea"/>
                <a:cs typeface="Liberation Sans Narrow"/>
              </a:rPr>
              <a:t>individual</a:t>
            </a:r>
            <a:r>
              <a:rPr kumimoji="0" lang="en-US" sz="1600" b="0" i="0" u="none" strike="noStrike" kern="1200" cap="none" spc="95"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75" normalizeH="0" baseline="0" noProof="0">
                <a:ln>
                  <a:noFill/>
                </a:ln>
                <a:solidFill>
                  <a:sysClr val="windowText" lastClr="000000"/>
                </a:solidFill>
                <a:effectLst/>
                <a:uLnTx/>
                <a:uFillTx/>
                <a:latin typeface="Liberation Sans Narrow"/>
                <a:ea typeface="+mn-ea"/>
                <a:cs typeface="Liberation Sans Narrow"/>
              </a:rPr>
              <a:t>and</a:t>
            </a:r>
            <a:r>
              <a:rPr kumimoji="0" lang="en-US" sz="1600" b="0" i="0" u="none" strike="noStrike" kern="1200" cap="none" spc="95"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105" normalizeH="0" baseline="0" noProof="0">
                <a:ln>
                  <a:noFill/>
                </a:ln>
                <a:solidFill>
                  <a:sysClr val="windowText" lastClr="000000"/>
                </a:solidFill>
                <a:effectLst/>
                <a:uLnTx/>
                <a:uFillTx/>
                <a:latin typeface="Liberation Sans Narrow"/>
                <a:ea typeface="+mn-ea"/>
                <a:cs typeface="Liberation Sans Narrow"/>
              </a:rPr>
              <a:t>unit</a:t>
            </a:r>
            <a:r>
              <a:rPr kumimoji="0" lang="en-US" sz="1600" b="0" i="0" u="none" strike="noStrike" kern="1200" cap="none" spc="95"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55" normalizeH="0" baseline="0" noProof="0">
                <a:ln>
                  <a:noFill/>
                </a:ln>
                <a:solidFill>
                  <a:sysClr val="windowText" lastClr="000000"/>
                </a:solidFill>
                <a:effectLst/>
                <a:uLnTx/>
                <a:uFillTx/>
                <a:latin typeface="Liberation Sans Narrow"/>
                <a:ea typeface="+mn-ea"/>
                <a:cs typeface="Liberation Sans Narrow"/>
              </a:rPr>
              <a:t>level</a:t>
            </a:r>
            <a:r>
              <a:rPr kumimoji="0" lang="en-US" sz="1600" b="0" i="0" u="none" strike="noStrike" kern="1200" cap="none" spc="130"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0" normalizeH="0" baseline="0" noProof="0">
                <a:ln>
                  <a:noFill/>
                </a:ln>
                <a:solidFill>
                  <a:sysClr val="windowText" lastClr="000000"/>
                </a:solidFill>
                <a:effectLst/>
                <a:uLnTx/>
                <a:uFillTx/>
                <a:latin typeface="Liberation Sans Narrow"/>
                <a:ea typeface="+mn-ea"/>
                <a:cs typeface="Liberation Sans Narrow"/>
              </a:rPr>
              <a:t>e.g.,</a:t>
            </a:r>
            <a:r>
              <a:rPr kumimoji="0" lang="en-US" sz="1600" b="0" i="0" u="none" strike="noStrike" kern="1200" cap="none" spc="80"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10" normalizeH="0" baseline="0" noProof="0">
                <a:ln>
                  <a:noFill/>
                </a:ln>
                <a:solidFill>
                  <a:sysClr val="windowText" lastClr="000000"/>
                </a:solidFill>
                <a:effectLst/>
                <a:uLnTx/>
                <a:uFillTx/>
                <a:latin typeface="Liberation Sans Narrow"/>
                <a:ea typeface="+mn-ea"/>
                <a:cs typeface="Liberation Sans Narrow"/>
              </a:rPr>
              <a:t>KPIs</a:t>
            </a:r>
            <a:r>
              <a:rPr kumimoji="0" lang="en-US" sz="1600" b="0" i="0" u="none" strike="noStrike" kern="1200" cap="none" spc="90" normalizeH="0" baseline="0" noProof="0">
                <a:ln>
                  <a:noFill/>
                </a:ln>
                <a:solidFill>
                  <a:sysClr val="windowText" lastClr="000000"/>
                </a:solidFill>
                <a:effectLst/>
                <a:uLnTx/>
                <a:uFillTx/>
                <a:latin typeface="Liberation Sans Narrow"/>
                <a:ea typeface="+mn-ea"/>
                <a:cs typeface="Liberation Sans Narrow"/>
              </a:rPr>
              <a:t> </a:t>
            </a:r>
            <a:r>
              <a:rPr kumimoji="0" lang="en-US" sz="1600" b="0" i="0" u="none" strike="noStrike" kern="1200" cap="none" spc="50" normalizeH="0" baseline="0" noProof="0">
                <a:ln>
                  <a:noFill/>
                </a:ln>
                <a:solidFill>
                  <a:sysClr val="windowText" lastClr="000000"/>
                </a:solidFill>
                <a:effectLst/>
                <a:uLnTx/>
                <a:uFillTx/>
                <a:latin typeface="Liberation Sans Narrow"/>
                <a:ea typeface="+mn-ea"/>
                <a:cs typeface="Liberation Sans Narrow"/>
              </a:rPr>
              <a:t>and targets</a:t>
            </a:r>
            <a:endParaRPr kumimoji="0" lang="en-US" sz="1600" b="0" i="0" u="none" strike="noStrike" kern="1200" cap="none" spc="80" normalizeH="0" baseline="0" noProof="0">
              <a:ln>
                <a:noFill/>
              </a:ln>
              <a:solidFill>
                <a:sysClr val="windowText" lastClr="000000"/>
              </a:solidFill>
              <a:effectLst/>
              <a:uLnTx/>
              <a:uFillTx/>
              <a:latin typeface="Calibri"/>
              <a:ea typeface="+mn-ea"/>
              <a:cs typeface="+mn-cs"/>
            </a:endParaRPr>
          </a:p>
          <a:p>
            <a:pPr marL="204470" marR="19685" lvl="0" indent="-192405" algn="l" defTabSz="914400" rtl="0" eaLnBrk="1" fontAlgn="auto" latinLnBrk="0" hangingPunct="1">
              <a:lnSpc>
                <a:spcPct val="100000"/>
              </a:lnSpc>
              <a:spcBef>
                <a:spcPts val="275"/>
              </a:spcBef>
              <a:spcAft>
                <a:spcPts val="0"/>
              </a:spcAft>
              <a:buClr>
                <a:srgbClr val="242017"/>
              </a:buClr>
              <a:buSzPct val="123333"/>
              <a:buFont typeface="Liberation Sans"/>
              <a:buChar char="▪"/>
              <a:tabLst>
                <a:tab pos="205104" algn="l"/>
              </a:tabLst>
              <a:defRPr/>
            </a:pP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Introduce</a:t>
            </a:r>
            <a:r>
              <a:rPr kumimoji="0" lang="en-US" sz="1600" b="0" i="0" u="none" strike="noStrike" kern="1200" cap="none" spc="3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a</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cadence</a:t>
            </a:r>
            <a:r>
              <a:rPr kumimoji="0" lang="en-US" sz="1600" b="1" i="0" u="none" strike="noStrike" kern="1200" cap="none" spc="55" normalizeH="0" baseline="0" noProof="0">
                <a:ln>
                  <a:noFill/>
                </a:ln>
                <a:solidFill>
                  <a:srgbClr val="008651"/>
                </a:solidFill>
                <a:effectLst/>
                <a:uLnTx/>
                <a:uFillTx/>
                <a:latin typeface="Liberation Sans Narrow"/>
                <a:ea typeface="+mn-ea"/>
                <a:cs typeface="Liberation Sans Narrow"/>
              </a:rPr>
              <a:t> of</a:t>
            </a:r>
            <a:r>
              <a:rPr kumimoji="0" lang="en-US" sz="1600" b="1" i="0" u="none" strike="noStrike" kern="1200" cap="none" spc="7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regular</a:t>
            </a:r>
            <a:r>
              <a:rPr kumimoji="0" lang="en-US" sz="1600" b="1" i="0" u="none" strike="noStrike" kern="1200" cap="none" spc="6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45" normalizeH="0" baseline="0" noProof="0">
                <a:ln>
                  <a:noFill/>
                </a:ln>
                <a:solidFill>
                  <a:srgbClr val="008651"/>
                </a:solidFill>
                <a:effectLst/>
                <a:uLnTx/>
                <a:uFillTx/>
                <a:latin typeface="Liberation Sans Narrow"/>
                <a:ea typeface="+mn-ea"/>
                <a:cs typeface="Liberation Sans Narrow"/>
              </a:rPr>
              <a:t>performance</a:t>
            </a:r>
            <a:r>
              <a:rPr kumimoji="0" lang="en-US" sz="1600" b="1" i="0" u="none" strike="noStrike" kern="1200" cap="none" spc="7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appraisals</a:t>
            </a:r>
            <a:r>
              <a:rPr kumimoji="0" lang="en-US" sz="1600" b="1" i="0" u="none" strike="noStrike" kern="1200" cap="none" spc="40" normalizeH="0" baseline="0" noProof="0">
                <a:ln>
                  <a:noFill/>
                </a:ln>
                <a:solidFill>
                  <a:srgbClr val="008651"/>
                </a:solidFill>
                <a:effectLst/>
                <a:uLnTx/>
                <a:uFillTx/>
                <a:latin typeface="Liberation Sans Narrow"/>
                <a:ea typeface="+mn-ea"/>
                <a:cs typeface="Liberation Sans Narrow"/>
              </a:rPr>
              <a:t> </a:t>
            </a:r>
            <a:r>
              <a:rPr kumimoji="0" lang="en-US" sz="1600" b="0" i="0" u="none" strike="noStrike" kern="1200" cap="none" spc="75" normalizeH="0" baseline="0" noProof="0">
                <a:ln>
                  <a:noFill/>
                </a:ln>
                <a:solidFill>
                  <a:sysClr val="windowText" lastClr="000000"/>
                </a:solidFill>
                <a:effectLst/>
                <a:uLnTx/>
                <a:uFillTx/>
                <a:latin typeface="Calibri"/>
                <a:ea typeface="+mn-ea"/>
                <a:cs typeface="+mn-cs"/>
              </a:rPr>
              <a:t>and</a:t>
            </a:r>
            <a:r>
              <a:rPr kumimoji="0" lang="en-US" sz="1600" b="0" i="0" u="none" strike="noStrike" kern="1200" cap="none" spc="55" normalizeH="0" baseline="0" noProof="0">
                <a:ln>
                  <a:noFill/>
                </a:ln>
                <a:solidFill>
                  <a:sysClr val="windowText" lastClr="000000"/>
                </a:solidFill>
                <a:effectLst/>
                <a:uLnTx/>
                <a:uFillTx/>
                <a:latin typeface="Calibri"/>
                <a:ea typeface="+mn-ea"/>
                <a:cs typeface="+mn-cs"/>
              </a:rPr>
              <a:t> dialogues</a:t>
            </a:r>
            <a:r>
              <a:rPr kumimoji="0" lang="en-US" sz="1600" b="0" i="0" u="none" strike="noStrike" kern="1200" cap="none" spc="3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10" normalizeH="0" baseline="0" noProof="0">
                <a:ln>
                  <a:noFill/>
                </a:ln>
                <a:solidFill>
                  <a:sysClr val="windowText" lastClr="000000"/>
                </a:solidFill>
                <a:effectLst/>
                <a:uLnTx/>
                <a:uFillTx/>
                <a:latin typeface="Calibri"/>
                <a:ea typeface="+mn-ea"/>
                <a:cs typeface="+mn-cs"/>
              </a:rPr>
              <a:t>e.g., </a:t>
            </a:r>
            <a:r>
              <a:rPr kumimoji="0" lang="en-US" sz="1600" b="0" i="0" u="none" strike="noStrike" kern="1200" cap="none" spc="100" normalizeH="0" baseline="0" noProof="0">
                <a:ln>
                  <a:noFill/>
                </a:ln>
                <a:solidFill>
                  <a:sysClr val="windowText" lastClr="000000"/>
                </a:solidFill>
                <a:effectLst/>
                <a:uLnTx/>
                <a:uFillTx/>
                <a:latin typeface="Calibri"/>
                <a:ea typeface="+mn-ea"/>
                <a:cs typeface="+mn-cs"/>
              </a:rPr>
              <a:t>multi-</a:t>
            </a:r>
            <a:r>
              <a:rPr kumimoji="0" lang="en-US" sz="1600" b="0" i="0" u="none" strike="noStrike" kern="1200" cap="none" spc="55" normalizeH="0" baseline="0" noProof="0">
                <a:ln>
                  <a:noFill/>
                </a:ln>
                <a:solidFill>
                  <a:sysClr val="windowText" lastClr="000000"/>
                </a:solidFill>
                <a:effectLst/>
                <a:uLnTx/>
                <a:uFillTx/>
                <a:latin typeface="Calibri"/>
                <a:ea typeface="+mn-ea"/>
                <a:cs typeface="+mn-cs"/>
              </a:rPr>
              <a:t>source</a:t>
            </a:r>
            <a:r>
              <a:rPr kumimoji="0" lang="en-US" sz="1600" b="0" i="0" u="none" strike="noStrike" kern="1200" cap="none" spc="114"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feedback</a:t>
            </a:r>
            <a:r>
              <a:rPr kumimoji="0" lang="en-US" sz="1600" b="0" i="0" u="none" strike="noStrike" kern="1200" cap="none" spc="155"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Introduce</a:t>
            </a:r>
            <a:r>
              <a:rPr kumimoji="0" lang="en-US" sz="1600" b="1" i="0" u="none" strike="noStrike" kern="1200" cap="none" spc="130"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50" normalizeH="0" baseline="0" noProof="0">
                <a:ln>
                  <a:noFill/>
                </a:ln>
                <a:solidFill>
                  <a:srgbClr val="008651"/>
                </a:solidFill>
                <a:effectLst/>
                <a:uLnTx/>
                <a:uFillTx/>
                <a:latin typeface="Liberation Sans Narrow"/>
                <a:ea typeface="+mn-ea"/>
                <a:cs typeface="Liberation Sans Narrow"/>
              </a:rPr>
              <a:t>a</a:t>
            </a:r>
            <a:r>
              <a:rPr kumimoji="0" lang="en-US" sz="1600" b="1" i="0" u="none" strike="noStrike" kern="1200" cap="none" spc="12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45" normalizeH="0" baseline="0" noProof="0">
                <a:ln>
                  <a:noFill/>
                </a:ln>
                <a:solidFill>
                  <a:srgbClr val="008651"/>
                </a:solidFill>
                <a:effectLst/>
                <a:uLnTx/>
                <a:uFillTx/>
                <a:latin typeface="Liberation Sans Narrow"/>
                <a:ea typeface="+mn-ea"/>
                <a:cs typeface="Liberation Sans Narrow"/>
              </a:rPr>
              <a:t>performance</a:t>
            </a:r>
            <a:r>
              <a:rPr kumimoji="0" lang="en-US" sz="1600" b="1" i="0" u="none" strike="noStrike" kern="1200" cap="none" spc="12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monitoring</a:t>
            </a:r>
            <a:r>
              <a:rPr kumimoji="0" lang="en-US" sz="1600" b="1" i="0" u="none" strike="noStrike" kern="1200" cap="none" spc="13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50" normalizeH="0" baseline="0" noProof="0">
                <a:ln>
                  <a:noFill/>
                </a:ln>
                <a:solidFill>
                  <a:srgbClr val="008651"/>
                </a:solidFill>
                <a:effectLst/>
                <a:uLnTx/>
                <a:uFillTx/>
                <a:latin typeface="Liberation Sans Narrow"/>
                <a:ea typeface="+mn-ea"/>
                <a:cs typeface="Liberation Sans Narrow"/>
              </a:rPr>
              <a:t>and</a:t>
            </a:r>
            <a:r>
              <a:rPr kumimoji="0" lang="en-US" sz="1600" b="1" i="0" u="none" strike="noStrike" kern="1200" cap="none" spc="10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10" normalizeH="0" baseline="0" noProof="0">
                <a:ln>
                  <a:noFill/>
                </a:ln>
                <a:solidFill>
                  <a:srgbClr val="008651"/>
                </a:solidFill>
                <a:effectLst/>
                <a:uLnTx/>
                <a:uFillTx/>
                <a:latin typeface="Liberation Sans Narrow"/>
                <a:ea typeface="+mn-ea"/>
                <a:cs typeface="Liberation Sans Narrow"/>
              </a:rPr>
              <a:t>reporting </a:t>
            </a:r>
            <a:r>
              <a:rPr kumimoji="0" lang="en-US" sz="1600" b="0" i="0" u="none" strike="noStrike" kern="1200" cap="none" spc="40" normalizeH="0" baseline="0" noProof="0">
                <a:ln>
                  <a:noFill/>
                </a:ln>
                <a:solidFill>
                  <a:sysClr val="windowText" lastClr="000000"/>
                </a:solidFill>
                <a:effectLst/>
                <a:uLnTx/>
                <a:uFillTx/>
                <a:latin typeface="Calibri"/>
                <a:ea typeface="+mn-ea"/>
                <a:cs typeface="+mn-cs"/>
              </a:rPr>
              <a:t>system</a:t>
            </a:r>
          </a:p>
          <a:p>
            <a:pPr marL="204470" marR="0" lvl="0" indent="-192405" algn="l" defTabSz="914400" rtl="0" eaLnBrk="1" fontAlgn="auto" latinLnBrk="0" hangingPunct="1">
              <a:lnSpc>
                <a:spcPct val="100000"/>
              </a:lnSpc>
              <a:spcBef>
                <a:spcPts val="265"/>
              </a:spcBef>
              <a:spcAft>
                <a:spcPts val="0"/>
              </a:spcAft>
              <a:buClr>
                <a:srgbClr val="242017"/>
              </a:buClr>
              <a:buSzPct val="123333"/>
              <a:buFont typeface="Liberation Sans"/>
              <a:buChar char="▪"/>
              <a:tabLst>
                <a:tab pos="205104" algn="l"/>
              </a:tabLst>
              <a:defRPr/>
            </a:pPr>
            <a:r>
              <a:rPr kumimoji="0" lang="en-US" sz="1600" b="0" i="0" u="none" strike="noStrike" kern="1200" cap="none" spc="100" normalizeH="0" baseline="0" noProof="0">
                <a:ln>
                  <a:noFill/>
                </a:ln>
                <a:solidFill>
                  <a:sysClr val="windowText" lastClr="000000"/>
                </a:solidFill>
                <a:effectLst/>
                <a:uLnTx/>
                <a:uFillTx/>
                <a:latin typeface="Calibri"/>
                <a:ea typeface="+mn-ea"/>
                <a:cs typeface="+mn-cs"/>
              </a:rPr>
              <a:t>Implement</a:t>
            </a:r>
            <a:r>
              <a:rPr kumimoji="0" lang="en-US" sz="1600" b="0" i="0" u="none" strike="noStrike" kern="1200" cap="none" spc="7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5" normalizeH="0" baseline="0" noProof="0">
                <a:ln>
                  <a:noFill/>
                </a:ln>
                <a:solidFill>
                  <a:sysClr val="windowText" lastClr="000000"/>
                </a:solidFill>
                <a:effectLst/>
                <a:uLnTx/>
                <a:uFillTx/>
                <a:latin typeface="Calibri"/>
                <a:ea typeface="+mn-ea"/>
                <a:cs typeface="+mn-cs"/>
              </a:rPr>
              <a:t>an</a:t>
            </a:r>
            <a:r>
              <a:rPr kumimoji="0" lang="en-US" sz="1600" b="0" i="0" u="none" strike="noStrike" kern="1200" cap="none" spc="8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5" normalizeH="0" baseline="0" noProof="0">
                <a:ln>
                  <a:noFill/>
                </a:ln>
                <a:solidFill>
                  <a:sysClr val="windowText" lastClr="000000"/>
                </a:solidFill>
                <a:effectLst/>
                <a:uLnTx/>
                <a:uFillTx/>
                <a:latin typeface="Calibri"/>
                <a:ea typeface="+mn-ea"/>
                <a:cs typeface="+mn-cs"/>
              </a:rPr>
              <a:t>effective</a:t>
            </a:r>
            <a:r>
              <a:rPr kumimoji="0" lang="en-US" sz="1600" b="0" i="0" u="none" strike="noStrike" kern="1200" cap="none" spc="135"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incentive</a:t>
            </a:r>
            <a:r>
              <a:rPr kumimoji="0" lang="en-US" sz="1600" b="1" i="0" u="none" strike="noStrike" kern="1200" cap="none" spc="4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50" normalizeH="0" baseline="0" noProof="0">
                <a:ln>
                  <a:noFill/>
                </a:ln>
                <a:solidFill>
                  <a:srgbClr val="008651"/>
                </a:solidFill>
                <a:effectLst/>
                <a:uLnTx/>
                <a:uFillTx/>
                <a:latin typeface="Liberation Sans Narrow"/>
                <a:ea typeface="+mn-ea"/>
                <a:cs typeface="Liberation Sans Narrow"/>
              </a:rPr>
              <a:t>and</a:t>
            </a:r>
            <a:r>
              <a:rPr kumimoji="0" lang="en-US" sz="1600" b="1" i="0" u="none" strike="noStrike" kern="1200" cap="none" spc="7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consequence</a:t>
            </a:r>
            <a:r>
              <a:rPr kumimoji="0" lang="en-US" sz="1600" b="1" i="0" u="none" strike="noStrike" kern="1200" cap="none" spc="7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60" normalizeH="0" baseline="0" noProof="0">
                <a:ln>
                  <a:noFill/>
                </a:ln>
                <a:solidFill>
                  <a:srgbClr val="008651"/>
                </a:solidFill>
                <a:effectLst/>
                <a:uLnTx/>
                <a:uFillTx/>
                <a:latin typeface="Liberation Sans Narrow"/>
                <a:ea typeface="+mn-ea"/>
                <a:cs typeface="Liberation Sans Narrow"/>
              </a:rPr>
              <a:t>management</a:t>
            </a:r>
            <a:r>
              <a:rPr kumimoji="0" lang="en-US" sz="1600" b="1" i="0" u="none" strike="noStrike" kern="1200" cap="none" spc="55" normalizeH="0" baseline="0" noProof="0">
                <a:ln>
                  <a:noFill/>
                </a:ln>
                <a:solidFill>
                  <a:srgbClr val="008651"/>
                </a:solidFill>
                <a:effectLst/>
                <a:uLnTx/>
                <a:uFillTx/>
                <a:latin typeface="Liberation Sans Narrow"/>
                <a:ea typeface="+mn-ea"/>
                <a:cs typeface="Liberation Sans Narrow"/>
              </a:rPr>
              <a:t> </a:t>
            </a:r>
            <a:r>
              <a:rPr kumimoji="0" lang="en-US" sz="1600" b="0" i="0" u="none" strike="noStrike" kern="1200" cap="none" spc="40" normalizeH="0" baseline="0" noProof="0">
                <a:ln>
                  <a:noFill/>
                </a:ln>
                <a:solidFill>
                  <a:sysClr val="windowText" lastClr="000000"/>
                </a:solidFill>
                <a:effectLst/>
                <a:uLnTx/>
                <a:uFillTx/>
                <a:latin typeface="Calibri"/>
                <a:ea typeface="+mn-ea"/>
                <a:cs typeface="+mn-cs"/>
              </a:rPr>
              <a:t>system</a:t>
            </a:r>
          </a:p>
          <a:p>
            <a:pPr marL="204470" marR="276860" lvl="0" indent="-192405" algn="l" defTabSz="914400" rtl="0" eaLnBrk="1" fontAlgn="auto" latinLnBrk="0" hangingPunct="1">
              <a:lnSpc>
                <a:spcPct val="100000"/>
              </a:lnSpc>
              <a:spcBef>
                <a:spcPts val="280"/>
              </a:spcBef>
              <a:spcAft>
                <a:spcPts val="0"/>
              </a:spcAft>
              <a:buClr>
                <a:srgbClr val="242017"/>
              </a:buClr>
              <a:buSzPct val="123333"/>
              <a:buFont typeface="Liberation Sans"/>
              <a:buChar char="▪"/>
              <a:tabLst>
                <a:tab pos="205104" algn="l"/>
              </a:tabLst>
              <a:defRPr/>
            </a:pP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Introduce</a:t>
            </a:r>
            <a:r>
              <a:rPr kumimoji="0" lang="en-US" sz="1600" b="0" i="0" u="none" strike="noStrike" kern="1200" cap="none" spc="-5"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55" normalizeH="0" baseline="0" noProof="0">
                <a:ln>
                  <a:noFill/>
                </a:ln>
                <a:solidFill>
                  <a:srgbClr val="008651"/>
                </a:solidFill>
                <a:effectLst/>
                <a:uLnTx/>
                <a:uFillTx/>
                <a:latin typeface="Liberation Sans Narrow"/>
                <a:ea typeface="+mn-ea"/>
                <a:cs typeface="Liberation Sans Narrow"/>
              </a:rPr>
              <a:t>development</a:t>
            </a:r>
            <a:r>
              <a:rPr kumimoji="0" lang="en-US" sz="1600" b="1" i="0" u="none" strike="noStrike" kern="1200" cap="none" spc="5"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plans</a:t>
            </a:r>
            <a:r>
              <a:rPr kumimoji="0" lang="en-US" sz="1600" b="1" i="0" u="none" strike="noStrike" kern="1200" cap="none" spc="5" normalizeH="0" baseline="0" noProof="0">
                <a:ln>
                  <a:noFill/>
                </a:ln>
                <a:solidFill>
                  <a:srgbClr val="008651"/>
                </a:solidFill>
                <a:effectLst/>
                <a:uLnTx/>
                <a:uFillTx/>
                <a:latin typeface="Liberation Sans Narrow"/>
                <a:ea typeface="+mn-ea"/>
                <a:cs typeface="Liberation Sans Narrow"/>
              </a:rPr>
              <a:t> </a:t>
            </a:r>
            <a:r>
              <a:rPr kumimoji="0" lang="en-US" sz="1600" b="0" i="0" u="none" strike="noStrike" kern="1200" cap="none" spc="105" normalizeH="0" baseline="0" noProof="0">
                <a:ln>
                  <a:noFill/>
                </a:ln>
                <a:solidFill>
                  <a:sysClr val="windowText" lastClr="000000"/>
                </a:solidFill>
                <a:effectLst/>
                <a:uLnTx/>
                <a:uFillTx/>
                <a:latin typeface="Calibri"/>
                <a:ea typeface="+mn-ea"/>
                <a:cs typeface="+mn-cs"/>
              </a:rPr>
              <a:t>that</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incorporate</a:t>
            </a:r>
            <a:r>
              <a:rPr kumimoji="0" lang="en-US" sz="1600" b="0" i="0" u="none" strike="noStrike" kern="1200" cap="none" spc="-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employee</a:t>
            </a:r>
            <a:r>
              <a:rPr kumimoji="0" lang="en-US" sz="1600" b="0" i="0" u="none" strike="noStrike" kern="1200" cap="none" spc="3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development </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objectives</a:t>
            </a:r>
            <a:r>
              <a:rPr kumimoji="0" lang="en-US" sz="1600" b="0" i="0" u="none" strike="noStrike" kern="1200" cap="none" spc="2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75" normalizeH="0" baseline="0" noProof="0">
                <a:ln>
                  <a:noFill/>
                </a:ln>
                <a:solidFill>
                  <a:sysClr val="windowText" lastClr="000000"/>
                </a:solidFill>
                <a:effectLst/>
                <a:uLnTx/>
                <a:uFillTx/>
                <a:latin typeface="Calibri"/>
                <a:ea typeface="+mn-ea"/>
                <a:cs typeface="+mn-cs"/>
              </a:rPr>
              <a:t>and</a:t>
            </a:r>
            <a:r>
              <a:rPr kumimoji="0" lang="en-US" sz="1600" b="0" i="0" u="none" strike="noStrike" kern="1200" cap="none" spc="34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85" normalizeH="0" baseline="0" noProof="0">
                <a:ln>
                  <a:noFill/>
                </a:ln>
                <a:solidFill>
                  <a:sysClr val="windowText" lastClr="000000"/>
                </a:solidFill>
                <a:effectLst/>
                <a:uLnTx/>
                <a:uFillTx/>
                <a:latin typeface="Calibri"/>
                <a:ea typeface="+mn-ea"/>
                <a:cs typeface="+mn-cs"/>
              </a:rPr>
              <a:t>components</a:t>
            </a:r>
            <a:r>
              <a:rPr kumimoji="0" lang="en-US" sz="1600" b="0" i="0" u="none" strike="noStrike" kern="1200" cap="none" spc="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55" normalizeH="0" baseline="0" noProof="0">
                <a:ln>
                  <a:noFill/>
                </a:ln>
                <a:solidFill>
                  <a:sysClr val="windowText" lastClr="000000"/>
                </a:solidFill>
                <a:effectLst/>
                <a:uLnTx/>
                <a:uFillTx/>
                <a:latin typeface="Calibri"/>
                <a:ea typeface="+mn-ea"/>
                <a:cs typeface="+mn-cs"/>
              </a:rPr>
              <a:t>(career</a:t>
            </a:r>
            <a:r>
              <a:rPr kumimoji="0" lang="en-US" sz="1600" b="0" i="0" u="none" strike="noStrike" kern="1200" cap="none" spc="1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objectives,</a:t>
            </a:r>
            <a:r>
              <a:rPr kumimoji="0" lang="en-US" sz="1600" b="0" i="0" u="none" strike="noStrike" kern="1200" cap="none" spc="1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interests,</a:t>
            </a:r>
            <a:r>
              <a:rPr kumimoji="0" lang="en-US" sz="1600" b="0" i="0" u="none" strike="noStrike" kern="1200" cap="none" spc="1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90" normalizeH="0" baseline="0" noProof="0">
                <a:ln>
                  <a:noFill/>
                </a:ln>
                <a:solidFill>
                  <a:sysClr val="windowText" lastClr="000000"/>
                </a:solidFill>
                <a:effectLst/>
                <a:uLnTx/>
                <a:uFillTx/>
                <a:latin typeface="Calibri"/>
                <a:ea typeface="+mn-ea"/>
                <a:cs typeface="+mn-cs"/>
              </a:rPr>
              <a:t>motivation)</a:t>
            </a:r>
            <a:r>
              <a:rPr kumimoji="0" lang="en-US" sz="1600" b="0" i="0" u="none" strike="noStrike" kern="1200" cap="none" spc="-1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in </a:t>
            </a:r>
            <a:r>
              <a:rPr kumimoji="0" lang="en-US" sz="1600" b="0" i="0" u="none" strike="noStrike" kern="1200" cap="none" spc="85" normalizeH="0" baseline="0" noProof="0">
                <a:ln>
                  <a:noFill/>
                </a:ln>
                <a:solidFill>
                  <a:sysClr val="windowText" lastClr="000000"/>
                </a:solidFill>
                <a:effectLst/>
                <a:uLnTx/>
                <a:uFillTx/>
                <a:latin typeface="Calibri"/>
                <a:ea typeface="+mn-ea"/>
                <a:cs typeface="+mn-cs"/>
              </a:rPr>
              <a:t>performance</a:t>
            </a:r>
            <a:r>
              <a:rPr kumimoji="0" lang="en-US" sz="1600" b="0" i="0" u="none" strike="noStrike" kern="1200" cap="none" spc="1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35" normalizeH="0" baseline="0" noProof="0">
                <a:ln>
                  <a:noFill/>
                </a:ln>
                <a:solidFill>
                  <a:sysClr val="windowText" lastClr="000000"/>
                </a:solidFill>
                <a:effectLst/>
                <a:uLnTx/>
                <a:uFillTx/>
                <a:latin typeface="Calibri"/>
                <a:ea typeface="+mn-ea"/>
                <a:cs typeface="+mn-cs"/>
              </a:rPr>
              <a:t>plans</a:t>
            </a:r>
          </a:p>
          <a:p>
            <a:pPr marL="204470" marR="0" lvl="0" indent="-192405" algn="l" defTabSz="914400" rtl="0" eaLnBrk="1" fontAlgn="auto" latinLnBrk="0" hangingPunct="1">
              <a:lnSpc>
                <a:spcPct val="100000"/>
              </a:lnSpc>
              <a:spcBef>
                <a:spcPts val="260"/>
              </a:spcBef>
              <a:spcAft>
                <a:spcPts val="0"/>
              </a:spcAft>
              <a:buClr>
                <a:srgbClr val="242017"/>
              </a:buClr>
              <a:buSzPct val="123333"/>
              <a:buFont typeface="Liberation Sans"/>
              <a:buChar char="▪"/>
              <a:tabLst>
                <a:tab pos="205104" algn="l"/>
              </a:tabLst>
              <a:defRPr/>
            </a:pPr>
            <a:r>
              <a:rPr kumimoji="0" lang="en-US" sz="1600" b="1" i="0" u="none" strike="noStrike" kern="1200" cap="none" spc="0" normalizeH="0" baseline="0" noProof="0">
                <a:ln>
                  <a:noFill/>
                </a:ln>
                <a:solidFill>
                  <a:srgbClr val="008652"/>
                </a:solidFill>
                <a:effectLst/>
                <a:uLnTx/>
                <a:uFillTx/>
                <a:latin typeface="Liberation Sans Narrow"/>
                <a:ea typeface="+mn-ea"/>
                <a:cs typeface="Liberation Sans Narrow"/>
              </a:rPr>
              <a:t>Professionalization</a:t>
            </a:r>
            <a:r>
              <a:rPr kumimoji="0" lang="en-US" sz="1600" b="1" i="0" u="none" strike="noStrike" kern="1200" cap="none" spc="185" normalizeH="0" baseline="0" noProof="0">
                <a:ln>
                  <a:noFill/>
                </a:ln>
                <a:solidFill>
                  <a:srgbClr val="008652"/>
                </a:solidFill>
                <a:effectLst/>
                <a:uLnTx/>
                <a:uFillTx/>
                <a:latin typeface="Liberation Sans Narrow"/>
                <a:ea typeface="+mn-ea"/>
                <a:cs typeface="Liberation Sans Narrow"/>
              </a:rPr>
              <a:t> </a:t>
            </a:r>
            <a:r>
              <a:rPr kumimoji="0" lang="en-US" sz="1600" b="0" i="0" u="none" strike="noStrike" kern="1200" cap="none" spc="105" normalizeH="0" baseline="0" noProof="0">
                <a:ln>
                  <a:noFill/>
                </a:ln>
                <a:solidFill>
                  <a:sysClr val="windowText" lastClr="000000"/>
                </a:solidFill>
                <a:effectLst/>
                <a:uLnTx/>
                <a:uFillTx/>
                <a:latin typeface="Calibri"/>
                <a:ea typeface="+mn-ea"/>
                <a:cs typeface="+mn-cs"/>
              </a:rPr>
              <a:t>of</a:t>
            </a:r>
            <a:r>
              <a:rPr kumimoji="0" lang="en-US" sz="1600" b="0" i="0" u="none" strike="noStrike" kern="1200" cap="none" spc="22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25" normalizeH="0" baseline="0" noProof="0">
                <a:ln>
                  <a:noFill/>
                </a:ln>
                <a:solidFill>
                  <a:sysClr val="windowText" lastClr="000000"/>
                </a:solidFill>
                <a:effectLst/>
                <a:uLnTx/>
                <a:uFillTx/>
                <a:latin typeface="Calibri"/>
                <a:ea typeface="+mn-ea"/>
                <a:cs typeface="+mn-cs"/>
              </a:rPr>
              <a:t>HR</a:t>
            </a:r>
          </a:p>
          <a:p>
            <a:pPr marL="204470" marR="0" lvl="0" indent="-192405" algn="l" defTabSz="914400" rtl="0" eaLnBrk="1" fontAlgn="auto" latinLnBrk="0" hangingPunct="1">
              <a:lnSpc>
                <a:spcPct val="100000"/>
              </a:lnSpc>
              <a:spcBef>
                <a:spcPts val="275"/>
              </a:spcBef>
              <a:spcAft>
                <a:spcPts val="0"/>
              </a:spcAft>
              <a:buClr>
                <a:srgbClr val="242017"/>
              </a:buClr>
              <a:buSzPct val="123333"/>
              <a:buFont typeface="Liberation Sans"/>
              <a:buChar char="▪"/>
              <a:tabLst>
                <a:tab pos="205104" algn="l"/>
              </a:tabLst>
              <a:defRPr/>
            </a:pP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Introduce</a:t>
            </a:r>
            <a:r>
              <a:rPr kumimoji="0" lang="en-US" sz="1600" b="0" i="0" u="none" strike="noStrike" kern="1200" cap="none" spc="5"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45" normalizeH="0" baseline="0" noProof="0">
                <a:ln>
                  <a:noFill/>
                </a:ln>
                <a:solidFill>
                  <a:srgbClr val="008652"/>
                </a:solidFill>
                <a:effectLst/>
                <a:uLnTx/>
                <a:uFillTx/>
                <a:latin typeface="Liberation Sans Narrow"/>
                <a:ea typeface="+mn-ea"/>
                <a:cs typeface="Liberation Sans Narrow"/>
              </a:rPr>
              <a:t>performance-related</a:t>
            </a:r>
            <a:r>
              <a:rPr kumimoji="0" lang="en-US" sz="1600" b="1" i="0" u="none" strike="noStrike" kern="1200" cap="none" spc="15" normalizeH="0" baseline="0" noProof="0">
                <a:ln>
                  <a:noFill/>
                </a:ln>
                <a:solidFill>
                  <a:srgbClr val="008652"/>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2"/>
                </a:solidFill>
                <a:effectLst/>
                <a:uLnTx/>
                <a:uFillTx/>
                <a:latin typeface="Liberation Sans Narrow"/>
                <a:ea typeface="+mn-ea"/>
                <a:cs typeface="Liberation Sans Narrow"/>
              </a:rPr>
              <a:t>pay</a:t>
            </a:r>
            <a:r>
              <a:rPr kumimoji="0" lang="en-US" sz="1600" b="1" i="0" u="none" strike="noStrike" kern="1200" cap="none" spc="35" normalizeH="0" baseline="0" noProof="0">
                <a:ln>
                  <a:noFill/>
                </a:ln>
                <a:solidFill>
                  <a:srgbClr val="008652"/>
                </a:solidFill>
                <a:effectLst/>
                <a:uLnTx/>
                <a:uFillTx/>
                <a:latin typeface="Liberation Sans Narrow"/>
                <a:ea typeface="+mn-ea"/>
                <a:cs typeface="Liberation Sans Narrow"/>
              </a:rPr>
              <a:t> </a:t>
            </a:r>
            <a:r>
              <a:rPr kumimoji="0" lang="en-US" sz="1600" b="0" i="0" u="none" strike="noStrike" kern="1200" cap="none" spc="50" normalizeH="0" baseline="0" noProof="0">
                <a:ln>
                  <a:noFill/>
                </a:ln>
                <a:solidFill>
                  <a:sysClr val="windowText" lastClr="000000"/>
                </a:solidFill>
                <a:effectLst/>
                <a:uLnTx/>
                <a:uFillTx/>
                <a:latin typeface="Calibri"/>
                <a:ea typeface="+mn-ea"/>
                <a:cs typeface="+mn-cs"/>
              </a:rPr>
              <a:t>system</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a:t>
            </a:r>
            <a:r>
              <a:rPr kumimoji="0" lang="en-US" sz="1600" b="0" i="0" u="none" strike="noStrike" kern="1200" cap="none" spc="2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70" normalizeH="0" baseline="0" noProof="0">
                <a:ln>
                  <a:noFill/>
                </a:ln>
                <a:solidFill>
                  <a:sysClr val="windowText" lastClr="000000"/>
                </a:solidFill>
                <a:effectLst/>
                <a:uLnTx/>
                <a:uFillTx/>
                <a:latin typeface="Calibri"/>
                <a:ea typeface="+mn-ea"/>
                <a:cs typeface="+mn-cs"/>
              </a:rPr>
              <a:t>establishment</a:t>
            </a:r>
            <a:r>
              <a:rPr kumimoji="0" lang="en-US" sz="1600" b="0" i="0" u="none" strike="noStrike" kern="1200" cap="none" spc="2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105" normalizeH="0" baseline="0" noProof="0">
                <a:ln>
                  <a:noFill/>
                </a:ln>
                <a:solidFill>
                  <a:sysClr val="windowText" lastClr="000000"/>
                </a:solidFill>
                <a:effectLst/>
                <a:uLnTx/>
                <a:uFillTx/>
                <a:latin typeface="Calibri"/>
                <a:ea typeface="+mn-ea"/>
                <a:cs typeface="+mn-cs"/>
              </a:rPr>
              <a:t>of</a:t>
            </a:r>
            <a:r>
              <a:rPr kumimoji="0" lang="en-US" sz="1600" b="0" i="0" u="none" strike="noStrike" kern="1200" cap="none" spc="4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PMS</a:t>
            </a:r>
            <a:r>
              <a:rPr kumimoji="0" lang="en-US" sz="1600" b="0" i="0" u="none" strike="noStrike" kern="1200" cap="none" spc="2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90" normalizeH="0" baseline="0" noProof="0">
                <a:ln>
                  <a:noFill/>
                </a:ln>
                <a:solidFill>
                  <a:sysClr val="windowText" lastClr="000000"/>
                </a:solidFill>
                <a:effectLst/>
                <a:uLnTx/>
                <a:uFillTx/>
                <a:latin typeface="Calibri"/>
                <a:ea typeface="+mn-ea"/>
                <a:cs typeface="+mn-cs"/>
              </a:rPr>
              <a:t>pool</a:t>
            </a:r>
            <a:r>
              <a:rPr kumimoji="0" lang="en-US" sz="1600" b="0" i="0" u="none" strike="noStrike" kern="1200" cap="none" spc="2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75" normalizeH="0" baseline="0" noProof="0">
                <a:ln>
                  <a:noFill/>
                </a:ln>
                <a:solidFill>
                  <a:sysClr val="windowText" lastClr="000000"/>
                </a:solidFill>
                <a:effectLst/>
                <a:uLnTx/>
                <a:uFillTx/>
                <a:latin typeface="Calibri"/>
                <a:ea typeface="+mn-ea"/>
                <a:cs typeface="+mn-cs"/>
              </a:rPr>
              <a:t>of funds</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85" normalizeH="0" baseline="0" noProof="0">
                <a:ln>
                  <a:noFill/>
                </a:ln>
                <a:solidFill>
                  <a:sysClr val="windowText" lastClr="000000"/>
                </a:solidFill>
                <a:effectLst/>
                <a:uLnTx/>
                <a:uFillTx/>
                <a:latin typeface="Calibri"/>
                <a:ea typeface="+mn-ea"/>
                <a:cs typeface="+mn-cs"/>
              </a:rPr>
              <a:t>in</a:t>
            </a:r>
            <a:r>
              <a:rPr kumimoji="0" lang="en-US" sz="1600" b="0" i="0" u="none" strike="noStrike" kern="1200" cap="none" spc="2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45" normalizeH="0" baseline="0" noProof="0">
                <a:ln>
                  <a:noFill/>
                </a:ln>
                <a:solidFill>
                  <a:sysClr val="windowText" lastClr="000000"/>
                </a:solidFill>
                <a:effectLst/>
                <a:uLnTx/>
                <a:uFillTx/>
                <a:latin typeface="Calibri"/>
                <a:ea typeface="+mn-ea"/>
                <a:cs typeface="+mn-cs"/>
              </a:rPr>
              <a:t>service-</a:t>
            </a:r>
            <a:r>
              <a:rPr kumimoji="0" lang="en-US" sz="1600" b="0" i="0" u="none" strike="noStrike" kern="1200" cap="none" spc="85" normalizeH="0" baseline="0" noProof="0">
                <a:ln>
                  <a:noFill/>
                </a:ln>
                <a:solidFill>
                  <a:sysClr val="windowText" lastClr="000000"/>
                </a:solidFill>
                <a:effectLst/>
                <a:uLnTx/>
                <a:uFillTx/>
                <a:latin typeface="Calibri"/>
                <a:ea typeface="+mn-ea"/>
                <a:cs typeface="+mn-cs"/>
              </a:rPr>
              <a:t>wide-</a:t>
            </a:r>
            <a:r>
              <a:rPr kumimoji="0" lang="en-US" sz="1600" b="0" i="0" u="none" strike="noStrike" kern="1200" cap="none" spc="65" normalizeH="0" baseline="0" noProof="0">
                <a:ln>
                  <a:noFill/>
                </a:ln>
                <a:solidFill>
                  <a:sysClr val="windowText" lastClr="000000"/>
                </a:solidFill>
                <a:effectLst/>
                <a:uLnTx/>
                <a:uFillTx/>
                <a:latin typeface="Calibri"/>
                <a:ea typeface="+mn-ea"/>
                <a:cs typeface="+mn-cs"/>
              </a:rPr>
              <a:t>vote</a:t>
            </a:r>
          </a:p>
          <a:p>
            <a:pPr marL="204470" marR="0" lvl="0" indent="-192405" algn="l" defTabSz="914400" rtl="0" eaLnBrk="1" fontAlgn="auto" latinLnBrk="0" hangingPunct="1">
              <a:lnSpc>
                <a:spcPct val="100000"/>
              </a:lnSpc>
              <a:spcBef>
                <a:spcPts val="270"/>
              </a:spcBef>
              <a:spcAft>
                <a:spcPts val="0"/>
              </a:spcAft>
              <a:buClr>
                <a:srgbClr val="242017"/>
              </a:buClr>
              <a:buSzPct val="123333"/>
              <a:buFont typeface="Liberation Sans"/>
              <a:buChar char="▪"/>
              <a:tabLst>
                <a:tab pos="205104" algn="l"/>
              </a:tabLst>
              <a:defRPr/>
            </a:pPr>
            <a:r>
              <a:rPr kumimoji="0" lang="en-US" sz="1600" b="0" i="0" u="none" strike="noStrike" kern="1200" cap="none" spc="50" normalizeH="0" baseline="0" noProof="0">
                <a:ln>
                  <a:noFill/>
                </a:ln>
                <a:solidFill>
                  <a:sysClr val="windowText" lastClr="000000"/>
                </a:solidFill>
                <a:effectLst/>
                <a:uLnTx/>
                <a:uFillTx/>
                <a:latin typeface="Calibri"/>
                <a:ea typeface="+mn-ea"/>
                <a:cs typeface="+mn-cs"/>
              </a:rPr>
              <a:t>Publish</a:t>
            </a:r>
            <a:r>
              <a:rPr kumimoji="0" lang="en-US" sz="1600" b="0" i="0" u="none" strike="noStrike" kern="1200" cap="none" spc="10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a</a:t>
            </a:r>
            <a:r>
              <a:rPr kumimoji="0" lang="en-US" sz="1600" b="0" i="0" u="none" strike="noStrike" kern="1200" cap="none" spc="110"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public</a:t>
            </a:r>
            <a:r>
              <a:rPr kumimoji="0" lang="en-US" sz="1600" b="1" i="0" u="none" strike="noStrike" kern="1200" cap="none" spc="80"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annual</a:t>
            </a:r>
            <a:r>
              <a:rPr kumimoji="0" lang="en-US" sz="1600" b="1" i="0" u="none" strike="noStrike" kern="1200" cap="none" spc="70"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45" normalizeH="0" baseline="0" noProof="0">
                <a:ln>
                  <a:noFill/>
                </a:ln>
                <a:solidFill>
                  <a:srgbClr val="008651"/>
                </a:solidFill>
                <a:effectLst/>
                <a:uLnTx/>
                <a:uFillTx/>
                <a:latin typeface="Liberation Sans Narrow"/>
                <a:ea typeface="+mn-ea"/>
                <a:cs typeface="Liberation Sans Narrow"/>
              </a:rPr>
              <a:t>report</a:t>
            </a:r>
          </a:p>
          <a:p>
            <a:pPr marL="204470" marR="0" lvl="0" indent="-192405" algn="l" defTabSz="914400" rtl="0" eaLnBrk="1" fontAlgn="auto" latinLnBrk="0" hangingPunct="1">
              <a:lnSpc>
                <a:spcPct val="100000"/>
              </a:lnSpc>
              <a:spcBef>
                <a:spcPts val="275"/>
              </a:spcBef>
              <a:spcAft>
                <a:spcPts val="0"/>
              </a:spcAft>
              <a:buClr>
                <a:srgbClr val="242017"/>
              </a:buClr>
              <a:buSzPct val="123333"/>
              <a:buFont typeface="Liberation Sans"/>
              <a:buChar char="▪"/>
              <a:tabLst>
                <a:tab pos="205104" algn="l"/>
              </a:tabLst>
              <a:defRPr/>
            </a:pPr>
            <a:r>
              <a:rPr kumimoji="0" lang="en-US" sz="1600" b="0" i="0" u="none" strike="noStrike" kern="1200" cap="none" spc="70" normalizeH="0" baseline="0" noProof="0">
                <a:ln>
                  <a:noFill/>
                </a:ln>
                <a:solidFill>
                  <a:sysClr val="windowText" lastClr="000000"/>
                </a:solidFill>
                <a:effectLst/>
                <a:uLnTx/>
                <a:uFillTx/>
                <a:latin typeface="Calibri"/>
                <a:ea typeface="+mn-ea"/>
                <a:cs typeface="+mn-cs"/>
              </a:rPr>
              <a:t>Report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dashboard</a:t>
            </a:r>
            <a:r>
              <a:rPr kumimoji="0" lang="en-US" sz="1600" b="1" i="0" u="none" strike="noStrike" kern="1200" cap="none" spc="70" normalizeH="0" baseline="0" noProof="0">
                <a:ln>
                  <a:noFill/>
                </a:ln>
                <a:solidFill>
                  <a:srgbClr val="008651"/>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1"/>
                </a:solidFill>
                <a:effectLst/>
                <a:uLnTx/>
                <a:uFillTx/>
                <a:latin typeface="Liberation Sans Narrow"/>
                <a:ea typeface="+mn-ea"/>
                <a:cs typeface="Liberation Sans Narrow"/>
              </a:rPr>
              <a:t>metrics</a:t>
            </a:r>
            <a:r>
              <a:rPr kumimoji="0" lang="en-US" sz="1600" b="1" i="0" u="none" strike="noStrike" kern="1200" cap="none" spc="100" normalizeH="0" baseline="0" noProof="0">
                <a:ln>
                  <a:noFill/>
                </a:ln>
                <a:solidFill>
                  <a:srgbClr val="008651"/>
                </a:solidFill>
                <a:effectLst/>
                <a:uLnTx/>
                <a:uFillTx/>
                <a:latin typeface="Liberation Sans Narrow"/>
                <a:ea typeface="+mn-ea"/>
                <a:cs typeface="Liberation Sans Narrow"/>
              </a:rPr>
              <a:t> </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across</a:t>
            </a:r>
            <a:r>
              <a:rPr kumimoji="0" lang="en-US" sz="1600" b="0" i="0" u="none" strike="noStrike" kern="1200" cap="none" spc="8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55" normalizeH="0" baseline="0" noProof="0">
                <a:ln>
                  <a:noFill/>
                </a:ln>
                <a:solidFill>
                  <a:sysClr val="windowText" lastClr="000000"/>
                </a:solidFill>
                <a:effectLst/>
                <a:uLnTx/>
                <a:uFillTx/>
                <a:latin typeface="Calibri"/>
                <a:ea typeface="+mn-ea"/>
                <a:cs typeface="+mn-cs"/>
              </a:rPr>
              <a:t>all</a:t>
            </a:r>
            <a:r>
              <a:rPr kumimoji="0" lang="en-US" sz="1600" b="0" i="0" u="none" strike="noStrike" kern="1200" cap="none" spc="9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70" normalizeH="0" baseline="0" noProof="0">
                <a:ln>
                  <a:noFill/>
                </a:ln>
                <a:solidFill>
                  <a:sysClr val="windowText" lastClr="000000"/>
                </a:solidFill>
                <a:effectLst/>
                <a:uLnTx/>
                <a:uFillTx/>
                <a:latin typeface="Calibri"/>
                <a:ea typeface="+mn-ea"/>
                <a:cs typeface="+mn-cs"/>
              </a:rPr>
              <a:t>ministries</a:t>
            </a:r>
            <a:r>
              <a:rPr kumimoji="0" lang="en-US" sz="1600" b="0" i="0" u="none" strike="noStrike" kern="1200" cap="none" spc="9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85" normalizeH="0" baseline="0" noProof="0">
                <a:ln>
                  <a:noFill/>
                </a:ln>
                <a:solidFill>
                  <a:sysClr val="windowText" lastClr="000000"/>
                </a:solidFill>
                <a:effectLst/>
                <a:uLnTx/>
                <a:uFillTx/>
                <a:latin typeface="Calibri"/>
                <a:ea typeface="+mn-ea"/>
                <a:cs typeface="+mn-cs"/>
              </a:rPr>
              <a:t>at</a:t>
            </a:r>
            <a:r>
              <a:rPr kumimoji="0" lang="en-US" sz="1600" b="0" i="0" u="none" strike="noStrike" kern="1200" cap="none" spc="7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95" normalizeH="0" baseline="0" noProof="0">
                <a:ln>
                  <a:noFill/>
                </a:ln>
                <a:solidFill>
                  <a:sysClr val="windowText" lastClr="000000"/>
                </a:solidFill>
                <a:effectLst/>
                <a:uLnTx/>
                <a:uFillTx/>
                <a:latin typeface="Calibri"/>
                <a:ea typeface="+mn-ea"/>
                <a:cs typeface="+mn-cs"/>
              </a:rPr>
              <a:t>timely</a:t>
            </a:r>
            <a:r>
              <a:rPr kumimoji="0" lang="en-US" sz="1600" b="0" i="0" u="none" strike="noStrike" kern="1200" cap="none" spc="75"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55" normalizeH="0" baseline="0" noProof="0">
                <a:ln>
                  <a:noFill/>
                </a:ln>
                <a:solidFill>
                  <a:sysClr val="windowText" lastClr="000000"/>
                </a:solidFill>
                <a:effectLst/>
                <a:uLnTx/>
                <a:uFillTx/>
                <a:latin typeface="Calibri"/>
                <a:ea typeface="+mn-ea"/>
                <a:cs typeface="+mn-cs"/>
              </a:rPr>
              <a:t>intervals</a:t>
            </a:r>
          </a:p>
          <a:p>
            <a:pPr marL="204470" marR="0" lvl="0" indent="-192405" algn="l" defTabSz="914400" rtl="0" eaLnBrk="1" fontAlgn="auto" latinLnBrk="0" hangingPunct="1">
              <a:lnSpc>
                <a:spcPct val="100000"/>
              </a:lnSpc>
              <a:spcBef>
                <a:spcPts val="1000"/>
              </a:spcBef>
              <a:spcAft>
                <a:spcPts val="0"/>
              </a:spcAft>
              <a:buClr>
                <a:srgbClr val="242017"/>
              </a:buClr>
              <a:buSzPct val="123333"/>
              <a:buFont typeface="Liberation Sans"/>
              <a:buChar char="▪"/>
              <a:tabLst>
                <a:tab pos="205104" algn="l"/>
              </a:tabLst>
              <a:defRPr/>
            </a:pPr>
            <a:r>
              <a:rPr kumimoji="0" lang="en-US" sz="1600" b="0" i="0" u="none" strike="noStrike" kern="1200" cap="none" spc="60" normalizeH="0" baseline="0" noProof="0">
                <a:ln>
                  <a:noFill/>
                </a:ln>
                <a:solidFill>
                  <a:sysClr val="windowText" lastClr="000000"/>
                </a:solidFill>
                <a:effectLst/>
                <a:uLnTx/>
                <a:uFillTx/>
                <a:latin typeface="Calibri"/>
                <a:ea typeface="+mn-ea"/>
                <a:cs typeface="+mn-cs"/>
              </a:rPr>
              <a:t>Profile</a:t>
            </a:r>
            <a:r>
              <a:rPr kumimoji="0" lang="en-US" sz="1600" b="0" i="0" u="none" strike="noStrike" kern="1200" cap="none" spc="12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95" normalizeH="0" baseline="0" noProof="0">
                <a:ln>
                  <a:noFill/>
                </a:ln>
                <a:solidFill>
                  <a:sysClr val="windowText" lastClr="000000"/>
                </a:solidFill>
                <a:effectLst/>
                <a:uLnTx/>
                <a:uFillTx/>
                <a:latin typeface="Calibri"/>
                <a:ea typeface="+mn-ea"/>
                <a:cs typeface="+mn-cs"/>
              </a:rPr>
              <a:t>for</a:t>
            </a:r>
            <a:r>
              <a:rPr kumimoji="0" lang="en-US" sz="1600" b="0" i="0" u="none" strike="noStrike" kern="1200" cap="none" spc="155"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0" normalizeH="0" baseline="0" noProof="0">
                <a:ln>
                  <a:noFill/>
                </a:ln>
                <a:solidFill>
                  <a:srgbClr val="008652"/>
                </a:solidFill>
                <a:effectLst/>
                <a:uLnTx/>
                <a:uFillTx/>
                <a:latin typeface="Liberation Sans Narrow"/>
                <a:ea typeface="+mn-ea"/>
                <a:cs typeface="Liberation Sans Narrow"/>
              </a:rPr>
              <a:t>Rightsizing</a:t>
            </a:r>
            <a:r>
              <a:rPr kumimoji="0" lang="en-US" sz="1600" b="1" i="0" u="none" strike="noStrike" kern="1200" cap="none" spc="110" normalizeH="0" baseline="0" noProof="0">
                <a:ln>
                  <a:noFill/>
                </a:ln>
                <a:solidFill>
                  <a:srgbClr val="008652"/>
                </a:solidFill>
                <a:effectLst/>
                <a:uLnTx/>
                <a:uFillTx/>
                <a:latin typeface="Liberation Sans Narrow"/>
                <a:ea typeface="+mn-ea"/>
                <a:cs typeface="Liberation Sans Narrow"/>
              </a:rPr>
              <a:t> </a:t>
            </a:r>
            <a:r>
              <a:rPr kumimoji="0" lang="en-US" sz="1600" b="0" i="0" u="none" strike="noStrike" kern="1200" cap="none" spc="75" normalizeH="0" baseline="0" noProof="0">
                <a:ln>
                  <a:noFill/>
                </a:ln>
                <a:solidFill>
                  <a:sysClr val="windowText" lastClr="000000"/>
                </a:solidFill>
                <a:effectLst/>
                <a:uLnTx/>
                <a:uFillTx/>
                <a:latin typeface="Calibri"/>
                <a:ea typeface="+mn-ea"/>
                <a:cs typeface="+mn-cs"/>
              </a:rPr>
              <a:t>and</a:t>
            </a:r>
            <a:r>
              <a:rPr kumimoji="0" lang="en-US" sz="1600" b="0" i="0" u="none" strike="noStrike" kern="1200" cap="none" spc="114" normalizeH="0" baseline="0" noProof="0">
                <a:ln>
                  <a:noFill/>
                </a:ln>
                <a:solidFill>
                  <a:sysClr val="windowText" lastClr="000000"/>
                </a:solidFill>
                <a:effectLst/>
                <a:uLnTx/>
                <a:uFillTx/>
                <a:latin typeface="Calibri"/>
                <a:ea typeface="+mn-ea"/>
                <a:cs typeface="+mn-cs"/>
              </a:rPr>
              <a:t> </a:t>
            </a:r>
            <a:r>
              <a:rPr kumimoji="0" lang="en-US" sz="1600" b="1" i="0" u="none" strike="noStrike" kern="1200" cap="none" spc="0" normalizeH="0" baseline="0" noProof="0">
                <a:ln>
                  <a:noFill/>
                </a:ln>
                <a:solidFill>
                  <a:srgbClr val="008652"/>
                </a:solidFill>
                <a:effectLst/>
                <a:uLnTx/>
                <a:uFillTx/>
                <a:latin typeface="Liberation Sans Narrow"/>
                <a:ea typeface="+mn-ea"/>
                <a:cs typeface="Liberation Sans Narrow"/>
              </a:rPr>
              <a:t>voluntary</a:t>
            </a:r>
            <a:r>
              <a:rPr kumimoji="0" lang="en-US" sz="1600" b="1" i="0" u="none" strike="noStrike" kern="1200" cap="none" spc="120" normalizeH="0" baseline="0" noProof="0">
                <a:ln>
                  <a:noFill/>
                </a:ln>
                <a:solidFill>
                  <a:srgbClr val="008652"/>
                </a:solidFill>
                <a:effectLst/>
                <a:uLnTx/>
                <a:uFillTx/>
                <a:latin typeface="Liberation Sans Narrow"/>
                <a:ea typeface="+mn-ea"/>
                <a:cs typeface="Liberation Sans Narrow"/>
              </a:rPr>
              <a:t> </a:t>
            </a:r>
            <a:r>
              <a:rPr kumimoji="0" lang="en-US" sz="1600" b="1" i="0" u="none" strike="noStrike" kern="1200" cap="none" spc="0" normalizeH="0" baseline="0" noProof="0">
                <a:ln>
                  <a:noFill/>
                </a:ln>
                <a:solidFill>
                  <a:srgbClr val="008652"/>
                </a:solidFill>
                <a:effectLst/>
                <a:uLnTx/>
                <a:uFillTx/>
                <a:latin typeface="Liberation Sans Narrow"/>
                <a:ea typeface="+mn-ea"/>
                <a:cs typeface="Liberation Sans Narrow"/>
              </a:rPr>
              <a:t>exit</a:t>
            </a:r>
            <a:r>
              <a:rPr kumimoji="0" lang="en-US" sz="1600" b="1" i="0" u="none" strike="noStrike" kern="1200" cap="none" spc="114" normalizeH="0" baseline="0" noProof="0">
                <a:ln>
                  <a:noFill/>
                </a:ln>
                <a:solidFill>
                  <a:srgbClr val="008652"/>
                </a:solidFill>
                <a:effectLst/>
                <a:uLnTx/>
                <a:uFillTx/>
                <a:latin typeface="Liberation Sans Narrow"/>
                <a:ea typeface="+mn-ea"/>
                <a:cs typeface="Liberation Sans Narrow"/>
              </a:rPr>
              <a:t> </a:t>
            </a:r>
            <a:r>
              <a:rPr kumimoji="0" lang="en-US" sz="1600" b="0" i="0" u="none" strike="noStrike" kern="1200" cap="none" spc="0" normalizeH="0" baseline="0" noProof="0">
                <a:ln>
                  <a:noFill/>
                </a:ln>
                <a:solidFill>
                  <a:sysClr val="windowText" lastClr="000000"/>
                </a:solidFill>
                <a:effectLst/>
                <a:uLnTx/>
                <a:uFillTx/>
                <a:latin typeface="Calibri"/>
                <a:ea typeface="+mn-ea"/>
                <a:cs typeface="+mn-cs"/>
              </a:rPr>
              <a:t>package</a:t>
            </a:r>
            <a:r>
              <a:rPr kumimoji="0" lang="en-US" sz="1600" b="0" i="0" u="none" strike="noStrike" kern="1200" cap="none" spc="110" normalizeH="0" baseline="0" noProof="0">
                <a:ln>
                  <a:noFill/>
                </a:ln>
                <a:solidFill>
                  <a:sysClr val="windowText" lastClr="000000"/>
                </a:solidFill>
                <a:effectLst/>
                <a:uLnTx/>
                <a:uFillTx/>
                <a:latin typeface="Calibri"/>
                <a:ea typeface="+mn-ea"/>
                <a:cs typeface="+mn-cs"/>
              </a:rPr>
              <a:t> </a:t>
            </a:r>
            <a:r>
              <a:rPr kumimoji="0" lang="en-US" sz="1600" b="0" i="0" u="none" strike="noStrike" kern="1200" cap="none" spc="75" normalizeH="0" baseline="0" noProof="0">
                <a:ln>
                  <a:noFill/>
                </a:ln>
                <a:solidFill>
                  <a:sysClr val="windowText" lastClr="000000"/>
                </a:solidFill>
                <a:effectLst/>
                <a:uLnTx/>
                <a:uFillTx/>
                <a:latin typeface="Calibri"/>
                <a:ea typeface="+mn-ea"/>
                <a:cs typeface="+mn-cs"/>
              </a:rPr>
              <a:t>programme</a:t>
            </a:r>
          </a:p>
          <a:p>
            <a:pPr marL="204470" marR="0" lvl="0" indent="-192405" algn="l" defTabSz="914400" rtl="0" eaLnBrk="1" fontAlgn="auto" latinLnBrk="0" hangingPunct="1">
              <a:lnSpc>
                <a:spcPct val="100000"/>
              </a:lnSpc>
              <a:spcBef>
                <a:spcPts val="1000"/>
              </a:spcBef>
              <a:spcAft>
                <a:spcPts val="0"/>
              </a:spcAft>
              <a:buClr>
                <a:srgbClr val="242017"/>
              </a:buClr>
              <a:buSzPct val="123333"/>
              <a:buFont typeface="Liberation Sans"/>
              <a:buChar char="▪"/>
              <a:tabLst>
                <a:tab pos="205104" algn="l"/>
              </a:tabLst>
              <a:defRPr/>
            </a:pPr>
            <a:endParaRPr kumimoji="0" lang="en-US" sz="1600" b="0" i="0" u="none" strike="noStrike" kern="1200" cap="none" spc="75" normalizeH="0" baseline="0" noProof="0">
              <a:ln>
                <a:noFill/>
              </a:ln>
              <a:solidFill>
                <a:sysClr val="windowText" lastClr="000000"/>
              </a:solidFill>
              <a:effectLst/>
              <a:uLnTx/>
              <a:uFillTx/>
              <a:latin typeface="Calibri"/>
              <a:ea typeface="+mn-ea"/>
              <a:cs typeface="+mn-cs"/>
            </a:endParaRPr>
          </a:p>
          <a:p>
            <a:pPr marL="204470" marR="0" lvl="0" indent="-192405" algn="l" defTabSz="914400" rtl="0" eaLnBrk="1" fontAlgn="auto" latinLnBrk="0" hangingPunct="1">
              <a:lnSpc>
                <a:spcPct val="100000"/>
              </a:lnSpc>
              <a:spcBef>
                <a:spcPts val="1000"/>
              </a:spcBef>
              <a:spcAft>
                <a:spcPts val="0"/>
              </a:spcAft>
              <a:buClr>
                <a:srgbClr val="242017"/>
              </a:buClr>
              <a:buSzPct val="123333"/>
              <a:buFont typeface="Liberation Sans"/>
              <a:buChar char="▪"/>
              <a:tabLst>
                <a:tab pos="205104" algn="l"/>
              </a:tabLst>
              <a:defRPr/>
            </a:pPr>
            <a:endParaRPr kumimoji="0" lang="en-US" sz="1600" b="0" i="0" u="none" strike="noStrike" kern="1200" cap="none" spc="75" normalizeH="0" baseline="0" noProof="0" dirty="0">
              <a:ln>
                <a:noFill/>
              </a:ln>
              <a:solidFill>
                <a:sysClr val="windowText" lastClr="000000"/>
              </a:solidFill>
              <a:effectLst/>
              <a:uLnTx/>
              <a:uFillTx/>
              <a:latin typeface="Calibri"/>
              <a:ea typeface="+mn-ea"/>
              <a:cs typeface="+mn-cs"/>
            </a:endParaRPr>
          </a:p>
        </p:txBody>
      </p:sp>
      <p:sp>
        <p:nvSpPr>
          <p:cNvPr id="17" name="object 15">
            <a:extLst>
              <a:ext uri="{FF2B5EF4-FFF2-40B4-BE49-F238E27FC236}">
                <a16:creationId xmlns:a16="http://schemas.microsoft.com/office/drawing/2014/main" id="{C22721DA-91B3-9A28-C9E7-735D5B0F6911}"/>
              </a:ext>
            </a:extLst>
          </p:cNvPr>
          <p:cNvSpPr/>
          <p:nvPr/>
        </p:nvSpPr>
        <p:spPr>
          <a:xfrm>
            <a:off x="646971" y="1274250"/>
            <a:ext cx="654837" cy="4756785"/>
          </a:xfrm>
          <a:custGeom>
            <a:avLst/>
            <a:gdLst/>
            <a:ahLst/>
            <a:cxnLst/>
            <a:rect l="l" t="t" r="r" b="b"/>
            <a:pathLst>
              <a:path w="509269" h="4756785">
                <a:moveTo>
                  <a:pt x="509016" y="0"/>
                </a:moveTo>
                <a:lnTo>
                  <a:pt x="0" y="0"/>
                </a:lnTo>
                <a:lnTo>
                  <a:pt x="0" y="4756404"/>
                </a:lnTo>
                <a:lnTo>
                  <a:pt x="509016" y="4756404"/>
                </a:lnTo>
                <a:lnTo>
                  <a:pt x="509016" y="0"/>
                </a:lnTo>
                <a:close/>
              </a:path>
            </a:pathLst>
          </a:custGeom>
          <a:solidFill>
            <a:srgbClr val="83C5AA"/>
          </a:solidFill>
        </p:spPr>
        <p:txBody>
          <a:bodyPr wrap="square" lIns="0" tIns="0" rIns="0" bIns="0" rtlCol="0"/>
          <a:lstStyle/>
          <a:p>
            <a:endParaRPr>
              <a:solidFill>
                <a:prstClr val="black"/>
              </a:solidFill>
              <a:latin typeface="Calibri"/>
            </a:endParaRPr>
          </a:p>
        </p:txBody>
      </p:sp>
      <p:sp>
        <p:nvSpPr>
          <p:cNvPr id="18" name="object 16">
            <a:extLst>
              <a:ext uri="{FF2B5EF4-FFF2-40B4-BE49-F238E27FC236}">
                <a16:creationId xmlns:a16="http://schemas.microsoft.com/office/drawing/2014/main" id="{F48D3F8E-88DB-0ADD-CBE1-1EA4BCCBA1D6}"/>
              </a:ext>
            </a:extLst>
          </p:cNvPr>
          <p:cNvSpPr txBox="1"/>
          <p:nvPr/>
        </p:nvSpPr>
        <p:spPr>
          <a:xfrm>
            <a:off x="858352" y="1529139"/>
            <a:ext cx="218008" cy="3332999"/>
          </a:xfrm>
          <a:prstGeom prst="rect">
            <a:avLst/>
          </a:prstGeom>
        </p:spPr>
        <p:txBody>
          <a:bodyPr vert="vert270" wrap="square" lIns="0" tIns="0" rIns="0" bIns="0" rtlCol="0">
            <a:spAutoFit/>
          </a:bodyPr>
          <a:lstStyle/>
          <a:p>
            <a:pPr marL="12700">
              <a:lnSpc>
                <a:spcPts val="1710"/>
              </a:lnSpc>
            </a:pPr>
            <a:r>
              <a:rPr sz="1700" b="1" dirty="0">
                <a:solidFill>
                  <a:srgbClr val="FFFFFF"/>
                </a:solidFill>
                <a:latin typeface="Liberation Sans Narrow"/>
                <a:cs typeface="Liberation Sans Narrow"/>
              </a:rPr>
              <a:t>Performance</a:t>
            </a:r>
            <a:r>
              <a:rPr sz="1700" b="1" spc="395" dirty="0">
                <a:solidFill>
                  <a:srgbClr val="FFFFFF"/>
                </a:solidFill>
                <a:latin typeface="Liberation Sans Narrow"/>
                <a:cs typeface="Liberation Sans Narrow"/>
              </a:rPr>
              <a:t> </a:t>
            </a:r>
            <a:r>
              <a:rPr sz="1700" b="1" spc="70" dirty="0">
                <a:solidFill>
                  <a:srgbClr val="FFFFFF"/>
                </a:solidFill>
                <a:latin typeface="Liberation Sans Narrow"/>
                <a:cs typeface="Liberation Sans Narrow"/>
              </a:rPr>
              <a:t>Management</a:t>
            </a:r>
            <a:endParaRPr sz="1700" dirty="0">
              <a:solidFill>
                <a:prstClr val="black"/>
              </a:solidFill>
              <a:latin typeface="Liberation Sans Narrow"/>
              <a:cs typeface="Liberation Sans Narrow"/>
            </a:endParaRPr>
          </a:p>
        </p:txBody>
      </p:sp>
      <p:sp>
        <p:nvSpPr>
          <p:cNvPr id="19" name="object 22">
            <a:extLst>
              <a:ext uri="{FF2B5EF4-FFF2-40B4-BE49-F238E27FC236}">
                <a16:creationId xmlns:a16="http://schemas.microsoft.com/office/drawing/2014/main" id="{C0929A73-986B-D551-D50A-4DA93FDECA1F}"/>
              </a:ext>
            </a:extLst>
          </p:cNvPr>
          <p:cNvSpPr/>
          <p:nvPr/>
        </p:nvSpPr>
        <p:spPr>
          <a:xfrm>
            <a:off x="3713159" y="1283394"/>
            <a:ext cx="7604759" cy="0"/>
          </a:xfrm>
          <a:custGeom>
            <a:avLst/>
            <a:gdLst/>
            <a:ahLst/>
            <a:cxnLst/>
            <a:rect l="l" t="t" r="r" b="b"/>
            <a:pathLst>
              <a:path w="7604759">
                <a:moveTo>
                  <a:pt x="0" y="0"/>
                </a:moveTo>
                <a:lnTo>
                  <a:pt x="7604759" y="0"/>
                </a:lnTo>
              </a:path>
            </a:pathLst>
          </a:custGeom>
          <a:ln w="9525">
            <a:solidFill>
              <a:srgbClr val="44536A"/>
            </a:solidFill>
          </a:ln>
        </p:spPr>
        <p:txBody>
          <a:bodyPr wrap="square" lIns="0" tIns="0" rIns="0" bIns="0" rtlCol="0"/>
          <a:lstStyle/>
          <a:p>
            <a:endParaRPr>
              <a:solidFill>
                <a:prstClr val="black"/>
              </a:solidFill>
              <a:latin typeface="Calibri"/>
            </a:endParaRPr>
          </a:p>
        </p:txBody>
      </p:sp>
      <p:sp>
        <p:nvSpPr>
          <p:cNvPr id="20" name="object 23">
            <a:extLst>
              <a:ext uri="{FF2B5EF4-FFF2-40B4-BE49-F238E27FC236}">
                <a16:creationId xmlns:a16="http://schemas.microsoft.com/office/drawing/2014/main" id="{563091FE-C36F-3BEB-BF71-F02872FA5687}"/>
              </a:ext>
            </a:extLst>
          </p:cNvPr>
          <p:cNvSpPr txBox="1"/>
          <p:nvPr/>
        </p:nvSpPr>
        <p:spPr>
          <a:xfrm>
            <a:off x="3329047" y="918426"/>
            <a:ext cx="6111875" cy="272510"/>
          </a:xfrm>
          <a:prstGeom prst="rect">
            <a:avLst/>
          </a:prstGeom>
        </p:spPr>
        <p:txBody>
          <a:bodyPr vert="horz" wrap="square" lIns="0" tIns="41275" rIns="0" bIns="0" rtlCol="0">
            <a:spAutoFit/>
          </a:bodyPr>
          <a:lstStyle/>
          <a:p>
            <a:pPr marL="99695">
              <a:spcBef>
                <a:spcPts val="325"/>
              </a:spcBef>
            </a:pPr>
            <a:r>
              <a:rPr sz="1500" b="1" dirty="0">
                <a:solidFill>
                  <a:srgbClr val="008651"/>
                </a:solidFill>
                <a:latin typeface="Liberation Sans Narrow"/>
                <a:cs typeface="Liberation Sans Narrow"/>
              </a:rPr>
              <a:t>Sub-initiatives</a:t>
            </a:r>
            <a:r>
              <a:rPr sz="1500" b="1" spc="70" dirty="0">
                <a:solidFill>
                  <a:srgbClr val="008651"/>
                </a:solidFill>
                <a:latin typeface="Liberation Sans Narrow"/>
                <a:cs typeface="Liberation Sans Narrow"/>
              </a:rPr>
              <a:t> </a:t>
            </a:r>
            <a:r>
              <a:rPr sz="1500" b="1" spc="50" dirty="0">
                <a:solidFill>
                  <a:srgbClr val="008651"/>
                </a:solidFill>
                <a:latin typeface="Liberation Sans Narrow"/>
                <a:cs typeface="Liberation Sans Narrow"/>
              </a:rPr>
              <a:t>and</a:t>
            </a:r>
            <a:r>
              <a:rPr sz="1500" b="1" spc="105" dirty="0">
                <a:solidFill>
                  <a:srgbClr val="008651"/>
                </a:solidFill>
                <a:latin typeface="Liberation Sans Narrow"/>
                <a:cs typeface="Liberation Sans Narrow"/>
              </a:rPr>
              <a:t> </a:t>
            </a:r>
            <a:r>
              <a:rPr sz="1500" b="1" dirty="0">
                <a:solidFill>
                  <a:srgbClr val="008651"/>
                </a:solidFill>
                <a:latin typeface="Liberation Sans Narrow"/>
                <a:cs typeface="Liberation Sans Narrow"/>
              </a:rPr>
              <a:t>focus</a:t>
            </a:r>
            <a:r>
              <a:rPr sz="1500" b="1" spc="130" dirty="0">
                <a:solidFill>
                  <a:srgbClr val="008651"/>
                </a:solidFill>
                <a:latin typeface="Liberation Sans Narrow"/>
                <a:cs typeface="Liberation Sans Narrow"/>
              </a:rPr>
              <a:t> </a:t>
            </a:r>
            <a:r>
              <a:rPr sz="1500" b="1" spc="-20" dirty="0">
                <a:solidFill>
                  <a:srgbClr val="008651"/>
                </a:solidFill>
                <a:latin typeface="Liberation Sans Narrow"/>
                <a:cs typeface="Liberation Sans Narrow"/>
              </a:rPr>
              <a:t>areas</a:t>
            </a:r>
            <a:endParaRPr sz="1500" dirty="0">
              <a:solidFill>
                <a:prstClr val="black"/>
              </a:solidFill>
              <a:latin typeface="Liberation Sans Narrow"/>
              <a:cs typeface="Liberation Sans Narrow"/>
            </a:endParaRPr>
          </a:p>
        </p:txBody>
      </p:sp>
      <p:sp>
        <p:nvSpPr>
          <p:cNvPr id="21" name="object 24">
            <a:extLst>
              <a:ext uri="{FF2B5EF4-FFF2-40B4-BE49-F238E27FC236}">
                <a16:creationId xmlns:a16="http://schemas.microsoft.com/office/drawing/2014/main" id="{1AAD5E40-E206-E1D9-E42C-4B1DBF64F51D}"/>
              </a:ext>
            </a:extLst>
          </p:cNvPr>
          <p:cNvSpPr txBox="1"/>
          <p:nvPr/>
        </p:nvSpPr>
        <p:spPr>
          <a:xfrm>
            <a:off x="9873168" y="988118"/>
            <a:ext cx="911225" cy="474489"/>
          </a:xfrm>
          <a:prstGeom prst="rect">
            <a:avLst/>
          </a:prstGeom>
        </p:spPr>
        <p:txBody>
          <a:bodyPr vert="horz" wrap="square" lIns="0" tIns="12700" rIns="0" bIns="0" rtlCol="0">
            <a:spAutoFit/>
          </a:bodyPr>
          <a:lstStyle/>
          <a:p>
            <a:pPr marL="12700">
              <a:spcBef>
                <a:spcPts val="100"/>
              </a:spcBef>
            </a:pPr>
            <a:r>
              <a:rPr sz="1500" b="1" spc="70" dirty="0">
                <a:solidFill>
                  <a:srgbClr val="008651"/>
                </a:solidFill>
                <a:latin typeface="Liberation Sans Narrow"/>
                <a:cs typeface="Liberation Sans Narrow"/>
              </a:rPr>
              <a:t>2025</a:t>
            </a:r>
            <a:r>
              <a:rPr sz="1500" b="1" spc="-15" dirty="0">
                <a:solidFill>
                  <a:srgbClr val="008651"/>
                </a:solidFill>
                <a:latin typeface="Liberation Sans Narrow"/>
                <a:cs typeface="Liberation Sans Narrow"/>
              </a:rPr>
              <a:t> </a:t>
            </a:r>
            <a:r>
              <a:rPr sz="1500" b="1" dirty="0">
                <a:solidFill>
                  <a:srgbClr val="008651"/>
                </a:solidFill>
                <a:latin typeface="Liberation Sans Narrow"/>
                <a:cs typeface="Liberation Sans Narrow"/>
              </a:rPr>
              <a:t>KPI</a:t>
            </a:r>
            <a:r>
              <a:rPr sz="1500" b="1" spc="-15" dirty="0">
                <a:solidFill>
                  <a:srgbClr val="008651"/>
                </a:solidFill>
                <a:latin typeface="Liberation Sans Narrow"/>
                <a:cs typeface="Liberation Sans Narrow"/>
              </a:rPr>
              <a:t> </a:t>
            </a:r>
            <a:r>
              <a:rPr sz="1500" b="1" spc="-10" dirty="0">
                <a:solidFill>
                  <a:srgbClr val="008651"/>
                </a:solidFill>
                <a:latin typeface="Liberation Sans Narrow"/>
                <a:cs typeface="Liberation Sans Narrow"/>
              </a:rPr>
              <a:t>Target</a:t>
            </a:r>
            <a:endParaRPr sz="1500" dirty="0">
              <a:solidFill>
                <a:prstClr val="black"/>
              </a:solidFill>
              <a:latin typeface="Liberation Sans Narrow"/>
              <a:cs typeface="Liberation Sans Narrow"/>
            </a:endParaRPr>
          </a:p>
        </p:txBody>
      </p:sp>
      <p:sp>
        <p:nvSpPr>
          <p:cNvPr id="22" name="object 25">
            <a:extLst>
              <a:ext uri="{FF2B5EF4-FFF2-40B4-BE49-F238E27FC236}">
                <a16:creationId xmlns:a16="http://schemas.microsoft.com/office/drawing/2014/main" id="{4CC1AE67-A687-7D3F-E5E7-DD940B53DFCF}"/>
              </a:ext>
            </a:extLst>
          </p:cNvPr>
          <p:cNvSpPr/>
          <p:nvPr/>
        </p:nvSpPr>
        <p:spPr>
          <a:xfrm>
            <a:off x="3198047" y="6158670"/>
            <a:ext cx="8027034" cy="0"/>
          </a:xfrm>
          <a:custGeom>
            <a:avLst/>
            <a:gdLst/>
            <a:ahLst/>
            <a:cxnLst/>
            <a:rect l="l" t="t" r="r" b="b"/>
            <a:pathLst>
              <a:path w="8027034">
                <a:moveTo>
                  <a:pt x="0" y="0"/>
                </a:moveTo>
                <a:lnTo>
                  <a:pt x="8026654" y="0"/>
                </a:lnTo>
              </a:path>
            </a:pathLst>
          </a:custGeom>
          <a:ln w="12700">
            <a:solidFill>
              <a:srgbClr val="7E7E7E"/>
            </a:solidFill>
            <a:prstDash val="sysDot"/>
          </a:ln>
        </p:spPr>
        <p:txBody>
          <a:bodyPr wrap="square" lIns="0" tIns="0" rIns="0" bIns="0" rtlCol="0"/>
          <a:lstStyle/>
          <a:p>
            <a:endParaRPr>
              <a:solidFill>
                <a:prstClr val="black"/>
              </a:solidFill>
              <a:latin typeface="Calibri"/>
            </a:endParaRPr>
          </a:p>
        </p:txBody>
      </p:sp>
      <p:sp>
        <p:nvSpPr>
          <p:cNvPr id="23" name="object 26">
            <a:extLst>
              <a:ext uri="{FF2B5EF4-FFF2-40B4-BE49-F238E27FC236}">
                <a16:creationId xmlns:a16="http://schemas.microsoft.com/office/drawing/2014/main" id="{0BF39410-D792-E8DE-FDB4-16EA2BF7CE30}"/>
              </a:ext>
            </a:extLst>
          </p:cNvPr>
          <p:cNvSpPr txBox="1"/>
          <p:nvPr/>
        </p:nvSpPr>
        <p:spPr>
          <a:xfrm>
            <a:off x="9543984" y="1315397"/>
            <a:ext cx="1681480" cy="4711065"/>
          </a:xfrm>
          <a:prstGeom prst="rect">
            <a:avLst/>
          </a:prstGeom>
          <a:solidFill>
            <a:srgbClr val="C4E2D6"/>
          </a:solidFill>
        </p:spPr>
        <p:txBody>
          <a:bodyPr vert="horz" wrap="square" lIns="0" tIns="50800" rIns="0" bIns="0" rtlCol="0">
            <a:spAutoFit/>
          </a:bodyPr>
          <a:lstStyle/>
          <a:p>
            <a:pPr marL="168275" marR="70485" indent="-109855">
              <a:lnSpc>
                <a:spcPts val="1800"/>
              </a:lnSpc>
              <a:spcBef>
                <a:spcPts val="400"/>
              </a:spcBef>
              <a:buClr>
                <a:srgbClr val="44536A"/>
              </a:buClr>
              <a:buSzPct val="123333"/>
              <a:buFont typeface="Liberation Sans"/>
              <a:buChar char="▪"/>
              <a:tabLst>
                <a:tab pos="168910" algn="l"/>
              </a:tabLst>
            </a:pPr>
            <a:r>
              <a:rPr sz="1500" b="1" dirty="0">
                <a:solidFill>
                  <a:prstClr val="black"/>
                </a:solidFill>
                <a:latin typeface="Liberation Sans Narrow"/>
                <a:cs typeface="Liberation Sans Narrow"/>
              </a:rPr>
              <a:t>All</a:t>
            </a:r>
            <a:r>
              <a:rPr sz="1500" b="1" spc="80" dirty="0">
                <a:solidFill>
                  <a:prstClr val="black"/>
                </a:solidFill>
                <a:latin typeface="Liberation Sans Narrow"/>
                <a:cs typeface="Liberation Sans Narrow"/>
              </a:rPr>
              <a:t> </a:t>
            </a:r>
            <a:r>
              <a:rPr sz="1500" b="1" dirty="0">
                <a:solidFill>
                  <a:prstClr val="black"/>
                </a:solidFill>
                <a:latin typeface="Liberation Sans Narrow"/>
                <a:cs typeface="Liberation Sans Narrow"/>
              </a:rPr>
              <a:t>public</a:t>
            </a:r>
            <a:r>
              <a:rPr sz="1500" b="1" spc="50" dirty="0">
                <a:solidFill>
                  <a:prstClr val="black"/>
                </a:solidFill>
                <a:latin typeface="Liberation Sans Narrow"/>
                <a:cs typeface="Liberation Sans Narrow"/>
              </a:rPr>
              <a:t> </a:t>
            </a:r>
            <a:r>
              <a:rPr sz="1500" b="1" spc="-10" dirty="0">
                <a:solidFill>
                  <a:prstClr val="black"/>
                </a:solidFill>
                <a:latin typeface="Liberation Sans Narrow"/>
                <a:cs typeface="Liberation Sans Narrow"/>
              </a:rPr>
              <a:t>servants assessed</a:t>
            </a:r>
            <a:r>
              <a:rPr sz="1500" b="1" spc="-50" dirty="0">
                <a:solidFill>
                  <a:prstClr val="black"/>
                </a:solidFill>
                <a:latin typeface="Liberation Sans Narrow"/>
                <a:cs typeface="Liberation Sans Narrow"/>
              </a:rPr>
              <a:t> </a:t>
            </a:r>
            <a:r>
              <a:rPr sz="1500" b="1" spc="50" dirty="0">
                <a:solidFill>
                  <a:prstClr val="black"/>
                </a:solidFill>
                <a:latin typeface="Liberation Sans Narrow"/>
                <a:cs typeface="Liberation Sans Narrow"/>
              </a:rPr>
              <a:t>on</a:t>
            </a:r>
            <a:r>
              <a:rPr sz="1500" b="1" spc="-20" dirty="0">
                <a:solidFill>
                  <a:prstClr val="black"/>
                </a:solidFill>
                <a:latin typeface="Liberation Sans Narrow"/>
                <a:cs typeface="Liberation Sans Narrow"/>
              </a:rPr>
              <a:t> PMS.</a:t>
            </a:r>
            <a:endParaRPr sz="1500" dirty="0">
              <a:solidFill>
                <a:prstClr val="black"/>
              </a:solidFill>
              <a:latin typeface="Liberation Sans Narrow"/>
              <a:cs typeface="Liberation Sans Narrow"/>
            </a:endParaRPr>
          </a:p>
          <a:p>
            <a:pPr>
              <a:spcBef>
                <a:spcPts val="55"/>
              </a:spcBef>
              <a:buClr>
                <a:srgbClr val="44536A"/>
              </a:buClr>
              <a:buFont typeface="Liberation Sans"/>
              <a:buChar char="▪"/>
            </a:pPr>
            <a:endParaRPr sz="1200" dirty="0">
              <a:solidFill>
                <a:prstClr val="black"/>
              </a:solidFill>
              <a:latin typeface="Liberation Sans Narrow"/>
              <a:cs typeface="Liberation Sans Narrow"/>
            </a:endParaRPr>
          </a:p>
          <a:p>
            <a:pPr marL="168275" marR="443230" indent="-109855">
              <a:lnSpc>
                <a:spcPct val="98200"/>
              </a:lnSpc>
              <a:buClr>
                <a:srgbClr val="44536A"/>
              </a:buClr>
              <a:buSzPct val="123333"/>
              <a:buFont typeface="Liberation Sans"/>
              <a:buChar char="▪"/>
              <a:tabLst>
                <a:tab pos="168910" algn="l"/>
              </a:tabLst>
            </a:pPr>
            <a:r>
              <a:rPr sz="1500" b="1" dirty="0">
                <a:solidFill>
                  <a:prstClr val="black"/>
                </a:solidFill>
                <a:latin typeface="Liberation Sans Narrow"/>
                <a:cs typeface="Liberation Sans Narrow"/>
              </a:rPr>
              <a:t>100%</a:t>
            </a:r>
            <a:r>
              <a:rPr sz="1500" b="1" spc="195" dirty="0">
                <a:solidFill>
                  <a:prstClr val="black"/>
                </a:solidFill>
                <a:latin typeface="Liberation Sans Narrow"/>
                <a:cs typeface="Liberation Sans Narrow"/>
              </a:rPr>
              <a:t> </a:t>
            </a:r>
            <a:r>
              <a:rPr sz="1500" b="1" spc="-25" dirty="0">
                <a:solidFill>
                  <a:prstClr val="black"/>
                </a:solidFill>
                <a:latin typeface="Liberation Sans Narrow"/>
                <a:cs typeface="Liberation Sans Narrow"/>
              </a:rPr>
              <a:t>PMS </a:t>
            </a:r>
            <a:r>
              <a:rPr sz="1500" b="1" dirty="0">
                <a:solidFill>
                  <a:prstClr val="black"/>
                </a:solidFill>
                <a:latin typeface="Liberation Sans Narrow"/>
                <a:cs typeface="Liberation Sans Narrow"/>
              </a:rPr>
              <a:t>integrated</a:t>
            </a:r>
            <a:r>
              <a:rPr sz="1500" b="1" spc="400" dirty="0">
                <a:solidFill>
                  <a:prstClr val="black"/>
                </a:solidFill>
                <a:latin typeface="Liberation Sans Narrow"/>
                <a:cs typeface="Liberation Sans Narrow"/>
              </a:rPr>
              <a:t> </a:t>
            </a:r>
            <a:r>
              <a:rPr sz="1500" b="1" spc="25" dirty="0">
                <a:solidFill>
                  <a:prstClr val="black"/>
                </a:solidFill>
                <a:latin typeface="Liberation Sans Narrow"/>
                <a:cs typeface="Liberation Sans Narrow"/>
              </a:rPr>
              <a:t>on </a:t>
            </a:r>
            <a:r>
              <a:rPr sz="1500" b="1" spc="-20" dirty="0">
                <a:solidFill>
                  <a:prstClr val="black"/>
                </a:solidFill>
                <a:latin typeface="Liberation Sans Narrow"/>
                <a:cs typeface="Liberation Sans Narrow"/>
              </a:rPr>
              <a:t>IPPIS</a:t>
            </a:r>
            <a:endParaRPr sz="1500" dirty="0">
              <a:solidFill>
                <a:prstClr val="black"/>
              </a:solidFill>
              <a:latin typeface="Liberation Sans Narrow"/>
              <a:cs typeface="Liberation Sans Narrow"/>
            </a:endParaRPr>
          </a:p>
          <a:p>
            <a:pPr>
              <a:spcBef>
                <a:spcPts val="25"/>
              </a:spcBef>
              <a:buClr>
                <a:srgbClr val="44536A"/>
              </a:buClr>
              <a:buFont typeface="Liberation Sans"/>
              <a:buChar char="▪"/>
            </a:pPr>
            <a:endParaRPr sz="1600" dirty="0">
              <a:solidFill>
                <a:prstClr val="black"/>
              </a:solidFill>
              <a:latin typeface="Liberation Sans Narrow"/>
              <a:cs typeface="Liberation Sans Narrow"/>
            </a:endParaRPr>
          </a:p>
          <a:p>
            <a:pPr marL="168275" marR="225425" indent="-109855">
              <a:lnSpc>
                <a:spcPts val="1800"/>
              </a:lnSpc>
              <a:buClr>
                <a:srgbClr val="44536A"/>
              </a:buClr>
              <a:buSzPct val="123333"/>
              <a:buFont typeface="Liberation Sans"/>
              <a:buChar char="▪"/>
              <a:tabLst>
                <a:tab pos="168910" algn="l"/>
              </a:tabLst>
            </a:pPr>
            <a:r>
              <a:rPr sz="1500" b="1" dirty="0">
                <a:solidFill>
                  <a:prstClr val="black"/>
                </a:solidFill>
                <a:latin typeface="Liberation Sans Narrow"/>
                <a:cs typeface="Liberation Sans Narrow"/>
              </a:rPr>
              <a:t>80%</a:t>
            </a:r>
            <a:r>
              <a:rPr sz="1500" b="1" spc="140" dirty="0">
                <a:solidFill>
                  <a:prstClr val="black"/>
                </a:solidFill>
                <a:latin typeface="Liberation Sans Narrow"/>
                <a:cs typeface="Liberation Sans Narrow"/>
              </a:rPr>
              <a:t> </a:t>
            </a:r>
            <a:r>
              <a:rPr sz="1500" b="1" spc="-10" dirty="0">
                <a:solidFill>
                  <a:prstClr val="black"/>
                </a:solidFill>
                <a:latin typeface="Liberation Sans Narrow"/>
                <a:cs typeface="Liberation Sans Narrow"/>
              </a:rPr>
              <a:t>compliance </a:t>
            </a:r>
            <a:r>
              <a:rPr sz="1500" b="1" spc="70" dirty="0">
                <a:solidFill>
                  <a:prstClr val="black"/>
                </a:solidFill>
                <a:latin typeface="Liberation Sans Narrow"/>
                <a:cs typeface="Liberation Sans Narrow"/>
              </a:rPr>
              <a:t>to</a:t>
            </a:r>
            <a:r>
              <a:rPr sz="1500" b="1" spc="35" dirty="0">
                <a:solidFill>
                  <a:prstClr val="black"/>
                </a:solidFill>
                <a:latin typeface="Liberation Sans Narrow"/>
                <a:cs typeface="Liberation Sans Narrow"/>
              </a:rPr>
              <a:t> </a:t>
            </a:r>
            <a:r>
              <a:rPr sz="1500" b="1" dirty="0">
                <a:solidFill>
                  <a:prstClr val="black"/>
                </a:solidFill>
                <a:latin typeface="Liberation Sans Narrow"/>
                <a:cs typeface="Liberation Sans Narrow"/>
              </a:rPr>
              <a:t>rules</a:t>
            </a:r>
            <a:r>
              <a:rPr sz="1500" b="1" spc="50" dirty="0">
                <a:solidFill>
                  <a:prstClr val="black"/>
                </a:solidFill>
                <a:latin typeface="Liberation Sans Narrow"/>
                <a:cs typeface="Liberation Sans Narrow"/>
              </a:rPr>
              <a:t> </a:t>
            </a:r>
            <a:r>
              <a:rPr sz="1500" b="1" spc="25" dirty="0">
                <a:solidFill>
                  <a:prstClr val="black"/>
                </a:solidFill>
                <a:latin typeface="Liberation Sans Narrow"/>
                <a:cs typeface="Liberation Sans Narrow"/>
              </a:rPr>
              <a:t>and </a:t>
            </a:r>
            <a:r>
              <a:rPr sz="1500" b="1" spc="-10" dirty="0">
                <a:solidFill>
                  <a:prstClr val="black"/>
                </a:solidFill>
                <a:latin typeface="Liberation Sans Narrow"/>
                <a:cs typeface="Liberation Sans Narrow"/>
              </a:rPr>
              <a:t>regulations</a:t>
            </a:r>
            <a:endParaRPr sz="1500" dirty="0">
              <a:solidFill>
                <a:prstClr val="black"/>
              </a:solidFill>
              <a:latin typeface="Liberation Sans Narrow"/>
              <a:cs typeface="Liberation Sans Narrow"/>
            </a:endParaRPr>
          </a:p>
          <a:p>
            <a:pPr>
              <a:spcBef>
                <a:spcPts val="20"/>
              </a:spcBef>
              <a:buClr>
                <a:srgbClr val="44536A"/>
              </a:buClr>
              <a:buFont typeface="Liberation Sans"/>
              <a:buChar char="▪"/>
            </a:pPr>
            <a:endParaRPr sz="1550" dirty="0">
              <a:solidFill>
                <a:prstClr val="black"/>
              </a:solidFill>
              <a:latin typeface="Liberation Sans Narrow"/>
              <a:cs typeface="Liberation Sans Narrow"/>
            </a:endParaRPr>
          </a:p>
          <a:p>
            <a:pPr marL="168275" marR="283210" indent="-109855">
              <a:lnSpc>
                <a:spcPts val="1800"/>
              </a:lnSpc>
              <a:buClr>
                <a:srgbClr val="44536A"/>
              </a:buClr>
              <a:buSzPct val="123333"/>
              <a:buFont typeface="Liberation Sans"/>
              <a:buChar char="▪"/>
              <a:tabLst>
                <a:tab pos="168910" algn="l"/>
              </a:tabLst>
            </a:pPr>
            <a:r>
              <a:rPr sz="1500" b="1" dirty="0">
                <a:solidFill>
                  <a:prstClr val="black"/>
                </a:solidFill>
                <a:latin typeface="Liberation Sans Narrow"/>
                <a:cs typeface="Liberation Sans Narrow"/>
              </a:rPr>
              <a:t>70%</a:t>
            </a:r>
            <a:r>
              <a:rPr sz="1500" b="1" spc="145" dirty="0">
                <a:solidFill>
                  <a:prstClr val="black"/>
                </a:solidFill>
                <a:latin typeface="Liberation Sans Narrow"/>
                <a:cs typeface="Liberation Sans Narrow"/>
              </a:rPr>
              <a:t> </a:t>
            </a:r>
            <a:r>
              <a:rPr sz="1500" b="1" dirty="0">
                <a:solidFill>
                  <a:prstClr val="black"/>
                </a:solidFill>
                <a:latin typeface="Liberation Sans Narrow"/>
                <a:cs typeface="Liberation Sans Narrow"/>
              </a:rPr>
              <a:t>increase</a:t>
            </a:r>
            <a:r>
              <a:rPr sz="1500" b="1" spc="100" dirty="0">
                <a:solidFill>
                  <a:prstClr val="black"/>
                </a:solidFill>
                <a:latin typeface="Liberation Sans Narrow"/>
                <a:cs typeface="Liberation Sans Narrow"/>
              </a:rPr>
              <a:t> </a:t>
            </a:r>
            <a:r>
              <a:rPr sz="1500" b="1" spc="-25" dirty="0">
                <a:solidFill>
                  <a:prstClr val="black"/>
                </a:solidFill>
                <a:latin typeface="Liberation Sans Narrow"/>
                <a:cs typeface="Liberation Sans Narrow"/>
              </a:rPr>
              <a:t>in </a:t>
            </a:r>
            <a:r>
              <a:rPr sz="1500" b="1" dirty="0">
                <a:solidFill>
                  <a:prstClr val="black"/>
                </a:solidFill>
                <a:latin typeface="Liberation Sans Narrow"/>
                <a:cs typeface="Liberation Sans Narrow"/>
              </a:rPr>
              <a:t>MDA’s</a:t>
            </a:r>
            <a:r>
              <a:rPr sz="1500" b="1" spc="120" dirty="0">
                <a:solidFill>
                  <a:prstClr val="black"/>
                </a:solidFill>
                <a:latin typeface="Liberation Sans Narrow"/>
                <a:cs typeface="Liberation Sans Narrow"/>
              </a:rPr>
              <a:t> </a:t>
            </a:r>
            <a:r>
              <a:rPr sz="1500" b="1" spc="-10" dirty="0">
                <a:solidFill>
                  <a:prstClr val="black"/>
                </a:solidFill>
                <a:latin typeface="Liberation Sans Narrow"/>
                <a:cs typeface="Liberation Sans Narrow"/>
              </a:rPr>
              <a:t>goals </a:t>
            </a:r>
            <a:r>
              <a:rPr sz="1500" b="1" dirty="0">
                <a:solidFill>
                  <a:prstClr val="black"/>
                </a:solidFill>
                <a:latin typeface="Liberation Sans Narrow"/>
                <a:cs typeface="Liberation Sans Narrow"/>
              </a:rPr>
              <a:t>linked</a:t>
            </a:r>
            <a:r>
              <a:rPr sz="1500" b="1" spc="160" dirty="0">
                <a:solidFill>
                  <a:prstClr val="black"/>
                </a:solidFill>
                <a:latin typeface="Liberation Sans Narrow"/>
                <a:cs typeface="Liberation Sans Narrow"/>
              </a:rPr>
              <a:t> </a:t>
            </a:r>
            <a:r>
              <a:rPr sz="1500" b="1" spc="35" dirty="0">
                <a:solidFill>
                  <a:prstClr val="black"/>
                </a:solidFill>
                <a:latin typeface="Liberation Sans Narrow"/>
                <a:cs typeface="Liberation Sans Narrow"/>
              </a:rPr>
              <a:t>to </a:t>
            </a:r>
            <a:r>
              <a:rPr sz="1500" b="1" spc="40" dirty="0">
                <a:solidFill>
                  <a:prstClr val="black"/>
                </a:solidFill>
                <a:latin typeface="Liberation Sans Narrow"/>
                <a:cs typeface="Liberation Sans Narrow"/>
              </a:rPr>
              <a:t>employee </a:t>
            </a:r>
            <a:r>
              <a:rPr sz="1500" b="1" spc="-10" dirty="0">
                <a:solidFill>
                  <a:prstClr val="black"/>
                </a:solidFill>
                <a:latin typeface="Liberation Sans Narrow"/>
                <a:cs typeface="Liberation Sans Narrow"/>
              </a:rPr>
              <a:t>performance</a:t>
            </a:r>
            <a:endParaRPr sz="1500" dirty="0">
              <a:solidFill>
                <a:prstClr val="black"/>
              </a:solidFill>
              <a:latin typeface="Liberation Sans Narrow"/>
              <a:cs typeface="Liberation Sans Narrow"/>
            </a:endParaRPr>
          </a:p>
        </p:txBody>
      </p:sp>
    </p:spTree>
    <p:extLst>
      <p:ext uri="{BB962C8B-B14F-4D97-AF65-F5344CB8AC3E}">
        <p14:creationId xmlns:p14="http://schemas.microsoft.com/office/powerpoint/2010/main" val="406986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graphicFrame>
        <p:nvGraphicFramePr>
          <p:cNvPr id="6" name="Diagram 5">
            <a:extLst>
              <a:ext uri="{FF2B5EF4-FFF2-40B4-BE49-F238E27FC236}">
                <a16:creationId xmlns:a16="http://schemas.microsoft.com/office/drawing/2014/main" id="{16930460-4C5B-44F2-CB93-877070C5812C}"/>
              </a:ext>
            </a:extLst>
          </p:cNvPr>
          <p:cNvGraphicFramePr/>
          <p:nvPr>
            <p:extLst>
              <p:ext uri="{D42A27DB-BD31-4B8C-83A1-F6EECF244321}">
                <p14:modId xmlns:p14="http://schemas.microsoft.com/office/powerpoint/2010/main" val="25789899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80388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graphicFrame>
        <p:nvGraphicFramePr>
          <p:cNvPr id="6" name="Diagram 5">
            <a:extLst>
              <a:ext uri="{FF2B5EF4-FFF2-40B4-BE49-F238E27FC236}">
                <a16:creationId xmlns:a16="http://schemas.microsoft.com/office/drawing/2014/main" id="{16930460-4C5B-44F2-CB93-877070C5812C}"/>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92690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cs"/>
                <a:sym typeface="字魂59号-创粗黑" panose="00000500000000000000" pitchFamily="2" charset="-122"/>
              </a:rPr>
              <a:t>15</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2" name="矩形 1"/>
          <p:cNvSpPr/>
          <p:nvPr/>
        </p:nvSpPr>
        <p:spPr>
          <a:xfrm>
            <a:off x="0" y="246743"/>
            <a:ext cx="551543" cy="5634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356985"/>
            <a:ext cx="12192000" cy="5168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rPr>
              <a:t>“Performance Review/Apprisal shall be responsibility of the immediate supervisor…” — PSR 050403</a:t>
            </a: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pic>
        <p:nvPicPr>
          <p:cNvPr id="7" name="Picture 5"/>
          <p:cNvPicPr>
            <a:picLocks noChangeAspect="1" noChangeArrowheads="1"/>
          </p:cNvPicPr>
          <p:nvPr/>
        </p:nvPicPr>
        <p:blipFill>
          <a:blip r:embed="rId4"/>
          <a:srcRect/>
          <a:stretch>
            <a:fillRect/>
          </a:stretch>
        </p:blipFill>
        <p:spPr bwMode="auto">
          <a:xfrm>
            <a:off x="551543" y="1151665"/>
            <a:ext cx="5430335" cy="4987925"/>
          </a:xfrm>
          <a:prstGeom prst="rect">
            <a:avLst/>
          </a:prstGeom>
          <a:noFill/>
          <a:ln w="19050">
            <a:noFill/>
            <a:miter lim="800000"/>
            <a:headEnd/>
            <a:tailEnd/>
          </a:ln>
        </p:spPr>
      </p:pic>
      <p:sp>
        <p:nvSpPr>
          <p:cNvPr id="8" name="Rectangle 7"/>
          <p:cNvSpPr/>
          <p:nvPr/>
        </p:nvSpPr>
        <p:spPr>
          <a:xfrm>
            <a:off x="5809615" y="768350"/>
            <a:ext cx="5913755" cy="5846445"/>
          </a:xfrm>
          <a:prstGeom prst="rect">
            <a:avLst/>
          </a:prstGeom>
        </p:spPr>
        <p:txBody>
          <a:bodyPr wrap="square">
            <a:spAutoFit/>
          </a:bodyPr>
          <a:lstStyle/>
          <a:p>
            <a:pPr marL="91440" marR="0" lvl="0"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1.	</a:t>
            </a:r>
            <a:r>
              <a:rPr kumimoji="0" lang="en-US" altLang="en-US" sz="2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Century Gothic" panose="020B0502020202020204" pitchFamily="34" charset="0"/>
              </a:rPr>
              <a:t>Planning:</a:t>
            </a: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 </a:t>
            </a:r>
          </a:p>
          <a:p>
            <a:pPr marL="1005840" marR="0" lvl="2"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Setting SMART goals and KPIs.</a:t>
            </a:r>
          </a:p>
          <a:p>
            <a:pPr marR="0" lvl="1" indent="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None/>
              <a:defRPr/>
            </a:pP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91440" marR="0" lvl="0"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2.	</a:t>
            </a:r>
            <a:r>
              <a:rPr kumimoji="0" lang="en-US" altLang="en-US" sz="2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Century Gothic" panose="020B0502020202020204" pitchFamily="34" charset="0"/>
              </a:rPr>
              <a:t>Review (Monitoring): </a:t>
            </a: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1005840" marR="0" lvl="2"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Regular progress checks and feedback.</a:t>
            </a:r>
          </a:p>
          <a:p>
            <a:pPr marR="0" lvl="2" indent="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None/>
              <a:defRPr/>
            </a:pP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91440" marR="0" lvl="0"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3.	</a:t>
            </a:r>
            <a:r>
              <a:rPr kumimoji="0" lang="en-US" altLang="en-US" sz="2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Century Gothic" panose="020B0502020202020204" pitchFamily="34" charset="0"/>
              </a:rPr>
              <a:t>Appraising: </a:t>
            </a: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1005840" marR="0" lvl="2"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Self + supervisor done quarterly</a:t>
            </a:r>
          </a:p>
          <a:p>
            <a:pPr marR="0" lvl="2" indent="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None/>
              <a:defRPr/>
            </a:pP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91440" marR="0" lvl="0"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4.	</a:t>
            </a:r>
            <a:r>
              <a:rPr kumimoji="0" lang="en-US" altLang="en-US" sz="2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Century Gothic" panose="020B0502020202020204" pitchFamily="34" charset="0"/>
              </a:rPr>
              <a:t>Rewarding: </a:t>
            </a: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1005840" marR="0" lvl="2"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Performance-based recognition, incentives.</a:t>
            </a:r>
          </a:p>
          <a:p>
            <a:pPr marL="1005840" marR="0" lvl="2"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91440" marR="0" lvl="0"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5.	</a:t>
            </a:r>
            <a:r>
              <a:rPr kumimoji="0" lang="en-US" altLang="en-US" sz="22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Century Gothic" panose="020B0502020202020204" pitchFamily="34" charset="0"/>
              </a:rPr>
              <a:t>Developing: </a:t>
            </a: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a:p>
            <a:pPr marL="1005840" marR="0" lvl="2"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r>
              <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rPr>
              <a:t>Training and growth opportunities.</a:t>
            </a:r>
          </a:p>
          <a:p>
            <a:pPr marL="91440" marR="0" lvl="0" indent="-91440" algn="l" defTabSz="914400" rtl="0" eaLnBrk="1" fontAlgn="auto" latinLnBrk="0" hangingPunct="1">
              <a:lnSpc>
                <a:spcPct val="100000"/>
              </a:lnSpc>
              <a:spcBef>
                <a:spcPts val="0"/>
              </a:spcBef>
              <a:spcAft>
                <a:spcPts val="0"/>
              </a:spcAft>
              <a:buClr>
                <a:srgbClr val="70AD47">
                  <a:lumMod val="75000"/>
                </a:srgbClr>
              </a:buClr>
              <a:buSzPct val="100000"/>
              <a:buFont typeface="Wingdings" panose="05000000000000000000" pitchFamily="2" charset="2"/>
              <a:buChar char="§"/>
              <a:defRPr/>
            </a:pPr>
            <a:endParaRPr kumimoji="0" lang="en-US" altLang="en-US" sz="2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Century Gothic" panose="020B0502020202020204" pitchFamily="34" charset="0"/>
            </a:endParaRPr>
          </a:p>
        </p:txBody>
      </p:sp>
      <p:sp>
        <p:nvSpPr>
          <p:cNvPr id="4" name="PA_pa_     _2"/>
          <p:cNvSpPr txBox="1"/>
          <p:nvPr>
            <p:custDataLst>
              <p:tags r:id="rId1"/>
            </p:custDataLst>
          </p:nvPr>
        </p:nvSpPr>
        <p:spPr>
          <a:xfrm>
            <a:off x="959029" y="319088"/>
            <a:ext cx="5927908" cy="448945"/>
          </a:xfrm>
          <a:prstGeom prst="rect">
            <a:avLst/>
          </a:prstGeom>
          <a:noFill/>
        </p:spPr>
        <p:txBody>
          <a:bodyPr wrap="square" lIns="80632" tIns="40316" rIns="80632" bIns="40316" rtlCol="0">
            <a:spAutoFit/>
          </a:bodyPr>
          <a:lstStyle/>
          <a:p>
            <a:r>
              <a:rPr lang="en-US" altLang="en-US" sz="2400" b="1" dirty="0">
                <a:solidFill>
                  <a:srgbClr val="1D9A78"/>
                </a:solidFill>
                <a:latin typeface="Century Gothic" panose="020B0502020202020204" pitchFamily="34" charset="0"/>
                <a:ea typeface="Yeseva One" panose="00000500000000000000" charset="0"/>
                <a:cs typeface="Century Gothic" panose="020B0502020202020204" pitchFamily="34" charset="0"/>
              </a:rPr>
              <a:t>Performance Management Process</a:t>
            </a:r>
          </a:p>
        </p:txBody>
      </p:sp>
    </p:spTree>
    <p:extLst>
      <p:ext uri="{BB962C8B-B14F-4D97-AF65-F5344CB8AC3E}">
        <p14:creationId xmlns:p14="http://schemas.microsoft.com/office/powerpoint/2010/main" val="3215485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8636384"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GOALS OF NEW PERFORMANCE MANAGEMENT SYSTEM</a:t>
            </a:r>
          </a:p>
        </p:txBody>
      </p:sp>
      <p:sp>
        <p:nvSpPr>
          <p:cNvPr id="4" name="TextBox 3">
            <a:extLst>
              <a:ext uri="{FF2B5EF4-FFF2-40B4-BE49-F238E27FC236}">
                <a16:creationId xmlns:a16="http://schemas.microsoft.com/office/drawing/2014/main" id="{80EEF757-7B6A-22DB-82E5-66DAB6A4010C}"/>
              </a:ext>
            </a:extLst>
          </p:cNvPr>
          <p:cNvSpPr txBox="1"/>
          <p:nvPr/>
        </p:nvSpPr>
        <p:spPr>
          <a:xfrm>
            <a:off x="959029" y="810228"/>
            <a:ext cx="8729945" cy="400110"/>
          </a:xfrm>
          <a:prstGeom prst="rect">
            <a:avLst/>
          </a:prstGeom>
          <a:noFill/>
        </p:spPr>
        <p:txBody>
          <a:bodyPr wrap="square">
            <a:spAutoFit/>
          </a:bodyPr>
          <a:lstStyle/>
          <a:p>
            <a:r>
              <a:rPr lang="en-US" sz="2000" b="1" dirty="0">
                <a:latin typeface="Futura Md BT" panose="020B0602020204020303" pitchFamily="34" charset="0"/>
              </a:rPr>
              <a:t>Performance Management seeks to accomplish the following:</a:t>
            </a:r>
          </a:p>
        </p:txBody>
      </p:sp>
      <p:sp>
        <p:nvSpPr>
          <p:cNvPr id="6" name="Down Arrow 26">
            <a:extLst>
              <a:ext uri="{FF2B5EF4-FFF2-40B4-BE49-F238E27FC236}">
                <a16:creationId xmlns:a16="http://schemas.microsoft.com/office/drawing/2014/main" id="{BA754E17-F51C-5613-C707-E0520D0ED714}"/>
              </a:ext>
            </a:extLst>
          </p:cNvPr>
          <p:cNvSpPr/>
          <p:nvPr/>
        </p:nvSpPr>
        <p:spPr>
          <a:xfrm>
            <a:off x="3623808" y="2081671"/>
            <a:ext cx="2472192" cy="4053815"/>
          </a:xfrm>
          <a:prstGeom prst="downArrow">
            <a:avLst>
              <a:gd name="adj1" fmla="val 100000"/>
              <a:gd name="adj2" fmla="val 50000"/>
            </a:avLst>
          </a:prstGeom>
          <a:solidFill>
            <a:srgbClr val="195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7" name="Down Arrow 33">
            <a:extLst>
              <a:ext uri="{FF2B5EF4-FFF2-40B4-BE49-F238E27FC236}">
                <a16:creationId xmlns:a16="http://schemas.microsoft.com/office/drawing/2014/main" id="{B8A0D957-90F4-4292-A961-D835FD1835D1}"/>
              </a:ext>
            </a:extLst>
          </p:cNvPr>
          <p:cNvSpPr/>
          <p:nvPr/>
        </p:nvSpPr>
        <p:spPr>
          <a:xfrm>
            <a:off x="970217" y="2081671"/>
            <a:ext cx="2472192" cy="4053815"/>
          </a:xfrm>
          <a:prstGeom prst="downArrow">
            <a:avLst>
              <a:gd name="adj1" fmla="val 100000"/>
              <a:gd name="adj2" fmla="val 50000"/>
            </a:avLst>
          </a:prstGeom>
          <a:solidFill>
            <a:srgbClr val="1D9A7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9" name="Flowchart: Off-page Connector 8">
            <a:extLst>
              <a:ext uri="{FF2B5EF4-FFF2-40B4-BE49-F238E27FC236}">
                <a16:creationId xmlns:a16="http://schemas.microsoft.com/office/drawing/2014/main" id="{9BB93466-8BA4-9F54-CD23-F5592100DB35}"/>
              </a:ext>
            </a:extLst>
          </p:cNvPr>
          <p:cNvSpPr/>
          <p:nvPr/>
        </p:nvSpPr>
        <p:spPr>
          <a:xfrm>
            <a:off x="1683764" y="1675358"/>
            <a:ext cx="1045100" cy="1018007"/>
          </a:xfrm>
          <a:prstGeom prst="flowChartOffpageConnector">
            <a:avLst/>
          </a:prstGeom>
          <a:solidFill>
            <a:srgbClr val="125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1"/>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11" name="Flowchart: Off-page Connector 10">
            <a:extLst>
              <a:ext uri="{FF2B5EF4-FFF2-40B4-BE49-F238E27FC236}">
                <a16:creationId xmlns:a16="http://schemas.microsoft.com/office/drawing/2014/main" id="{A4F4AF1F-0AF1-7CDE-5DDD-4EF116068D55}"/>
              </a:ext>
            </a:extLst>
          </p:cNvPr>
          <p:cNvSpPr/>
          <p:nvPr/>
        </p:nvSpPr>
        <p:spPr>
          <a:xfrm>
            <a:off x="4315808" y="1675358"/>
            <a:ext cx="1045100" cy="1018007"/>
          </a:xfrm>
          <a:prstGeom prst="flowChartOffpageConnector">
            <a:avLst/>
          </a:prstGeom>
          <a:solidFill>
            <a:srgbClr val="206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12" name="Down Arrow 15">
            <a:extLst>
              <a:ext uri="{FF2B5EF4-FFF2-40B4-BE49-F238E27FC236}">
                <a16:creationId xmlns:a16="http://schemas.microsoft.com/office/drawing/2014/main" id="{EB5E1403-D94C-FECC-9E5C-AA45192690EC}"/>
              </a:ext>
            </a:extLst>
          </p:cNvPr>
          <p:cNvSpPr/>
          <p:nvPr/>
        </p:nvSpPr>
        <p:spPr>
          <a:xfrm>
            <a:off x="6277400" y="2081671"/>
            <a:ext cx="2472192" cy="4053815"/>
          </a:xfrm>
          <a:prstGeom prst="downArrow">
            <a:avLst>
              <a:gd name="adj1" fmla="val 100000"/>
              <a:gd name="adj2" fmla="val 50000"/>
            </a:avLst>
          </a:prstGeom>
          <a:solidFill>
            <a:srgbClr val="1D9A7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14" name="Flowchart: Off-page Connector 13">
            <a:extLst>
              <a:ext uri="{FF2B5EF4-FFF2-40B4-BE49-F238E27FC236}">
                <a16:creationId xmlns:a16="http://schemas.microsoft.com/office/drawing/2014/main" id="{1B9FCD23-D0A9-62C5-65C2-67079CC596F1}"/>
              </a:ext>
            </a:extLst>
          </p:cNvPr>
          <p:cNvSpPr/>
          <p:nvPr/>
        </p:nvSpPr>
        <p:spPr>
          <a:xfrm>
            <a:off x="6969400" y="1675358"/>
            <a:ext cx="1045100" cy="1018007"/>
          </a:xfrm>
          <a:prstGeom prst="flowChartOffpageConnector">
            <a:avLst/>
          </a:prstGeom>
          <a:solidFill>
            <a:srgbClr val="125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15" name="Down Arrow 18">
            <a:extLst>
              <a:ext uri="{FF2B5EF4-FFF2-40B4-BE49-F238E27FC236}">
                <a16:creationId xmlns:a16="http://schemas.microsoft.com/office/drawing/2014/main" id="{BBD7EA32-5679-6F7F-8699-1907578DD8B1}"/>
              </a:ext>
            </a:extLst>
          </p:cNvPr>
          <p:cNvSpPr/>
          <p:nvPr/>
        </p:nvSpPr>
        <p:spPr>
          <a:xfrm>
            <a:off x="8923349" y="2081671"/>
            <a:ext cx="2472192" cy="4053815"/>
          </a:xfrm>
          <a:prstGeom prst="downArrow">
            <a:avLst>
              <a:gd name="adj1" fmla="val 100000"/>
              <a:gd name="adj2" fmla="val 50000"/>
            </a:avLst>
          </a:prstGeom>
          <a:solidFill>
            <a:srgbClr val="195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17" name="Flowchart: Off-page Connector 16">
            <a:extLst>
              <a:ext uri="{FF2B5EF4-FFF2-40B4-BE49-F238E27FC236}">
                <a16:creationId xmlns:a16="http://schemas.microsoft.com/office/drawing/2014/main" id="{EB1271EC-6ABB-506E-E877-64222C641061}"/>
              </a:ext>
            </a:extLst>
          </p:cNvPr>
          <p:cNvSpPr/>
          <p:nvPr/>
        </p:nvSpPr>
        <p:spPr>
          <a:xfrm>
            <a:off x="9615350" y="1675358"/>
            <a:ext cx="1045100" cy="1018007"/>
          </a:xfrm>
          <a:prstGeom prst="flowChartOffpageConnector">
            <a:avLst/>
          </a:prstGeom>
          <a:solidFill>
            <a:srgbClr val="206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5"/>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24" name="Text Placeholder 3">
            <a:extLst>
              <a:ext uri="{FF2B5EF4-FFF2-40B4-BE49-F238E27FC236}">
                <a16:creationId xmlns:a16="http://schemas.microsoft.com/office/drawing/2014/main" id="{F56EB45E-2032-7499-4C3C-007A7586FBCD}"/>
              </a:ext>
            </a:extLst>
          </p:cNvPr>
          <p:cNvSpPr txBox="1"/>
          <p:nvPr/>
        </p:nvSpPr>
        <p:spPr>
          <a:xfrm>
            <a:off x="1877986" y="1712339"/>
            <a:ext cx="625171" cy="73866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800" dirty="0">
                <a:solidFill>
                  <a:schemeClr val="bg1"/>
                </a:solidFill>
                <a:latin typeface="Yeseva One" panose="00000500000000000000" charset="0"/>
                <a:ea typeface="Yeseva One" panose="00000500000000000000" charset="0"/>
                <a:cs typeface="+mn-ea"/>
                <a:sym typeface="字魂59号-创粗黑" panose="00000500000000000000" pitchFamily="2" charset="-122"/>
              </a:rPr>
              <a:t>01</a:t>
            </a:r>
          </a:p>
        </p:txBody>
      </p:sp>
      <p:sp>
        <p:nvSpPr>
          <p:cNvPr id="25" name="Text Placeholder 3">
            <a:extLst>
              <a:ext uri="{FF2B5EF4-FFF2-40B4-BE49-F238E27FC236}">
                <a16:creationId xmlns:a16="http://schemas.microsoft.com/office/drawing/2014/main" id="{3F85BC40-A1CB-98AB-EB2B-D5C417227B1F}"/>
              </a:ext>
            </a:extLst>
          </p:cNvPr>
          <p:cNvSpPr txBox="1"/>
          <p:nvPr/>
        </p:nvSpPr>
        <p:spPr>
          <a:xfrm>
            <a:off x="4546872" y="1712339"/>
            <a:ext cx="625172" cy="73866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800" dirty="0">
                <a:solidFill>
                  <a:schemeClr val="bg1"/>
                </a:solidFill>
                <a:latin typeface="Yeseva One" panose="00000500000000000000" charset="0"/>
                <a:ea typeface="Yeseva One" panose="00000500000000000000" charset="0"/>
                <a:cs typeface="+mn-ea"/>
                <a:sym typeface="字魂59号-创粗黑" panose="00000500000000000000" pitchFamily="2" charset="-122"/>
              </a:rPr>
              <a:t>02</a:t>
            </a:r>
          </a:p>
        </p:txBody>
      </p:sp>
      <p:sp>
        <p:nvSpPr>
          <p:cNvPr id="26" name="Text Placeholder 3">
            <a:extLst>
              <a:ext uri="{FF2B5EF4-FFF2-40B4-BE49-F238E27FC236}">
                <a16:creationId xmlns:a16="http://schemas.microsoft.com/office/drawing/2014/main" id="{F512122F-A315-C6F5-069F-FFB35E690C41}"/>
              </a:ext>
            </a:extLst>
          </p:cNvPr>
          <p:cNvSpPr txBox="1"/>
          <p:nvPr/>
        </p:nvSpPr>
        <p:spPr>
          <a:xfrm>
            <a:off x="7169458" y="1712339"/>
            <a:ext cx="625172" cy="73866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800" dirty="0">
                <a:solidFill>
                  <a:schemeClr val="bg1"/>
                </a:solidFill>
                <a:latin typeface="Yeseva One" panose="00000500000000000000" charset="0"/>
                <a:ea typeface="Yeseva One" panose="00000500000000000000" charset="0"/>
                <a:cs typeface="+mn-ea"/>
                <a:sym typeface="字魂59号-创粗黑" panose="00000500000000000000" pitchFamily="2" charset="-122"/>
              </a:rPr>
              <a:t>03</a:t>
            </a:r>
          </a:p>
        </p:txBody>
      </p:sp>
      <p:sp>
        <p:nvSpPr>
          <p:cNvPr id="27" name="Text Placeholder 3">
            <a:extLst>
              <a:ext uri="{FF2B5EF4-FFF2-40B4-BE49-F238E27FC236}">
                <a16:creationId xmlns:a16="http://schemas.microsoft.com/office/drawing/2014/main" id="{62E7B44B-A6A5-756B-81BB-C4180FFA0E91}"/>
              </a:ext>
            </a:extLst>
          </p:cNvPr>
          <p:cNvSpPr txBox="1"/>
          <p:nvPr/>
        </p:nvSpPr>
        <p:spPr>
          <a:xfrm>
            <a:off x="9838344" y="1712339"/>
            <a:ext cx="625172" cy="73866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800" dirty="0">
                <a:solidFill>
                  <a:schemeClr val="bg1"/>
                </a:solidFill>
                <a:latin typeface="Yeseva One" panose="00000500000000000000" charset="0"/>
                <a:ea typeface="Yeseva One" panose="00000500000000000000" charset="0"/>
                <a:cs typeface="+mn-ea"/>
                <a:sym typeface="字魂59号-创粗黑" panose="00000500000000000000" pitchFamily="2" charset="-122"/>
              </a:rPr>
              <a:t>04</a:t>
            </a:r>
          </a:p>
        </p:txBody>
      </p:sp>
      <p:sp>
        <p:nvSpPr>
          <p:cNvPr id="28" name="TextBox 27">
            <a:extLst>
              <a:ext uri="{FF2B5EF4-FFF2-40B4-BE49-F238E27FC236}">
                <a16:creationId xmlns:a16="http://schemas.microsoft.com/office/drawing/2014/main" id="{8E9ACC25-EA56-512B-5AB1-E03B36F0EA53}"/>
              </a:ext>
            </a:extLst>
          </p:cNvPr>
          <p:cNvSpPr txBox="1"/>
          <p:nvPr/>
        </p:nvSpPr>
        <p:spPr>
          <a:xfrm>
            <a:off x="1067155" y="2937995"/>
            <a:ext cx="2246831" cy="1631216"/>
          </a:xfrm>
          <a:prstGeom prst="rect">
            <a:avLst/>
          </a:prstGeom>
          <a:noFill/>
        </p:spPr>
        <p:txBody>
          <a:bodyPr wrap="square">
            <a:spAutoFit/>
          </a:bodyPr>
          <a:lstStyle/>
          <a:p>
            <a:pPr algn="ctr"/>
            <a:r>
              <a:rPr lang="en-US" sz="2000" b="1" dirty="0">
                <a:solidFill>
                  <a:schemeClr val="bg1"/>
                </a:solidFill>
                <a:latin typeface="Futura Md BT" panose="020B0602020204020303" pitchFamily="34" charset="0"/>
              </a:rPr>
              <a:t>Alignment – </a:t>
            </a:r>
          </a:p>
          <a:p>
            <a:pPr algn="ctr"/>
            <a:r>
              <a:rPr lang="en-US" sz="2000" dirty="0">
                <a:solidFill>
                  <a:schemeClr val="bg1"/>
                </a:solidFill>
                <a:latin typeface="Futura Md BT" panose="020B0602020204020303" pitchFamily="34" charset="0"/>
              </a:rPr>
              <a:t>To align individual goals with corporate goals </a:t>
            </a:r>
          </a:p>
        </p:txBody>
      </p:sp>
      <p:sp>
        <p:nvSpPr>
          <p:cNvPr id="29" name="TextBox 28">
            <a:extLst>
              <a:ext uri="{FF2B5EF4-FFF2-40B4-BE49-F238E27FC236}">
                <a16:creationId xmlns:a16="http://schemas.microsoft.com/office/drawing/2014/main" id="{A0695F1A-A703-A388-4E1D-ECFE6562CF38}"/>
              </a:ext>
            </a:extLst>
          </p:cNvPr>
          <p:cNvSpPr txBox="1"/>
          <p:nvPr/>
        </p:nvSpPr>
        <p:spPr>
          <a:xfrm>
            <a:off x="3736042" y="2930505"/>
            <a:ext cx="2246831" cy="1631216"/>
          </a:xfrm>
          <a:prstGeom prst="rect">
            <a:avLst/>
          </a:prstGeom>
          <a:noFill/>
        </p:spPr>
        <p:txBody>
          <a:bodyPr wrap="square">
            <a:spAutoFit/>
          </a:bodyPr>
          <a:lstStyle/>
          <a:p>
            <a:pPr algn="ctr"/>
            <a:r>
              <a:rPr lang="en-US" sz="2000" b="1" dirty="0">
                <a:solidFill>
                  <a:schemeClr val="bg1"/>
                </a:solidFill>
                <a:latin typeface="Futura Md BT" panose="020B0602020204020303" pitchFamily="34" charset="0"/>
              </a:rPr>
              <a:t>Assessment – </a:t>
            </a:r>
          </a:p>
          <a:p>
            <a:pPr algn="ctr"/>
            <a:r>
              <a:rPr lang="en-US" sz="2000" dirty="0">
                <a:solidFill>
                  <a:schemeClr val="bg1"/>
                </a:solidFill>
                <a:latin typeface="Futura Md BT" panose="020B0602020204020303" pitchFamily="34" charset="0"/>
              </a:rPr>
              <a:t>To serve as basis to objectively evaluate performance</a:t>
            </a:r>
          </a:p>
        </p:txBody>
      </p:sp>
      <p:sp>
        <p:nvSpPr>
          <p:cNvPr id="31" name="TextBox 30">
            <a:extLst>
              <a:ext uri="{FF2B5EF4-FFF2-40B4-BE49-F238E27FC236}">
                <a16:creationId xmlns:a16="http://schemas.microsoft.com/office/drawing/2014/main" id="{158933FB-1C07-FC7B-A7AE-0A7F9AC9E7CD}"/>
              </a:ext>
            </a:extLst>
          </p:cNvPr>
          <p:cNvSpPr txBox="1"/>
          <p:nvPr/>
        </p:nvSpPr>
        <p:spPr>
          <a:xfrm>
            <a:off x="6393354" y="2923015"/>
            <a:ext cx="2246831" cy="2246769"/>
          </a:xfrm>
          <a:prstGeom prst="rect">
            <a:avLst/>
          </a:prstGeom>
          <a:noFill/>
        </p:spPr>
        <p:txBody>
          <a:bodyPr wrap="square">
            <a:spAutoFit/>
          </a:bodyPr>
          <a:lstStyle/>
          <a:p>
            <a:pPr algn="ctr"/>
            <a:r>
              <a:rPr lang="en-US" sz="2000" b="1" dirty="0">
                <a:solidFill>
                  <a:schemeClr val="bg1"/>
                </a:solidFill>
                <a:latin typeface="Futura Md BT" panose="020B0602020204020303" pitchFamily="34" charset="0"/>
              </a:rPr>
              <a:t>Aid – </a:t>
            </a:r>
          </a:p>
          <a:p>
            <a:pPr algn="ctr"/>
            <a:r>
              <a:rPr lang="en-US" sz="2000" dirty="0">
                <a:solidFill>
                  <a:schemeClr val="bg1"/>
                </a:solidFill>
                <a:latin typeface="Futura Md BT" panose="020B0602020204020303" pitchFamily="34" charset="0"/>
              </a:rPr>
              <a:t>To provide feedback on areas for development and improvement of employees</a:t>
            </a:r>
          </a:p>
        </p:txBody>
      </p:sp>
      <p:sp>
        <p:nvSpPr>
          <p:cNvPr id="33" name="TextBox 32">
            <a:extLst>
              <a:ext uri="{FF2B5EF4-FFF2-40B4-BE49-F238E27FC236}">
                <a16:creationId xmlns:a16="http://schemas.microsoft.com/office/drawing/2014/main" id="{EB207E6D-9FD1-CC2C-A98E-7554443F37B6}"/>
              </a:ext>
            </a:extLst>
          </p:cNvPr>
          <p:cNvSpPr txBox="1"/>
          <p:nvPr/>
        </p:nvSpPr>
        <p:spPr>
          <a:xfrm>
            <a:off x="9039091" y="2961825"/>
            <a:ext cx="2246831" cy="2246769"/>
          </a:xfrm>
          <a:prstGeom prst="rect">
            <a:avLst/>
          </a:prstGeom>
          <a:noFill/>
        </p:spPr>
        <p:txBody>
          <a:bodyPr wrap="square">
            <a:spAutoFit/>
          </a:bodyPr>
          <a:lstStyle/>
          <a:p>
            <a:pPr algn="ctr"/>
            <a:r>
              <a:rPr lang="en-US" sz="2000" b="1" dirty="0">
                <a:solidFill>
                  <a:schemeClr val="bg1"/>
                </a:solidFill>
                <a:latin typeface="Futura Md BT" panose="020B0602020204020303" pitchFamily="34" charset="0"/>
              </a:rPr>
              <a:t>Achievement -  </a:t>
            </a:r>
            <a:r>
              <a:rPr lang="en-US" sz="2000" dirty="0">
                <a:solidFill>
                  <a:schemeClr val="bg1"/>
                </a:solidFill>
                <a:latin typeface="Futura Md BT" panose="020B0602020204020303" pitchFamily="34" charset="0"/>
              </a:rPr>
              <a:t>To motivate employees to improve performance and achieve set objectives</a:t>
            </a:r>
          </a:p>
        </p:txBody>
      </p:sp>
    </p:spTree>
    <p:extLst>
      <p:ext uri="{BB962C8B-B14F-4D97-AF65-F5344CB8AC3E}">
        <p14:creationId xmlns:p14="http://schemas.microsoft.com/office/powerpoint/2010/main" val="1404012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68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1" accel="50000" decel="5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68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 accel="50000" decel="5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268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1" accel="50000" decel="500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0-#ppt_h/2"/>
                                          </p:val>
                                        </p:tav>
                                        <p:tav tm="100000">
                                          <p:val>
                                            <p:strVal val="#ppt_y"/>
                                          </p:val>
                                        </p:tav>
                                      </p:tavLst>
                                    </p:anim>
                                  </p:childTnLst>
                                </p:cTn>
                              </p:par>
                            </p:childTnLst>
                          </p:cTn>
                        </p:par>
                        <p:par>
                          <p:cTn id="36" fill="hold">
                            <p:stCondLst>
                              <p:cond delay="368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1" accel="50000" decel="5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680"/>
                            </p:stCondLst>
                            <p:childTnLst>
                              <p:par>
                                <p:cTn id="46" presetID="2" presetClass="entr" presetSubtype="4" accel="50000" decel="5000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518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568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618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1" grpId="0" animBg="1"/>
      <p:bldP spid="12" grpId="0" animBg="1"/>
      <p:bldP spid="14" grpId="0" animBg="1"/>
      <p:bldP spid="15" grpId="0" animBg="1"/>
      <p:bldP spid="17"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t>17</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p:cNvSpPr txBox="1"/>
          <p:nvPr>
            <p:custDataLst>
              <p:tags r:id="rId1"/>
            </p:custDataLst>
          </p:nvPr>
        </p:nvSpPr>
        <p:spPr>
          <a:xfrm>
            <a:off x="959028" y="319088"/>
            <a:ext cx="10821167" cy="419974"/>
          </a:xfrm>
          <a:prstGeom prst="rect">
            <a:avLst/>
          </a:prstGeom>
          <a:noFill/>
        </p:spPr>
        <p:txBody>
          <a:bodyPr wrap="square" lIns="80632" tIns="40316" rIns="80632" bIns="40316" rtlCol="0">
            <a:spAutoFit/>
          </a:bodyPr>
          <a:lstStyle/>
          <a:p>
            <a:r>
              <a:rPr lang="en-US" altLang="zh-CN" sz="2200" b="1" dirty="0">
                <a:solidFill>
                  <a:srgbClr val="1D9A78"/>
                </a:solidFill>
                <a:latin typeface="Futura Md BT" panose="020B0602020204020303" pitchFamily="34" charset="0"/>
                <a:ea typeface="Yeseva One" panose="00000500000000000000" charset="0"/>
              </a:rPr>
              <a:t>MERITS OF PERFORMANCE MANAGEMENT SYSTEM IN THE PUBLIC SERVICE</a:t>
            </a:r>
          </a:p>
        </p:txBody>
      </p:sp>
      <p:sp>
        <p:nvSpPr>
          <p:cNvPr id="4" name="Rectangle 3"/>
          <p:cNvSpPr txBox="1">
            <a:spLocks noChangeArrowheads="1"/>
          </p:cNvSpPr>
          <p:nvPr/>
        </p:nvSpPr>
        <p:spPr bwMode="auto">
          <a:xfrm>
            <a:off x="821590" y="798129"/>
            <a:ext cx="10595336" cy="707886"/>
          </a:xfrm>
          <a:prstGeom prst="rect">
            <a:avLst/>
          </a:prstGeom>
          <a:noFill/>
          <a:ln>
            <a:noFill/>
          </a:ln>
        </p:spPr>
        <p:txBody>
          <a:bodyPr wrap="square">
            <a:sp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chemeClr val="hlink"/>
              </a:buClr>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lnSpc>
                <a:spcPct val="90000"/>
              </a:lnSpc>
              <a:spcBef>
                <a:spcPct val="0"/>
              </a:spcBef>
              <a:spcAft>
                <a:spcPct val="0"/>
              </a:spcAft>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lnSpc>
                <a:spcPct val="90000"/>
              </a:lnSpc>
              <a:spcBef>
                <a:spcPct val="0"/>
              </a:spcBef>
              <a:spcAft>
                <a:spcPct val="0"/>
              </a:spcAft>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lnSpc>
                <a:spcPct val="90000"/>
              </a:lnSpc>
              <a:spcBef>
                <a:spcPct val="0"/>
              </a:spcBef>
              <a:spcAft>
                <a:spcPct val="0"/>
              </a:spcAft>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lnSpc>
                <a:spcPct val="90000"/>
              </a:lnSpc>
              <a:spcBef>
                <a:spcPct val="0"/>
              </a:spcBef>
              <a:spcAft>
                <a:spcPct val="0"/>
              </a:spcAft>
              <a:buClr>
                <a:schemeClr val="hlink"/>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3175" algn="just">
              <a:lnSpc>
                <a:spcPct val="100000"/>
              </a:lnSpc>
              <a:buClrTx/>
              <a:buFont typeface="Arial" panose="020B0604020202020204" pitchFamily="34" charset="0"/>
              <a:buNone/>
              <a:defRPr/>
            </a:pPr>
            <a:r>
              <a:rPr lang="en-US" altLang="en-US" sz="2000" dirty="0">
                <a:solidFill>
                  <a:prstClr val="black"/>
                </a:solidFill>
                <a:latin typeface="Futura Md BT" panose="020B0602020204020303" pitchFamily="34" charset="0"/>
              </a:rPr>
              <a:t>Implementation of Performance Management System in the Public Service will support in restoring Service Culture and set the Service on the path to Improved service delivery </a:t>
            </a:r>
          </a:p>
        </p:txBody>
      </p:sp>
      <p:sp>
        <p:nvSpPr>
          <p:cNvPr id="11" name="矩形 27"/>
          <p:cNvSpPr/>
          <p:nvPr/>
        </p:nvSpPr>
        <p:spPr>
          <a:xfrm>
            <a:off x="959029" y="1908684"/>
            <a:ext cx="4966092" cy="2146052"/>
          </a:xfrm>
          <a:prstGeom prst="rect">
            <a:avLst/>
          </a:prstGeom>
          <a:noFill/>
          <a:ln w="28575" cmpd="sng">
            <a:solidFill>
              <a:srgbClr val="1D9A7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12" name="矩形 28"/>
          <p:cNvSpPr/>
          <p:nvPr/>
        </p:nvSpPr>
        <p:spPr>
          <a:xfrm>
            <a:off x="1316763" y="1804936"/>
            <a:ext cx="915880" cy="10651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01</a:t>
            </a:r>
          </a:p>
        </p:txBody>
      </p:sp>
      <p:sp>
        <p:nvSpPr>
          <p:cNvPr id="14" name="矩形 18"/>
          <p:cNvSpPr/>
          <p:nvPr/>
        </p:nvSpPr>
        <p:spPr>
          <a:xfrm>
            <a:off x="6292014" y="1908684"/>
            <a:ext cx="5220047" cy="2146052"/>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15" name="矩形 19"/>
          <p:cNvSpPr/>
          <p:nvPr/>
        </p:nvSpPr>
        <p:spPr>
          <a:xfrm>
            <a:off x="6396985" y="1804936"/>
            <a:ext cx="915880" cy="10651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03</a:t>
            </a:r>
          </a:p>
        </p:txBody>
      </p:sp>
      <p:sp>
        <p:nvSpPr>
          <p:cNvPr id="20" name="矩形 13"/>
          <p:cNvSpPr/>
          <p:nvPr/>
        </p:nvSpPr>
        <p:spPr>
          <a:xfrm>
            <a:off x="988737" y="4282713"/>
            <a:ext cx="4966092" cy="2146052"/>
          </a:xfrm>
          <a:prstGeom prst="rect">
            <a:avLst/>
          </a:prstGeom>
          <a:noFill/>
          <a:ln w="28575" cmpd="sng">
            <a:solidFill>
              <a:srgbClr val="1D6F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21" name="矩形 14"/>
          <p:cNvSpPr/>
          <p:nvPr/>
        </p:nvSpPr>
        <p:spPr>
          <a:xfrm>
            <a:off x="1346471" y="4178965"/>
            <a:ext cx="915880" cy="106519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02</a:t>
            </a:r>
          </a:p>
        </p:txBody>
      </p:sp>
      <p:sp>
        <p:nvSpPr>
          <p:cNvPr id="28" name="矩形 9"/>
          <p:cNvSpPr/>
          <p:nvPr/>
        </p:nvSpPr>
        <p:spPr>
          <a:xfrm>
            <a:off x="6310045" y="4282713"/>
            <a:ext cx="5220047" cy="2146052"/>
          </a:xfrm>
          <a:prstGeom prst="rect">
            <a:avLst/>
          </a:prstGeom>
          <a:noFill/>
          <a:ln w="28575" cmpd="sng">
            <a:solidFill>
              <a:srgbClr val="1D9A7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27" name="矩形 8"/>
          <p:cNvSpPr/>
          <p:nvPr/>
        </p:nvSpPr>
        <p:spPr>
          <a:xfrm>
            <a:off x="6415016" y="4178965"/>
            <a:ext cx="915880" cy="106519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04</a:t>
            </a:r>
          </a:p>
        </p:txBody>
      </p:sp>
      <p:sp>
        <p:nvSpPr>
          <p:cNvPr id="35" name="TextBox 34"/>
          <p:cNvSpPr txBox="1"/>
          <p:nvPr/>
        </p:nvSpPr>
        <p:spPr>
          <a:xfrm>
            <a:off x="2368764" y="2082125"/>
            <a:ext cx="2908401" cy="1477328"/>
          </a:xfrm>
          <a:prstGeom prst="rect">
            <a:avLst/>
          </a:prstGeom>
          <a:noFill/>
        </p:spPr>
        <p:txBody>
          <a:bodyPr wrap="square">
            <a:spAutoFit/>
          </a:bodyPr>
          <a:lstStyle/>
          <a:p>
            <a:pPr>
              <a:buClrTx/>
              <a:tabLst>
                <a:tab pos="3090545" algn="l"/>
              </a:tabLst>
              <a:defRPr/>
            </a:pPr>
            <a:r>
              <a:rPr lang="en-US" altLang="en-US" sz="1800" b="1" dirty="0">
                <a:solidFill>
                  <a:srgbClr val="1D9A78"/>
                </a:solidFill>
                <a:latin typeface="Futura Md BT" panose="020B0602020204020303" pitchFamily="34" charset="0"/>
              </a:rPr>
              <a:t>Alignment – </a:t>
            </a:r>
          </a:p>
          <a:p>
            <a:pPr>
              <a:buClrTx/>
              <a:tabLst>
                <a:tab pos="3090545" algn="l"/>
              </a:tabLst>
              <a:defRPr/>
            </a:pPr>
            <a:r>
              <a:rPr lang="en-US" altLang="en-US" sz="1800" dirty="0">
                <a:solidFill>
                  <a:prstClr val="black"/>
                </a:solidFill>
                <a:latin typeface="Futura Md BT" panose="020B0602020204020303" pitchFamily="34" charset="0"/>
              </a:rPr>
              <a:t>To align Departmental and individual job objectives with MDA’s goals </a:t>
            </a:r>
          </a:p>
        </p:txBody>
      </p:sp>
      <p:sp>
        <p:nvSpPr>
          <p:cNvPr id="36" name="TextBox 35"/>
          <p:cNvSpPr txBox="1"/>
          <p:nvPr/>
        </p:nvSpPr>
        <p:spPr>
          <a:xfrm>
            <a:off x="2293679" y="4450458"/>
            <a:ext cx="3552588" cy="1754326"/>
          </a:xfrm>
          <a:prstGeom prst="rect">
            <a:avLst/>
          </a:prstGeom>
          <a:noFill/>
        </p:spPr>
        <p:txBody>
          <a:bodyPr wrap="square">
            <a:spAutoFit/>
          </a:bodyPr>
          <a:lstStyle/>
          <a:p>
            <a:pPr>
              <a:buClrTx/>
              <a:tabLst>
                <a:tab pos="3090545" algn="l"/>
              </a:tabLst>
              <a:defRPr/>
            </a:pPr>
            <a:r>
              <a:rPr lang="en-US" altLang="en-US" sz="1800" b="1" dirty="0">
                <a:solidFill>
                  <a:srgbClr val="1D6FA9"/>
                </a:solidFill>
                <a:latin typeface="Futura Md BT" panose="020B0602020204020303" pitchFamily="34" charset="0"/>
              </a:rPr>
              <a:t>Participation -  </a:t>
            </a:r>
          </a:p>
          <a:p>
            <a:pPr>
              <a:buClrTx/>
              <a:tabLst>
                <a:tab pos="3090545" algn="l"/>
              </a:tabLst>
              <a:defRPr/>
            </a:pPr>
            <a:r>
              <a:rPr lang="en-US" altLang="en-US" sz="1800" dirty="0">
                <a:latin typeface="Futura Md BT" panose="020B0602020204020303" pitchFamily="34" charset="0"/>
              </a:rPr>
              <a:t>it ensures active participation of all employees in delivering the right actions to ensure the attainment of strategic mandate of the MDA </a:t>
            </a:r>
          </a:p>
        </p:txBody>
      </p:sp>
      <p:sp>
        <p:nvSpPr>
          <p:cNvPr id="37" name="TextBox 36"/>
          <p:cNvSpPr txBox="1"/>
          <p:nvPr/>
        </p:nvSpPr>
        <p:spPr>
          <a:xfrm>
            <a:off x="7504895" y="2020461"/>
            <a:ext cx="3815136" cy="2031325"/>
          </a:xfrm>
          <a:prstGeom prst="rect">
            <a:avLst/>
          </a:prstGeom>
          <a:noFill/>
        </p:spPr>
        <p:txBody>
          <a:bodyPr wrap="square">
            <a:spAutoFit/>
          </a:bodyPr>
          <a:lstStyle/>
          <a:p>
            <a:pPr>
              <a:buClrTx/>
              <a:tabLst>
                <a:tab pos="3090545" algn="l"/>
              </a:tabLst>
              <a:defRPr/>
            </a:pPr>
            <a:r>
              <a:rPr lang="en-US" altLang="en-US" sz="1800" b="1" dirty="0">
                <a:solidFill>
                  <a:schemeClr val="accent6">
                    <a:lumMod val="75000"/>
                  </a:schemeClr>
                </a:solidFill>
                <a:latin typeface="Futura Md BT" panose="020B0602020204020303" pitchFamily="34" charset="0"/>
              </a:rPr>
              <a:t>Communication -</a:t>
            </a:r>
          </a:p>
          <a:p>
            <a:pPr>
              <a:buClrTx/>
              <a:tabLst>
                <a:tab pos="3090545" algn="l"/>
              </a:tabLst>
              <a:defRPr/>
            </a:pPr>
            <a:r>
              <a:rPr lang="en-US" altLang="en-US" sz="1800" dirty="0">
                <a:solidFill>
                  <a:prstClr val="black"/>
                </a:solidFill>
                <a:latin typeface="Futura Md BT" panose="020B0602020204020303" pitchFamily="34" charset="0"/>
              </a:rPr>
              <a:t>Performance Management builds required communication system between a supervisor and </a:t>
            </a:r>
            <a:r>
              <a:rPr lang="en-US" altLang="en-US" sz="1800" dirty="0" err="1">
                <a:solidFill>
                  <a:prstClr val="black"/>
                </a:solidFill>
                <a:latin typeface="Futura Md BT" panose="020B0602020204020303" pitchFamily="34" charset="0"/>
              </a:rPr>
              <a:t>and</a:t>
            </a:r>
            <a:r>
              <a:rPr lang="en-US" altLang="en-US" sz="1800" dirty="0">
                <a:solidFill>
                  <a:prstClr val="black"/>
                </a:solidFill>
                <a:latin typeface="Futura Md BT" panose="020B0602020204020303" pitchFamily="34" charset="0"/>
              </a:rPr>
              <a:t> supervisee in support of accomplishing the strategic objectives of the organization</a:t>
            </a:r>
          </a:p>
        </p:txBody>
      </p:sp>
      <p:sp>
        <p:nvSpPr>
          <p:cNvPr id="38" name="TextBox 37"/>
          <p:cNvSpPr txBox="1"/>
          <p:nvPr/>
        </p:nvSpPr>
        <p:spPr>
          <a:xfrm>
            <a:off x="7447543" y="4596472"/>
            <a:ext cx="2589835" cy="1200329"/>
          </a:xfrm>
          <a:prstGeom prst="rect">
            <a:avLst/>
          </a:prstGeom>
          <a:noFill/>
        </p:spPr>
        <p:txBody>
          <a:bodyPr wrap="square">
            <a:spAutoFit/>
          </a:bodyPr>
          <a:lstStyle/>
          <a:p>
            <a:pPr>
              <a:buClrTx/>
              <a:tabLst>
                <a:tab pos="3090545" algn="l"/>
              </a:tabLst>
              <a:defRPr/>
            </a:pPr>
            <a:r>
              <a:rPr lang="en-US" altLang="en-US" sz="1800" b="1" dirty="0">
                <a:solidFill>
                  <a:srgbClr val="1D9A78"/>
                </a:solidFill>
                <a:latin typeface="Futura Md BT" panose="020B0602020204020303" pitchFamily="34" charset="0"/>
              </a:rPr>
              <a:t>Assessment – </a:t>
            </a:r>
          </a:p>
          <a:p>
            <a:pPr>
              <a:buClrTx/>
              <a:tabLst>
                <a:tab pos="3090545" algn="l"/>
              </a:tabLst>
              <a:defRPr/>
            </a:pPr>
            <a:r>
              <a:rPr lang="en-US" altLang="en-US" sz="1800" dirty="0">
                <a:solidFill>
                  <a:prstClr val="black"/>
                </a:solidFill>
                <a:latin typeface="Futura Md BT" panose="020B0602020204020303" pitchFamily="34" charset="0"/>
              </a:rPr>
              <a:t>To serve as basis to objectively evaluate performance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t>18</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MERITS OF THE PMS cont’d</a:t>
            </a:r>
          </a:p>
        </p:txBody>
      </p:sp>
      <p:sp>
        <p:nvSpPr>
          <p:cNvPr id="11" name="矩形 27"/>
          <p:cNvSpPr/>
          <p:nvPr/>
        </p:nvSpPr>
        <p:spPr>
          <a:xfrm>
            <a:off x="863601" y="1013996"/>
            <a:ext cx="4966092" cy="2019064"/>
          </a:xfrm>
          <a:prstGeom prst="rect">
            <a:avLst/>
          </a:prstGeom>
          <a:noFill/>
          <a:ln w="28575" cmpd="sng">
            <a:solidFill>
              <a:srgbClr val="1D9A7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12" name="矩形 28"/>
          <p:cNvSpPr/>
          <p:nvPr/>
        </p:nvSpPr>
        <p:spPr>
          <a:xfrm>
            <a:off x="1221335" y="910248"/>
            <a:ext cx="915880" cy="10651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05</a:t>
            </a:r>
          </a:p>
        </p:txBody>
      </p:sp>
      <p:sp>
        <p:nvSpPr>
          <p:cNvPr id="14" name="矩形 18"/>
          <p:cNvSpPr/>
          <p:nvPr/>
        </p:nvSpPr>
        <p:spPr>
          <a:xfrm>
            <a:off x="6196586" y="1013996"/>
            <a:ext cx="5220047" cy="2019064"/>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15" name="矩形 19"/>
          <p:cNvSpPr/>
          <p:nvPr/>
        </p:nvSpPr>
        <p:spPr>
          <a:xfrm>
            <a:off x="6301557" y="910248"/>
            <a:ext cx="915880" cy="10651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06</a:t>
            </a:r>
          </a:p>
        </p:txBody>
      </p:sp>
      <p:sp>
        <p:nvSpPr>
          <p:cNvPr id="20" name="矩形 13"/>
          <p:cNvSpPr/>
          <p:nvPr/>
        </p:nvSpPr>
        <p:spPr>
          <a:xfrm>
            <a:off x="893309" y="3294241"/>
            <a:ext cx="4966092" cy="1743114"/>
          </a:xfrm>
          <a:prstGeom prst="rect">
            <a:avLst/>
          </a:prstGeom>
          <a:noFill/>
          <a:ln w="28575" cmpd="sng">
            <a:solidFill>
              <a:srgbClr val="1D6F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21" name="矩形 14"/>
          <p:cNvSpPr/>
          <p:nvPr/>
        </p:nvSpPr>
        <p:spPr>
          <a:xfrm>
            <a:off x="1251043" y="3190493"/>
            <a:ext cx="915880" cy="106519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07</a:t>
            </a:r>
          </a:p>
        </p:txBody>
      </p:sp>
      <p:sp>
        <p:nvSpPr>
          <p:cNvPr id="28" name="矩形 9"/>
          <p:cNvSpPr/>
          <p:nvPr/>
        </p:nvSpPr>
        <p:spPr>
          <a:xfrm>
            <a:off x="6214617" y="3294241"/>
            <a:ext cx="5220047" cy="1743114"/>
          </a:xfrm>
          <a:prstGeom prst="rect">
            <a:avLst/>
          </a:prstGeom>
          <a:noFill/>
          <a:ln w="28575" cmpd="sng">
            <a:solidFill>
              <a:srgbClr val="1D9A7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27" name="矩形 8"/>
          <p:cNvSpPr/>
          <p:nvPr/>
        </p:nvSpPr>
        <p:spPr>
          <a:xfrm>
            <a:off x="6319588" y="3190493"/>
            <a:ext cx="915880" cy="106519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08</a:t>
            </a:r>
          </a:p>
        </p:txBody>
      </p:sp>
      <p:sp>
        <p:nvSpPr>
          <p:cNvPr id="35" name="TextBox 34"/>
          <p:cNvSpPr txBox="1"/>
          <p:nvPr/>
        </p:nvSpPr>
        <p:spPr>
          <a:xfrm>
            <a:off x="2194482" y="1206131"/>
            <a:ext cx="3556357" cy="1200329"/>
          </a:xfrm>
          <a:prstGeom prst="rect">
            <a:avLst/>
          </a:prstGeom>
          <a:noFill/>
        </p:spPr>
        <p:txBody>
          <a:bodyPr wrap="square">
            <a:spAutoFit/>
          </a:bodyPr>
          <a:lstStyle/>
          <a:p>
            <a:pPr>
              <a:buClrTx/>
              <a:tabLst>
                <a:tab pos="3090545" algn="l"/>
              </a:tabLst>
              <a:defRPr/>
            </a:pPr>
            <a:r>
              <a:rPr lang="en-US" altLang="en-US" sz="1800" b="1" dirty="0">
                <a:solidFill>
                  <a:srgbClr val="1D9A78"/>
                </a:solidFill>
                <a:latin typeface="Futura Md BT" panose="020B0602020204020303" pitchFamily="34" charset="0"/>
              </a:rPr>
              <a:t>Feedback – </a:t>
            </a:r>
          </a:p>
          <a:p>
            <a:pPr>
              <a:buClrTx/>
              <a:tabLst>
                <a:tab pos="3090545" algn="l"/>
              </a:tabLst>
              <a:defRPr/>
            </a:pPr>
            <a:r>
              <a:rPr lang="en-US" altLang="en-US" sz="1800" dirty="0">
                <a:latin typeface="Futura Md BT" panose="020B0602020204020303" pitchFamily="34" charset="0"/>
              </a:rPr>
              <a:t>To provide feedback on areas for development and improvement of employees</a:t>
            </a:r>
          </a:p>
        </p:txBody>
      </p:sp>
      <p:sp>
        <p:nvSpPr>
          <p:cNvPr id="36" name="TextBox 35"/>
          <p:cNvSpPr txBox="1"/>
          <p:nvPr/>
        </p:nvSpPr>
        <p:spPr>
          <a:xfrm>
            <a:off x="2198251" y="3461986"/>
            <a:ext cx="3552588" cy="1200329"/>
          </a:xfrm>
          <a:prstGeom prst="rect">
            <a:avLst/>
          </a:prstGeom>
          <a:noFill/>
        </p:spPr>
        <p:txBody>
          <a:bodyPr wrap="square">
            <a:spAutoFit/>
          </a:bodyPr>
          <a:lstStyle/>
          <a:p>
            <a:pPr>
              <a:buClrTx/>
              <a:tabLst>
                <a:tab pos="3090545" algn="l"/>
              </a:tabLst>
              <a:defRPr/>
            </a:pPr>
            <a:r>
              <a:rPr lang="en-US" altLang="en-US" sz="1800" b="1" dirty="0">
                <a:solidFill>
                  <a:srgbClr val="1D6FA9"/>
                </a:solidFill>
                <a:latin typeface="Futura Md BT" panose="020B0602020204020303" pitchFamily="34" charset="0"/>
              </a:rPr>
              <a:t>Problem solving – </a:t>
            </a:r>
          </a:p>
          <a:p>
            <a:pPr>
              <a:buClrTx/>
              <a:tabLst>
                <a:tab pos="3090545" algn="l"/>
              </a:tabLst>
              <a:defRPr/>
            </a:pPr>
            <a:r>
              <a:rPr lang="en-US" altLang="en-US" sz="1800" dirty="0">
                <a:latin typeface="Futura Md BT" panose="020B0602020204020303" pitchFamily="34" charset="0"/>
              </a:rPr>
              <a:t>empowers employees to solve problems and delivery within areas of responsibility</a:t>
            </a:r>
          </a:p>
        </p:txBody>
      </p:sp>
      <p:sp>
        <p:nvSpPr>
          <p:cNvPr id="37" name="TextBox 36"/>
          <p:cNvSpPr txBox="1"/>
          <p:nvPr/>
        </p:nvSpPr>
        <p:spPr>
          <a:xfrm>
            <a:off x="7409466" y="1125773"/>
            <a:ext cx="3944333" cy="1754326"/>
          </a:xfrm>
          <a:prstGeom prst="rect">
            <a:avLst/>
          </a:prstGeom>
          <a:noFill/>
        </p:spPr>
        <p:txBody>
          <a:bodyPr wrap="square">
            <a:spAutoFit/>
          </a:bodyPr>
          <a:lstStyle/>
          <a:p>
            <a:pPr>
              <a:buClrTx/>
              <a:tabLst>
                <a:tab pos="3090545" algn="l"/>
              </a:tabLst>
              <a:defRPr/>
            </a:pPr>
            <a:r>
              <a:rPr lang="en-US" altLang="en-US" sz="1800" b="1" dirty="0">
                <a:solidFill>
                  <a:schemeClr val="accent6">
                    <a:lumMod val="75000"/>
                  </a:schemeClr>
                </a:solidFill>
                <a:latin typeface="Futura Md BT" panose="020B0602020204020303" pitchFamily="34" charset="0"/>
              </a:rPr>
              <a:t>Culture – </a:t>
            </a:r>
          </a:p>
          <a:p>
            <a:pPr>
              <a:buClrTx/>
              <a:tabLst>
                <a:tab pos="3090545" algn="l"/>
              </a:tabLst>
              <a:defRPr/>
            </a:pPr>
            <a:r>
              <a:rPr lang="en-US" altLang="en-US" sz="1800" dirty="0">
                <a:latin typeface="Futura Md BT" panose="020B0602020204020303" pitchFamily="34" charset="0"/>
              </a:rPr>
              <a:t>establishes a delivery culture in an organization and a culture that emphasizes development and optimum utilization of human resources</a:t>
            </a:r>
          </a:p>
        </p:txBody>
      </p:sp>
      <p:sp>
        <p:nvSpPr>
          <p:cNvPr id="38" name="TextBox 37"/>
          <p:cNvSpPr txBox="1"/>
          <p:nvPr/>
        </p:nvSpPr>
        <p:spPr>
          <a:xfrm>
            <a:off x="7409466" y="3461986"/>
            <a:ext cx="3702747" cy="1477328"/>
          </a:xfrm>
          <a:prstGeom prst="rect">
            <a:avLst/>
          </a:prstGeom>
          <a:noFill/>
        </p:spPr>
        <p:txBody>
          <a:bodyPr wrap="square">
            <a:spAutoFit/>
          </a:bodyPr>
          <a:lstStyle/>
          <a:p>
            <a:pPr>
              <a:buClrTx/>
              <a:tabLst>
                <a:tab pos="3090545" algn="l"/>
              </a:tabLst>
              <a:defRPr/>
            </a:pPr>
            <a:r>
              <a:rPr lang="en-US" altLang="en-US" sz="1800" b="1" dirty="0">
                <a:solidFill>
                  <a:srgbClr val="1D9A78"/>
                </a:solidFill>
                <a:latin typeface="Futura Md BT" panose="020B0602020204020303" pitchFamily="34" charset="0"/>
              </a:rPr>
              <a:t>Improvements – </a:t>
            </a:r>
          </a:p>
          <a:p>
            <a:pPr>
              <a:buClrTx/>
              <a:tabLst>
                <a:tab pos="3090545" algn="l"/>
              </a:tabLst>
              <a:defRPr/>
            </a:pPr>
            <a:r>
              <a:rPr lang="en-US" altLang="en-US" sz="1800" dirty="0">
                <a:latin typeface="Futura Md BT" panose="020B0602020204020303" pitchFamily="34" charset="0"/>
              </a:rPr>
              <a:t>enables organizations to effectively run on a day-to-day basis and to initiate and sustain improvement in processes</a:t>
            </a:r>
          </a:p>
        </p:txBody>
      </p:sp>
      <p:sp>
        <p:nvSpPr>
          <p:cNvPr id="6" name="矩形 9"/>
          <p:cNvSpPr/>
          <p:nvPr/>
        </p:nvSpPr>
        <p:spPr>
          <a:xfrm>
            <a:off x="2825261" y="5333706"/>
            <a:ext cx="6823934" cy="1149010"/>
          </a:xfrm>
          <a:prstGeom prst="rect">
            <a:avLst/>
          </a:prstGeom>
          <a:noFill/>
          <a:ln w="28575" cmpd="sng">
            <a:solidFill>
              <a:srgbClr val="1D9A7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7" name="矩形 8"/>
          <p:cNvSpPr/>
          <p:nvPr/>
        </p:nvSpPr>
        <p:spPr>
          <a:xfrm>
            <a:off x="2930138" y="5176272"/>
            <a:ext cx="915880" cy="106519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3335" b="1" dirty="0">
                <a:latin typeface="Yeseva One" panose="00000500000000000000" charset="0"/>
                <a:ea typeface="Yeseva One" panose="00000500000000000000" charset="0"/>
                <a:sym typeface="FZHei-B01S" panose="02010601030101010101" pitchFamily="2" charset="-122"/>
              </a:rPr>
              <a:t>09</a:t>
            </a:r>
          </a:p>
        </p:txBody>
      </p:sp>
      <p:sp>
        <p:nvSpPr>
          <p:cNvPr id="8" name="TextBox 7"/>
          <p:cNvSpPr txBox="1"/>
          <p:nvPr/>
        </p:nvSpPr>
        <p:spPr>
          <a:xfrm>
            <a:off x="3950896" y="5408014"/>
            <a:ext cx="5603412" cy="923330"/>
          </a:xfrm>
          <a:prstGeom prst="rect">
            <a:avLst/>
          </a:prstGeom>
          <a:noFill/>
        </p:spPr>
        <p:txBody>
          <a:bodyPr wrap="square">
            <a:spAutoFit/>
          </a:bodyPr>
          <a:lstStyle/>
          <a:p>
            <a:pPr>
              <a:buClrTx/>
              <a:tabLst>
                <a:tab pos="3090545" algn="l"/>
              </a:tabLst>
              <a:defRPr/>
            </a:pPr>
            <a:r>
              <a:rPr lang="en-US" altLang="en-US" sz="1800" b="1" dirty="0">
                <a:solidFill>
                  <a:srgbClr val="1D9A78"/>
                </a:solidFill>
                <a:latin typeface="Futura Md BT" panose="020B0602020204020303" pitchFamily="34" charset="0"/>
              </a:rPr>
              <a:t>Achievement – </a:t>
            </a:r>
          </a:p>
          <a:p>
            <a:pPr>
              <a:buClrTx/>
              <a:tabLst>
                <a:tab pos="3090545" algn="l"/>
              </a:tabLst>
              <a:defRPr/>
            </a:pPr>
            <a:r>
              <a:rPr lang="en-US" altLang="en-US" sz="1800" dirty="0">
                <a:latin typeface="Futura Md BT" panose="020B0602020204020303" pitchFamily="34" charset="0"/>
              </a:rPr>
              <a:t>To motivate employees to improve performance and achieve set objectives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8914176" cy="543084"/>
          </a:xfrm>
          <a:prstGeom prst="rect">
            <a:avLst/>
          </a:prstGeom>
          <a:noFill/>
        </p:spPr>
        <p:txBody>
          <a:bodyPr wrap="square" lIns="80632" tIns="40316" rIns="80632" bIns="40316" rtlCol="0">
            <a:spAutoFit/>
          </a:bodyPr>
          <a:lstStyle/>
          <a:p>
            <a:r>
              <a:rPr lang="en-US" altLang="zh-CN" sz="3000" b="1" dirty="0">
                <a:solidFill>
                  <a:srgbClr val="1D9A78"/>
                </a:solidFill>
                <a:latin typeface="Futura Md BT" panose="020B0602020204020303" pitchFamily="34" charset="0"/>
                <a:ea typeface="Yeseva One" panose="00000500000000000000" charset="0"/>
              </a:rPr>
              <a:t>WHOLE OF GOVERNMENT APPROACH</a:t>
            </a:r>
            <a:endParaRPr lang="en-US" altLang="zh-CN" sz="3000" b="1" dirty="0">
              <a:solidFill>
                <a:srgbClr val="195869"/>
              </a:solidFill>
              <a:latin typeface="Futura Md BT" panose="020B0602020204020303" pitchFamily="34" charset="0"/>
              <a:ea typeface="Yeseva One" panose="00000500000000000000" charset="0"/>
            </a:endParaRPr>
          </a:p>
        </p:txBody>
      </p:sp>
      <p:grpSp>
        <p:nvGrpSpPr>
          <p:cNvPr id="4" name="1">
            <a:extLst>
              <a:ext uri="{FF2B5EF4-FFF2-40B4-BE49-F238E27FC236}">
                <a16:creationId xmlns:a16="http://schemas.microsoft.com/office/drawing/2014/main" id="{4F0F48C7-0DE7-EED3-776B-EFCD21304C6B}"/>
              </a:ext>
            </a:extLst>
          </p:cNvPr>
          <p:cNvGrpSpPr/>
          <p:nvPr>
            <p:custDataLst>
              <p:tags r:id="rId2"/>
            </p:custDataLst>
          </p:nvPr>
        </p:nvGrpSpPr>
        <p:grpSpPr>
          <a:xfrm>
            <a:off x="8416915" y="1414678"/>
            <a:ext cx="3630427" cy="4093065"/>
            <a:chOff x="571258" y="2404098"/>
            <a:chExt cx="3630427" cy="4093065"/>
          </a:xfrm>
        </p:grpSpPr>
        <p:sp>
          <p:nvSpPr>
            <p:cNvPr id="6" name="Freeform: Shape 2">
              <a:extLst>
                <a:ext uri="{FF2B5EF4-FFF2-40B4-BE49-F238E27FC236}">
                  <a16:creationId xmlns:a16="http://schemas.microsoft.com/office/drawing/2014/main" id="{31C69657-7590-8B1F-BF7F-4C79A5E95986}"/>
                </a:ext>
              </a:extLst>
            </p:cNvPr>
            <p:cNvSpPr/>
            <p:nvPr/>
          </p:nvSpPr>
          <p:spPr bwMode="auto">
            <a:xfrm>
              <a:off x="1961744" y="5487069"/>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rgbClr val="FFFFFF">
                <a:lumMod val="8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7" name="Freeform: Shape 3">
              <a:extLst>
                <a:ext uri="{FF2B5EF4-FFF2-40B4-BE49-F238E27FC236}">
                  <a16:creationId xmlns:a16="http://schemas.microsoft.com/office/drawing/2014/main" id="{667D9D0D-D07B-5B07-6FD6-897DB7055715}"/>
                </a:ext>
              </a:extLst>
            </p:cNvPr>
            <p:cNvSpPr/>
            <p:nvPr/>
          </p:nvSpPr>
          <p:spPr bwMode="auto">
            <a:xfrm>
              <a:off x="2414102" y="5460082"/>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rgbClr val="FFFFFF">
                <a:lumMod val="8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8" name="Freeform: Shape 4">
              <a:extLst>
                <a:ext uri="{FF2B5EF4-FFF2-40B4-BE49-F238E27FC236}">
                  <a16:creationId xmlns:a16="http://schemas.microsoft.com/office/drawing/2014/main" id="{AF24E059-98F6-8CDC-6620-8F755FB813FA}"/>
                </a:ext>
              </a:extLst>
            </p:cNvPr>
            <p:cNvSpPr/>
            <p:nvPr/>
          </p:nvSpPr>
          <p:spPr bwMode="auto">
            <a:xfrm>
              <a:off x="2347276" y="2711238"/>
              <a:ext cx="1252979" cy="125297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rgbClr val="1D9A78"/>
            </a:solidFill>
            <a:ln>
              <a:noFill/>
            </a:ln>
          </p:spPr>
          <p:txBody>
            <a:bodyPr vert="horz" wrap="none" lIns="0" tIns="0" rIns="0" bIns="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400" kern="0" dirty="0">
                  <a:solidFill>
                    <a:srgbClr val="FFFFFF"/>
                  </a:solidFill>
                  <a:latin typeface="Yeseva One" panose="00000500000000000000" charset="0"/>
                  <a:ea typeface="Yeseva One" panose="00000500000000000000" charset="0"/>
                  <a:sym typeface="FZHei-B01S" panose="02010601030101010101" pitchFamily="2" charset="-122"/>
                </a:rPr>
                <a:t>Performance</a:t>
              </a:r>
              <a:endParaRPr kumimoji="0" lang="zh-CN" altLang="en-US" sz="14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9" name="Freeform: Shape 5">
              <a:extLst>
                <a:ext uri="{FF2B5EF4-FFF2-40B4-BE49-F238E27FC236}">
                  <a16:creationId xmlns:a16="http://schemas.microsoft.com/office/drawing/2014/main" id="{9279A5FA-C63C-3A62-757F-8C5EC4284993}"/>
                </a:ext>
              </a:extLst>
            </p:cNvPr>
            <p:cNvSpPr/>
            <p:nvPr/>
          </p:nvSpPr>
          <p:spPr bwMode="auto">
            <a:xfrm>
              <a:off x="2040136" y="2404098"/>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0" name="Freeform: Shape 6">
              <a:extLst>
                <a:ext uri="{FF2B5EF4-FFF2-40B4-BE49-F238E27FC236}">
                  <a16:creationId xmlns:a16="http://schemas.microsoft.com/office/drawing/2014/main" id="{EA9241C6-282F-7924-85DA-87C509765455}"/>
                </a:ext>
              </a:extLst>
            </p:cNvPr>
            <p:cNvSpPr/>
            <p:nvPr/>
          </p:nvSpPr>
          <p:spPr bwMode="auto">
            <a:xfrm>
              <a:off x="1757412" y="4387018"/>
              <a:ext cx="1119328" cy="1115473"/>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rgbClr val="1D9A78"/>
            </a:solidFill>
            <a:ln>
              <a:noFill/>
            </a:ln>
          </p:spPr>
          <p:txBody>
            <a:bodyPr vert="horz" wrap="none" lIns="0" tIns="0" rIns="0" bIns="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rPr>
                <a:t>Management</a:t>
              </a:r>
              <a:endParaRPr kumimoji="0" lang="zh-CN" altLang="en-US"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1" name="Freeform: Shape 7">
              <a:extLst>
                <a:ext uri="{FF2B5EF4-FFF2-40B4-BE49-F238E27FC236}">
                  <a16:creationId xmlns:a16="http://schemas.microsoft.com/office/drawing/2014/main" id="{A5C67F3E-928B-6CD0-C475-932BEB52B35E}"/>
                </a:ext>
              </a:extLst>
            </p:cNvPr>
            <p:cNvSpPr/>
            <p:nvPr/>
          </p:nvSpPr>
          <p:spPr bwMode="auto">
            <a:xfrm>
              <a:off x="1486254" y="4113290"/>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2" name="Freeform: Shape 8">
              <a:extLst>
                <a:ext uri="{FF2B5EF4-FFF2-40B4-BE49-F238E27FC236}">
                  <a16:creationId xmlns:a16="http://schemas.microsoft.com/office/drawing/2014/main" id="{26A4342A-9BDF-7846-CA9B-E8C39618F906}"/>
                </a:ext>
              </a:extLst>
            </p:cNvPr>
            <p:cNvSpPr/>
            <p:nvPr/>
          </p:nvSpPr>
          <p:spPr bwMode="auto">
            <a:xfrm>
              <a:off x="3375361" y="4267503"/>
              <a:ext cx="661830" cy="666970"/>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rgbClr val="195869"/>
            </a:solidFill>
            <a:ln>
              <a:noFill/>
            </a:ln>
          </p:spPr>
          <p:txBody>
            <a:bodyPr vert="horz" wrap="none" lIns="0" tIns="0" rIns="0" bIns="0" anchor="ctr" anchorCtr="1" compatLnSpc="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rPr>
                <a:t>System</a:t>
              </a:r>
              <a:endParaRPr kumimoji="0" lang="zh-CN" altLang="en-US" sz="1200" b="0" i="0" u="none" strike="noStrike" kern="0" cap="none" spc="0" normalizeH="0" baseline="0" noProof="0" dirty="0">
                <a:ln>
                  <a:noFill/>
                </a:ln>
                <a:solidFill>
                  <a:srgbClr val="FFFFFF"/>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3" name="Freeform: Shape 9">
              <a:extLst>
                <a:ext uri="{FF2B5EF4-FFF2-40B4-BE49-F238E27FC236}">
                  <a16:creationId xmlns:a16="http://schemas.microsoft.com/office/drawing/2014/main" id="{99A077EF-B10A-C73D-84E9-0616948D74A3}"/>
                </a:ext>
              </a:extLst>
            </p:cNvPr>
            <p:cNvSpPr/>
            <p:nvPr/>
          </p:nvSpPr>
          <p:spPr bwMode="auto">
            <a:xfrm>
              <a:off x="3213438" y="4106865"/>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4" name="Freeform: Shape 10">
              <a:extLst>
                <a:ext uri="{FF2B5EF4-FFF2-40B4-BE49-F238E27FC236}">
                  <a16:creationId xmlns:a16="http://schemas.microsoft.com/office/drawing/2014/main" id="{EF7C9180-B580-B9A7-19B0-10DD4F8BB486}"/>
                </a:ext>
              </a:extLst>
            </p:cNvPr>
            <p:cNvSpPr/>
            <p:nvPr/>
          </p:nvSpPr>
          <p:spPr bwMode="auto">
            <a:xfrm>
              <a:off x="824424" y="3991205"/>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5" name="Freeform: Shape 11">
              <a:extLst>
                <a:ext uri="{FF2B5EF4-FFF2-40B4-BE49-F238E27FC236}">
                  <a16:creationId xmlns:a16="http://schemas.microsoft.com/office/drawing/2014/main" id="{ADB48103-3CA6-F641-C3B2-16741C7BC768}"/>
                </a:ext>
              </a:extLst>
            </p:cNvPr>
            <p:cNvSpPr/>
            <p:nvPr/>
          </p:nvSpPr>
          <p:spPr bwMode="auto">
            <a:xfrm>
              <a:off x="571258" y="4727571"/>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6" name="Freeform: Shape 12">
              <a:extLst>
                <a:ext uri="{FF2B5EF4-FFF2-40B4-BE49-F238E27FC236}">
                  <a16:creationId xmlns:a16="http://schemas.microsoft.com/office/drawing/2014/main" id="{23DB640B-2006-AC2E-338F-9D0DCDC2D046}"/>
                </a:ext>
              </a:extLst>
            </p:cNvPr>
            <p:cNvSpPr/>
            <p:nvPr/>
          </p:nvSpPr>
          <p:spPr bwMode="auto">
            <a:xfrm>
              <a:off x="757599" y="5433095"/>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rgbClr val="1D9A7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7" name="Freeform: Shape 13">
              <a:extLst>
                <a:ext uri="{FF2B5EF4-FFF2-40B4-BE49-F238E27FC236}">
                  <a16:creationId xmlns:a16="http://schemas.microsoft.com/office/drawing/2014/main" id="{D58C2752-93DC-FC2D-B7EC-1EE2EB7755D9}"/>
                </a:ext>
              </a:extLst>
            </p:cNvPr>
            <p:cNvSpPr/>
            <p:nvPr/>
          </p:nvSpPr>
          <p:spPr bwMode="auto">
            <a:xfrm>
              <a:off x="3544995" y="5433095"/>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sp>
          <p:nvSpPr>
            <p:cNvPr id="18" name="Freeform: Shape 14">
              <a:extLst>
                <a:ext uri="{FF2B5EF4-FFF2-40B4-BE49-F238E27FC236}">
                  <a16:creationId xmlns:a16="http://schemas.microsoft.com/office/drawing/2014/main" id="{540DEACB-3733-A12A-A81F-9CB696D7BEA7}"/>
                </a:ext>
              </a:extLst>
            </p:cNvPr>
            <p:cNvSpPr/>
            <p:nvPr/>
          </p:nvSpPr>
          <p:spPr bwMode="auto">
            <a:xfrm>
              <a:off x="1140561" y="3748320"/>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rgbClr val="19586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Yeseva One" panose="00000500000000000000" charset="0"/>
                <a:ea typeface="Yeseva One" panose="00000500000000000000" charset="0"/>
                <a:sym typeface="FZHei-B01S" panose="02010601030101010101" pitchFamily="2" charset="-122"/>
              </a:endParaRPr>
            </a:p>
          </p:txBody>
        </p:sp>
      </p:grpSp>
      <p:sp>
        <p:nvSpPr>
          <p:cNvPr id="19" name="TextBox 18">
            <a:extLst>
              <a:ext uri="{FF2B5EF4-FFF2-40B4-BE49-F238E27FC236}">
                <a16:creationId xmlns:a16="http://schemas.microsoft.com/office/drawing/2014/main" id="{FC4E5167-B578-51CB-0AEA-2141F8A3252A}"/>
              </a:ext>
            </a:extLst>
          </p:cNvPr>
          <p:cNvSpPr txBox="1"/>
          <p:nvPr/>
        </p:nvSpPr>
        <p:spPr>
          <a:xfrm>
            <a:off x="476216" y="717803"/>
            <a:ext cx="8318521" cy="5093702"/>
          </a:xfrm>
          <a:prstGeom prst="rect">
            <a:avLst/>
          </a:prstGeom>
          <a:noFill/>
          <a:ln w="3175">
            <a:noFill/>
          </a:ln>
        </p:spPr>
        <p:txBody>
          <a:bodyPr wrap="square">
            <a:spAutoFit/>
          </a:bodyPr>
          <a:lstStyle/>
          <a:p>
            <a:pPr marL="342900" indent="-342900" algn="just">
              <a:buFont typeface="Wingdings" panose="05000000000000000000" pitchFamily="2" charset="2"/>
              <a:buChar char="Ø"/>
            </a:pPr>
            <a:r>
              <a:rPr lang="en-US" sz="2500" dirty="0"/>
              <a:t>In the context of </a:t>
            </a:r>
            <a:r>
              <a:rPr lang="en-US" sz="2500" dirty="0">
                <a:solidFill>
                  <a:srgbClr val="195869"/>
                </a:solidFill>
                <a:latin typeface="Futura Md BT" panose="020B0602020204020303" pitchFamily="34" charset="0"/>
                <a:ea typeface="Tahoma" panose="020B0604030504040204" pitchFamily="34" charset="0"/>
                <a:cs typeface="Tahoma" panose="020B0604030504040204" pitchFamily="34" charset="0"/>
              </a:rPr>
              <a:t>the New Performance Management System (</a:t>
            </a:r>
            <a:r>
              <a:rPr lang="en-US" sz="2500" dirty="0"/>
              <a:t>PMS), a Whole of Government Approach has been adopted, that involves the integration of performance management processes across all government agencies. </a:t>
            </a:r>
          </a:p>
          <a:p>
            <a:pPr marL="342900" indent="-342900" algn="just">
              <a:buFont typeface="Wingdings" panose="05000000000000000000" pitchFamily="2" charset="2"/>
              <a:buChar char="Ø"/>
            </a:pPr>
            <a:endParaRPr lang="en-US" sz="2500" dirty="0"/>
          </a:p>
          <a:p>
            <a:pPr marL="342900" indent="-342900" algn="just">
              <a:buFont typeface="Wingdings" panose="05000000000000000000" pitchFamily="2" charset="2"/>
              <a:buChar char="Ø"/>
            </a:pPr>
            <a:r>
              <a:rPr lang="en-US" sz="2500" dirty="0"/>
              <a:t>Instead of each agency operating independently, they align their individual performance management systems with overarching government priorities and objectives. The aim is to create a unified, coordinated effort that maximizes efficiency, avoids duplication of efforts, and ensures that the entire government machinery is working towards common goals.</a:t>
            </a:r>
            <a:endParaRPr lang="en-US" sz="2500" dirty="0">
              <a:latin typeface="Futura Bk BT" panose="020B05020202040203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262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620"/>
                            </p:stCondLst>
                            <p:childTnLst>
                              <p:par>
                                <p:cTn id="10" presetID="53" presetClass="entr" presetSubtype="52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F2BA-3686-443C-AE64-17B3097079A9}"/>
              </a:ext>
            </a:extLst>
          </p:cNvPr>
          <p:cNvSpPr>
            <a:spLocks noGrp="1"/>
          </p:cNvSpPr>
          <p:nvPr>
            <p:ph type="title"/>
          </p:nvPr>
        </p:nvSpPr>
        <p:spPr>
          <a:xfrm>
            <a:off x="677334" y="609600"/>
            <a:ext cx="8596668" cy="653935"/>
          </a:xfrm>
        </p:spPr>
        <p:txBody>
          <a:bodyPr/>
          <a:lstStyle/>
          <a:p>
            <a:r>
              <a:rPr lang="en-US" dirty="0"/>
              <a:t>LEARNING OBJECTIVES</a:t>
            </a:r>
          </a:p>
        </p:txBody>
      </p:sp>
      <p:sp>
        <p:nvSpPr>
          <p:cNvPr id="3" name="Content Placeholder 2">
            <a:extLst>
              <a:ext uri="{FF2B5EF4-FFF2-40B4-BE49-F238E27FC236}">
                <a16:creationId xmlns:a16="http://schemas.microsoft.com/office/drawing/2014/main" id="{7254EAA0-FB26-43D8-8376-F5D6D0E292AC}"/>
              </a:ext>
            </a:extLst>
          </p:cNvPr>
          <p:cNvSpPr>
            <a:spLocks noGrp="1"/>
          </p:cNvSpPr>
          <p:nvPr>
            <p:ph idx="1"/>
          </p:nvPr>
        </p:nvSpPr>
        <p:spPr>
          <a:xfrm>
            <a:off x="677334" y="1537855"/>
            <a:ext cx="8596668" cy="4503508"/>
          </a:xfrm>
        </p:spPr>
        <p:txBody>
          <a:bodyPr>
            <a:normAutofit fontScale="92500" lnSpcReduction="20000"/>
          </a:bodyPr>
          <a:lstStyle/>
          <a:p>
            <a:pPr>
              <a:buFont typeface="Wingdings" panose="05000000000000000000" pitchFamily="2" charset="2"/>
              <a:buChar char="Ø"/>
            </a:pPr>
            <a:r>
              <a:rPr lang="en-US" sz="2400" dirty="0"/>
              <a:t>At the end of this session, participants will be able to;</a:t>
            </a:r>
          </a:p>
          <a:p>
            <a:pPr>
              <a:buFont typeface="Wingdings" panose="05000000000000000000" pitchFamily="2" charset="2"/>
              <a:buChar char="Ø"/>
            </a:pPr>
            <a:r>
              <a:rPr lang="en-US" sz="2400" dirty="0"/>
              <a:t>Understand the general overview of PMS and FCSSIP 2021-2025;</a:t>
            </a:r>
          </a:p>
          <a:p>
            <a:pPr>
              <a:buFont typeface="Wingdings" panose="05000000000000000000" pitchFamily="2" charset="2"/>
              <a:buChar char="Ø"/>
            </a:pPr>
            <a:r>
              <a:rPr lang="en-US" sz="2400" dirty="0"/>
              <a:t>Identify concept of EPMS and MPMS;</a:t>
            </a:r>
          </a:p>
          <a:p>
            <a:pPr>
              <a:buFont typeface="Wingdings" panose="05000000000000000000" pitchFamily="2" charset="2"/>
              <a:buChar char="Ø"/>
            </a:pPr>
            <a:r>
              <a:rPr lang="en-US" sz="2400" dirty="0"/>
              <a:t>Understand the goals and objectives of PMS;</a:t>
            </a:r>
          </a:p>
          <a:p>
            <a:pPr>
              <a:buFont typeface="Wingdings" panose="05000000000000000000" pitchFamily="2" charset="2"/>
              <a:buChar char="Ø"/>
            </a:pPr>
            <a:r>
              <a:rPr lang="en-US" sz="2400" dirty="0"/>
              <a:t>View the defects of the outgone APER and benefits of the modern PMS;</a:t>
            </a:r>
          </a:p>
          <a:p>
            <a:pPr>
              <a:buFont typeface="Wingdings" panose="05000000000000000000" pitchFamily="2" charset="2"/>
              <a:buChar char="Ø"/>
            </a:pPr>
            <a:r>
              <a:rPr lang="en-US" sz="2400" dirty="0"/>
              <a:t>State the roles of key role players in the implementation of PMS;</a:t>
            </a:r>
          </a:p>
          <a:p>
            <a:pPr>
              <a:buFont typeface="Wingdings" panose="05000000000000000000" pitchFamily="2" charset="2"/>
              <a:buChar char="Ø"/>
            </a:pPr>
            <a:r>
              <a:rPr lang="en-US" sz="2400" dirty="0"/>
              <a:t>Understand the whole government approach to Performance PMS;</a:t>
            </a:r>
          </a:p>
          <a:p>
            <a:pPr>
              <a:buFont typeface="Wingdings" panose="05000000000000000000" pitchFamily="2" charset="2"/>
              <a:buChar char="Ø"/>
            </a:pPr>
            <a:r>
              <a:rPr lang="en-US" sz="2400" dirty="0"/>
              <a:t>Identify the challenges and achievement of PMS so far; and</a:t>
            </a:r>
          </a:p>
          <a:p>
            <a:pPr>
              <a:buFont typeface="Wingdings" panose="05000000000000000000" pitchFamily="2" charset="2"/>
              <a:buChar char="Ø"/>
            </a:pPr>
            <a:r>
              <a:rPr lang="en-US" sz="2400" dirty="0"/>
              <a:t>Conclusion and recommendation.</a:t>
            </a:r>
          </a:p>
          <a:p>
            <a:endParaRPr lang="en-US" dirty="0"/>
          </a:p>
          <a:p>
            <a:endParaRPr lang="en-US" dirty="0"/>
          </a:p>
          <a:p>
            <a:endParaRPr lang="en-US" dirty="0"/>
          </a:p>
        </p:txBody>
      </p:sp>
    </p:spTree>
    <p:extLst>
      <p:ext uri="{BB962C8B-B14F-4D97-AF65-F5344CB8AC3E}">
        <p14:creationId xmlns:p14="http://schemas.microsoft.com/office/powerpoint/2010/main" val="324970063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8740556"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THE WHOLE OF GOVERNMENT APPROACH TO PMS</a:t>
            </a:r>
          </a:p>
        </p:txBody>
      </p:sp>
      <p:sp>
        <p:nvSpPr>
          <p:cNvPr id="4" name="Content Placeholder 15">
            <a:extLst>
              <a:ext uri="{FF2B5EF4-FFF2-40B4-BE49-F238E27FC236}">
                <a16:creationId xmlns:a16="http://schemas.microsoft.com/office/drawing/2014/main" id="{5118B9A6-FC77-408F-4F6C-69008792249C}"/>
              </a:ext>
            </a:extLst>
          </p:cNvPr>
          <p:cNvSpPr txBox="1">
            <a:spLocks/>
          </p:cNvSpPr>
          <p:nvPr/>
        </p:nvSpPr>
        <p:spPr>
          <a:xfrm>
            <a:off x="4089714" y="1287012"/>
            <a:ext cx="7484263" cy="52367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1" indent="7938">
              <a:spcBef>
                <a:spcPts val="580"/>
              </a:spcBef>
              <a:buFontTx/>
              <a:buChar char="-"/>
              <a:defRPr/>
            </a:pPr>
            <a:endParaRPr lang="en-GB"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55561" indent="7938">
              <a:spcBef>
                <a:spcPts val="580"/>
              </a:spcBef>
              <a:buFont typeface="Arial" panose="020B0604020202020204" pitchFamily="34" charset="0"/>
              <a:buNone/>
              <a:defRPr/>
            </a:pPr>
            <a:endParaRPr lang="en-GB"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 Box 6">
            <a:extLst>
              <a:ext uri="{FF2B5EF4-FFF2-40B4-BE49-F238E27FC236}">
                <a16:creationId xmlns:a16="http://schemas.microsoft.com/office/drawing/2014/main" id="{14FFD1DE-82C8-7CA0-4CAA-D512B9CA460B}"/>
              </a:ext>
            </a:extLst>
          </p:cNvPr>
          <p:cNvSpPr txBox="1">
            <a:spLocks noChangeArrowheads="1"/>
          </p:cNvSpPr>
          <p:nvPr/>
        </p:nvSpPr>
        <p:spPr bwMode="auto">
          <a:xfrm>
            <a:off x="1504718" y="4756178"/>
            <a:ext cx="22825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algn="ctr"/>
            <a:r>
              <a:rPr lang="en-GB" sz="20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prstClr val="white"/>
                </a:solidFill>
                <a:latin typeface="Tahoma" panose="020B0604030504040204" pitchFamily="34" charset="0"/>
                <a:ea typeface="Tahoma" panose="020B0604030504040204" pitchFamily="34" charset="0"/>
                <a:cs typeface="Tahoma" panose="020B0604030504040204" pitchFamily="34" charset="0"/>
              </a:rPr>
              <a:t>Departmental </a:t>
            </a:r>
          </a:p>
          <a:p>
            <a:pPr algn="ctr"/>
            <a:r>
              <a:rPr lang="en-GB" sz="2000" b="1" dirty="0">
                <a:solidFill>
                  <a:prstClr val="white"/>
                </a:solidFill>
                <a:latin typeface="Tahoma" panose="020B0604030504040204" pitchFamily="34" charset="0"/>
                <a:ea typeface="Tahoma" panose="020B0604030504040204" pitchFamily="34" charset="0"/>
                <a:cs typeface="Tahoma" panose="020B0604030504040204" pitchFamily="34" charset="0"/>
              </a:rPr>
              <a:t>plan</a:t>
            </a:r>
          </a:p>
        </p:txBody>
      </p:sp>
      <p:grpSp>
        <p:nvGrpSpPr>
          <p:cNvPr id="7" name="object 2">
            <a:extLst>
              <a:ext uri="{FF2B5EF4-FFF2-40B4-BE49-F238E27FC236}">
                <a16:creationId xmlns:a16="http://schemas.microsoft.com/office/drawing/2014/main" id="{F90429F8-24E1-EA5F-5BD3-CFC3E4DD0BF2}"/>
              </a:ext>
            </a:extLst>
          </p:cNvPr>
          <p:cNvGrpSpPr/>
          <p:nvPr/>
        </p:nvGrpSpPr>
        <p:grpSpPr>
          <a:xfrm>
            <a:off x="607964" y="998435"/>
            <a:ext cx="11107185" cy="5331307"/>
            <a:chOff x="475615" y="902195"/>
            <a:chExt cx="8981752" cy="5813692"/>
          </a:xfrm>
        </p:grpSpPr>
        <p:pic>
          <p:nvPicPr>
            <p:cNvPr id="8" name="object 3">
              <a:extLst>
                <a:ext uri="{FF2B5EF4-FFF2-40B4-BE49-F238E27FC236}">
                  <a16:creationId xmlns:a16="http://schemas.microsoft.com/office/drawing/2014/main" id="{3CEA77E7-157E-0076-578B-8F87CF7684EA}"/>
                </a:ext>
              </a:extLst>
            </p:cNvPr>
            <p:cNvPicPr/>
            <p:nvPr/>
          </p:nvPicPr>
          <p:blipFill>
            <a:blip r:embed="rId4" cstate="print"/>
            <a:stretch>
              <a:fillRect/>
            </a:stretch>
          </p:blipFill>
          <p:spPr>
            <a:xfrm>
              <a:off x="481966" y="902195"/>
              <a:ext cx="8975401" cy="5780532"/>
            </a:xfrm>
            <a:prstGeom prst="rect">
              <a:avLst/>
            </a:prstGeom>
          </p:spPr>
        </p:pic>
        <p:sp>
          <p:nvSpPr>
            <p:cNvPr id="9" name="object 4">
              <a:extLst>
                <a:ext uri="{FF2B5EF4-FFF2-40B4-BE49-F238E27FC236}">
                  <a16:creationId xmlns:a16="http://schemas.microsoft.com/office/drawing/2014/main" id="{9943422C-C70B-9815-7A03-E1AFCD8A7479}"/>
                </a:ext>
              </a:extLst>
            </p:cNvPr>
            <p:cNvSpPr/>
            <p:nvPr/>
          </p:nvSpPr>
          <p:spPr>
            <a:xfrm>
              <a:off x="481965" y="910082"/>
              <a:ext cx="8811895" cy="5805805"/>
            </a:xfrm>
            <a:custGeom>
              <a:avLst/>
              <a:gdLst/>
              <a:ahLst/>
              <a:cxnLst/>
              <a:rect l="l" t="t" r="r" b="b"/>
              <a:pathLst>
                <a:path w="8811895" h="5805805">
                  <a:moveTo>
                    <a:pt x="0" y="0"/>
                  </a:moveTo>
                  <a:lnTo>
                    <a:pt x="0" y="5805335"/>
                  </a:lnTo>
                </a:path>
                <a:path w="8811895" h="5805805">
                  <a:moveTo>
                    <a:pt x="8811387" y="0"/>
                  </a:moveTo>
                  <a:lnTo>
                    <a:pt x="8811387" y="5805335"/>
                  </a:lnTo>
                </a:path>
              </a:pathLst>
            </a:custGeom>
            <a:ln w="12700">
              <a:solidFill>
                <a:srgbClr val="FFFFFF"/>
              </a:solidFill>
            </a:ln>
          </p:spPr>
          <p:txBody>
            <a:bodyPr wrap="square" lIns="0" tIns="0" rIns="0" bIns="0" rtlCol="0"/>
            <a:lstStyle/>
            <a:p>
              <a:endParaRPr sz="1400">
                <a:solidFill>
                  <a:prstClr val="black"/>
                </a:solidFill>
                <a:latin typeface="Calibri"/>
              </a:endParaRPr>
            </a:p>
          </p:txBody>
        </p:sp>
        <p:sp>
          <p:nvSpPr>
            <p:cNvPr id="10" name="object 5">
              <a:extLst>
                <a:ext uri="{FF2B5EF4-FFF2-40B4-BE49-F238E27FC236}">
                  <a16:creationId xmlns:a16="http://schemas.microsoft.com/office/drawing/2014/main" id="{1E66972F-BBC5-7A44-6D37-5BD97C40ED13}"/>
                </a:ext>
              </a:extLst>
            </p:cNvPr>
            <p:cNvSpPr/>
            <p:nvPr/>
          </p:nvSpPr>
          <p:spPr>
            <a:xfrm>
              <a:off x="475615" y="910082"/>
              <a:ext cx="8824595" cy="12700"/>
            </a:xfrm>
            <a:custGeom>
              <a:avLst/>
              <a:gdLst/>
              <a:ahLst/>
              <a:cxnLst/>
              <a:rect l="l" t="t" r="r" b="b"/>
              <a:pathLst>
                <a:path w="8824595" h="12700">
                  <a:moveTo>
                    <a:pt x="0" y="12700"/>
                  </a:moveTo>
                  <a:lnTo>
                    <a:pt x="8824087" y="12700"/>
                  </a:lnTo>
                  <a:lnTo>
                    <a:pt x="8824087" y="0"/>
                  </a:lnTo>
                  <a:lnTo>
                    <a:pt x="0" y="0"/>
                  </a:lnTo>
                  <a:lnTo>
                    <a:pt x="0" y="12700"/>
                  </a:lnTo>
                  <a:close/>
                </a:path>
              </a:pathLst>
            </a:custGeom>
            <a:solidFill>
              <a:srgbClr val="FFFFFF"/>
            </a:solidFill>
          </p:spPr>
          <p:txBody>
            <a:bodyPr wrap="square" lIns="0" tIns="0" rIns="0" bIns="0" rtlCol="0"/>
            <a:lstStyle/>
            <a:p>
              <a:endParaRPr sz="1400">
                <a:solidFill>
                  <a:prstClr val="black"/>
                </a:solidFill>
                <a:latin typeface="Calibri"/>
              </a:endParaRPr>
            </a:p>
          </p:txBody>
        </p:sp>
        <p:sp>
          <p:nvSpPr>
            <p:cNvPr id="11" name="object 6">
              <a:extLst>
                <a:ext uri="{FF2B5EF4-FFF2-40B4-BE49-F238E27FC236}">
                  <a16:creationId xmlns:a16="http://schemas.microsoft.com/office/drawing/2014/main" id="{EB65F6DA-4FC1-5242-7B6A-CFD2FCDD3439}"/>
                </a:ext>
              </a:extLst>
            </p:cNvPr>
            <p:cNvSpPr/>
            <p:nvPr/>
          </p:nvSpPr>
          <p:spPr>
            <a:xfrm>
              <a:off x="475615" y="6680676"/>
              <a:ext cx="8824595" cy="19050"/>
            </a:xfrm>
            <a:custGeom>
              <a:avLst/>
              <a:gdLst/>
              <a:ahLst/>
              <a:cxnLst/>
              <a:rect l="l" t="t" r="r" b="b"/>
              <a:pathLst>
                <a:path w="8824595" h="19050">
                  <a:moveTo>
                    <a:pt x="0" y="0"/>
                  </a:moveTo>
                  <a:lnTo>
                    <a:pt x="8824087" y="0"/>
                  </a:lnTo>
                </a:path>
                <a:path w="8824595" h="19050">
                  <a:moveTo>
                    <a:pt x="0" y="19049"/>
                  </a:moveTo>
                  <a:lnTo>
                    <a:pt x="8824087" y="19049"/>
                  </a:lnTo>
                </a:path>
              </a:pathLst>
            </a:custGeom>
            <a:ln w="6718">
              <a:solidFill>
                <a:srgbClr val="FFFFFF"/>
              </a:solidFill>
            </a:ln>
          </p:spPr>
          <p:txBody>
            <a:bodyPr wrap="square" lIns="0" tIns="0" rIns="0" bIns="0" rtlCol="0"/>
            <a:lstStyle/>
            <a:p>
              <a:endParaRPr sz="1400">
                <a:solidFill>
                  <a:prstClr val="black"/>
                </a:solidFill>
                <a:latin typeface="Calibri"/>
              </a:endParaRPr>
            </a:p>
          </p:txBody>
        </p:sp>
        <p:pic>
          <p:nvPicPr>
            <p:cNvPr id="12" name="object 7">
              <a:extLst>
                <a:ext uri="{FF2B5EF4-FFF2-40B4-BE49-F238E27FC236}">
                  <a16:creationId xmlns:a16="http://schemas.microsoft.com/office/drawing/2014/main" id="{D61CD66E-F004-2707-8555-93823BE2E42D}"/>
                </a:ext>
              </a:extLst>
            </p:cNvPr>
            <p:cNvPicPr/>
            <p:nvPr/>
          </p:nvPicPr>
          <p:blipFill>
            <a:blip r:embed="rId5" cstate="print"/>
            <a:stretch>
              <a:fillRect/>
            </a:stretch>
          </p:blipFill>
          <p:spPr>
            <a:xfrm>
              <a:off x="481965" y="2046503"/>
              <a:ext cx="6917435" cy="4637532"/>
            </a:xfrm>
            <a:prstGeom prst="rect">
              <a:avLst/>
            </a:prstGeom>
          </p:spPr>
        </p:pic>
        <p:sp>
          <p:nvSpPr>
            <p:cNvPr id="13" name="object 8">
              <a:extLst>
                <a:ext uri="{FF2B5EF4-FFF2-40B4-BE49-F238E27FC236}">
                  <a16:creationId xmlns:a16="http://schemas.microsoft.com/office/drawing/2014/main" id="{5FBB8F7B-0DE4-DD8A-373B-0047D0C8D16E}"/>
                </a:ext>
              </a:extLst>
            </p:cNvPr>
            <p:cNvSpPr/>
            <p:nvPr/>
          </p:nvSpPr>
          <p:spPr>
            <a:xfrm>
              <a:off x="481965" y="2040128"/>
              <a:ext cx="6917690" cy="4662805"/>
            </a:xfrm>
            <a:custGeom>
              <a:avLst/>
              <a:gdLst/>
              <a:ahLst/>
              <a:cxnLst/>
              <a:rect l="l" t="t" r="r" b="b"/>
              <a:pathLst>
                <a:path w="6917690" h="4662805">
                  <a:moveTo>
                    <a:pt x="0" y="0"/>
                  </a:moveTo>
                  <a:lnTo>
                    <a:pt x="0" y="4662741"/>
                  </a:lnTo>
                </a:path>
                <a:path w="6917690" h="4662805">
                  <a:moveTo>
                    <a:pt x="6917308" y="0"/>
                  </a:moveTo>
                  <a:lnTo>
                    <a:pt x="6917308" y="4662741"/>
                  </a:lnTo>
                </a:path>
              </a:pathLst>
            </a:custGeom>
            <a:ln w="12700">
              <a:solidFill>
                <a:srgbClr val="FFFFFF"/>
              </a:solidFill>
            </a:ln>
          </p:spPr>
          <p:txBody>
            <a:bodyPr wrap="square" lIns="0" tIns="0" rIns="0" bIns="0" rtlCol="0"/>
            <a:lstStyle/>
            <a:p>
              <a:endParaRPr sz="1400">
                <a:solidFill>
                  <a:prstClr val="black"/>
                </a:solidFill>
                <a:latin typeface="Calibri"/>
              </a:endParaRPr>
            </a:p>
          </p:txBody>
        </p:sp>
        <p:sp>
          <p:nvSpPr>
            <p:cNvPr id="14" name="object 9">
              <a:extLst>
                <a:ext uri="{FF2B5EF4-FFF2-40B4-BE49-F238E27FC236}">
                  <a16:creationId xmlns:a16="http://schemas.microsoft.com/office/drawing/2014/main" id="{6FF9DDD4-4CCE-6BD4-BCD9-D294B218513A}"/>
                </a:ext>
              </a:extLst>
            </p:cNvPr>
            <p:cNvSpPr/>
            <p:nvPr/>
          </p:nvSpPr>
          <p:spPr>
            <a:xfrm>
              <a:off x="475615" y="2040127"/>
              <a:ext cx="6930390" cy="4662805"/>
            </a:xfrm>
            <a:custGeom>
              <a:avLst/>
              <a:gdLst/>
              <a:ahLst/>
              <a:cxnLst/>
              <a:rect l="l" t="t" r="r" b="b"/>
              <a:pathLst>
                <a:path w="6930390" h="4662805">
                  <a:moveTo>
                    <a:pt x="6930009" y="4643691"/>
                  </a:moveTo>
                  <a:lnTo>
                    <a:pt x="0" y="4643691"/>
                  </a:lnTo>
                  <a:lnTo>
                    <a:pt x="0" y="4662246"/>
                  </a:lnTo>
                  <a:lnTo>
                    <a:pt x="6930009" y="4662246"/>
                  </a:lnTo>
                  <a:lnTo>
                    <a:pt x="6930009" y="4643691"/>
                  </a:lnTo>
                  <a:close/>
                </a:path>
                <a:path w="6930390" h="4662805">
                  <a:moveTo>
                    <a:pt x="6930009" y="4624641"/>
                  </a:moveTo>
                  <a:lnTo>
                    <a:pt x="0" y="4624641"/>
                  </a:lnTo>
                  <a:lnTo>
                    <a:pt x="0" y="4643196"/>
                  </a:lnTo>
                  <a:lnTo>
                    <a:pt x="6930009" y="4643196"/>
                  </a:lnTo>
                  <a:lnTo>
                    <a:pt x="6930009" y="4624641"/>
                  </a:lnTo>
                  <a:close/>
                </a:path>
                <a:path w="6930390" h="4662805">
                  <a:moveTo>
                    <a:pt x="6930009" y="0"/>
                  </a:moveTo>
                  <a:lnTo>
                    <a:pt x="0" y="0"/>
                  </a:lnTo>
                  <a:lnTo>
                    <a:pt x="0" y="12700"/>
                  </a:lnTo>
                  <a:lnTo>
                    <a:pt x="6930009" y="12700"/>
                  </a:lnTo>
                  <a:lnTo>
                    <a:pt x="6930009" y="0"/>
                  </a:lnTo>
                  <a:close/>
                </a:path>
              </a:pathLst>
            </a:custGeom>
            <a:solidFill>
              <a:srgbClr val="FFFFFF"/>
            </a:solidFill>
          </p:spPr>
          <p:txBody>
            <a:bodyPr wrap="square" lIns="0" tIns="0" rIns="0" bIns="0" rtlCol="0"/>
            <a:lstStyle/>
            <a:p>
              <a:endParaRPr sz="1400">
                <a:solidFill>
                  <a:prstClr val="black"/>
                </a:solidFill>
                <a:latin typeface="Calibri"/>
              </a:endParaRPr>
            </a:p>
          </p:txBody>
        </p:sp>
        <p:pic>
          <p:nvPicPr>
            <p:cNvPr id="15" name="object 10">
              <a:extLst>
                <a:ext uri="{FF2B5EF4-FFF2-40B4-BE49-F238E27FC236}">
                  <a16:creationId xmlns:a16="http://schemas.microsoft.com/office/drawing/2014/main" id="{C2FEF1E8-71D6-5FB8-8B39-DC7ED6ABE265}"/>
                </a:ext>
              </a:extLst>
            </p:cNvPr>
            <p:cNvPicPr/>
            <p:nvPr/>
          </p:nvPicPr>
          <p:blipFill>
            <a:blip r:embed="rId6" cstate="print"/>
            <a:stretch>
              <a:fillRect/>
            </a:stretch>
          </p:blipFill>
          <p:spPr>
            <a:xfrm>
              <a:off x="481965" y="3223844"/>
              <a:ext cx="5207508" cy="3459479"/>
            </a:xfrm>
            <a:prstGeom prst="rect">
              <a:avLst/>
            </a:prstGeom>
          </p:spPr>
        </p:pic>
        <p:sp>
          <p:nvSpPr>
            <p:cNvPr id="16" name="object 11">
              <a:extLst>
                <a:ext uri="{FF2B5EF4-FFF2-40B4-BE49-F238E27FC236}">
                  <a16:creationId xmlns:a16="http://schemas.microsoft.com/office/drawing/2014/main" id="{432AB593-C67E-56F9-16EC-CCF5ABF98533}"/>
                </a:ext>
              </a:extLst>
            </p:cNvPr>
            <p:cNvSpPr/>
            <p:nvPr/>
          </p:nvSpPr>
          <p:spPr>
            <a:xfrm>
              <a:off x="481965" y="3217545"/>
              <a:ext cx="5207635" cy="3485515"/>
            </a:xfrm>
            <a:custGeom>
              <a:avLst/>
              <a:gdLst/>
              <a:ahLst/>
              <a:cxnLst/>
              <a:rect l="l" t="t" r="r" b="b"/>
              <a:pathLst>
                <a:path w="5207635" h="3485515">
                  <a:moveTo>
                    <a:pt x="0" y="0"/>
                  </a:moveTo>
                  <a:lnTo>
                    <a:pt x="0" y="3485324"/>
                  </a:lnTo>
                </a:path>
                <a:path w="5207635" h="3485515">
                  <a:moveTo>
                    <a:pt x="5207254" y="0"/>
                  </a:moveTo>
                  <a:lnTo>
                    <a:pt x="5207254" y="3485324"/>
                  </a:lnTo>
                </a:path>
              </a:pathLst>
            </a:custGeom>
            <a:ln w="12700">
              <a:solidFill>
                <a:srgbClr val="FFFFFF"/>
              </a:solidFill>
            </a:ln>
          </p:spPr>
          <p:txBody>
            <a:bodyPr wrap="square" lIns="0" tIns="0" rIns="0" bIns="0" rtlCol="0"/>
            <a:lstStyle/>
            <a:p>
              <a:endParaRPr sz="1400">
                <a:solidFill>
                  <a:prstClr val="black"/>
                </a:solidFill>
                <a:latin typeface="Calibri"/>
              </a:endParaRPr>
            </a:p>
          </p:txBody>
        </p:sp>
        <p:sp>
          <p:nvSpPr>
            <p:cNvPr id="17" name="object 12">
              <a:extLst>
                <a:ext uri="{FF2B5EF4-FFF2-40B4-BE49-F238E27FC236}">
                  <a16:creationId xmlns:a16="http://schemas.microsoft.com/office/drawing/2014/main" id="{761B0803-7CE1-1D43-E1C8-72742FA54E69}"/>
                </a:ext>
              </a:extLst>
            </p:cNvPr>
            <p:cNvSpPr/>
            <p:nvPr/>
          </p:nvSpPr>
          <p:spPr>
            <a:xfrm>
              <a:off x="475615" y="3217544"/>
              <a:ext cx="5220335" cy="3485515"/>
            </a:xfrm>
            <a:custGeom>
              <a:avLst/>
              <a:gdLst/>
              <a:ahLst/>
              <a:cxnLst/>
              <a:rect l="l" t="t" r="r" b="b"/>
              <a:pathLst>
                <a:path w="5220335" h="3485515">
                  <a:moveTo>
                    <a:pt x="5219954" y="3447224"/>
                  </a:moveTo>
                  <a:lnTo>
                    <a:pt x="0" y="3447224"/>
                  </a:lnTo>
                  <a:lnTo>
                    <a:pt x="0" y="3466274"/>
                  </a:lnTo>
                  <a:lnTo>
                    <a:pt x="0" y="3485324"/>
                  </a:lnTo>
                  <a:lnTo>
                    <a:pt x="5219954" y="3485324"/>
                  </a:lnTo>
                  <a:lnTo>
                    <a:pt x="5219954" y="3466274"/>
                  </a:lnTo>
                  <a:lnTo>
                    <a:pt x="5219954" y="3447224"/>
                  </a:lnTo>
                  <a:close/>
                </a:path>
                <a:path w="5220335" h="3485515">
                  <a:moveTo>
                    <a:pt x="5219954" y="0"/>
                  </a:moveTo>
                  <a:lnTo>
                    <a:pt x="0" y="0"/>
                  </a:lnTo>
                  <a:lnTo>
                    <a:pt x="0" y="12700"/>
                  </a:lnTo>
                  <a:lnTo>
                    <a:pt x="5219954" y="12700"/>
                  </a:lnTo>
                  <a:lnTo>
                    <a:pt x="5219954" y="0"/>
                  </a:lnTo>
                  <a:close/>
                </a:path>
              </a:pathLst>
            </a:custGeom>
            <a:solidFill>
              <a:srgbClr val="FFFFFF"/>
            </a:solidFill>
          </p:spPr>
          <p:txBody>
            <a:bodyPr wrap="square" lIns="0" tIns="0" rIns="0" bIns="0" rtlCol="0"/>
            <a:lstStyle/>
            <a:p>
              <a:endParaRPr sz="1400">
                <a:solidFill>
                  <a:prstClr val="black"/>
                </a:solidFill>
                <a:latin typeface="Calibri"/>
              </a:endParaRPr>
            </a:p>
          </p:txBody>
        </p:sp>
        <p:sp>
          <p:nvSpPr>
            <p:cNvPr id="18" name="object 13">
              <a:extLst>
                <a:ext uri="{FF2B5EF4-FFF2-40B4-BE49-F238E27FC236}">
                  <a16:creationId xmlns:a16="http://schemas.microsoft.com/office/drawing/2014/main" id="{BF476AE1-665C-2652-99E8-7870F7E5D002}"/>
                </a:ext>
              </a:extLst>
            </p:cNvPr>
            <p:cNvSpPr/>
            <p:nvPr/>
          </p:nvSpPr>
          <p:spPr>
            <a:xfrm>
              <a:off x="481964" y="4448238"/>
              <a:ext cx="3483286" cy="2235835"/>
            </a:xfrm>
            <a:custGeom>
              <a:avLst/>
              <a:gdLst/>
              <a:ahLst/>
              <a:cxnLst/>
              <a:rect l="l" t="t" r="r" b="b"/>
              <a:pathLst>
                <a:path w="3313429" h="2210434">
                  <a:moveTo>
                    <a:pt x="3313176" y="0"/>
                  </a:moveTo>
                  <a:lnTo>
                    <a:pt x="0" y="0"/>
                  </a:lnTo>
                  <a:lnTo>
                    <a:pt x="0" y="2210181"/>
                  </a:lnTo>
                  <a:lnTo>
                    <a:pt x="3313176" y="2210181"/>
                  </a:lnTo>
                  <a:lnTo>
                    <a:pt x="3313176" y="0"/>
                  </a:lnTo>
                  <a:close/>
                </a:path>
              </a:pathLst>
            </a:custGeom>
            <a:solidFill>
              <a:srgbClr val="D3E9DF"/>
            </a:solidFill>
          </p:spPr>
          <p:txBody>
            <a:bodyPr wrap="square" lIns="0" tIns="0" rIns="0" bIns="0" rtlCol="0"/>
            <a:lstStyle/>
            <a:p>
              <a:endParaRPr sz="1400">
                <a:solidFill>
                  <a:prstClr val="black"/>
                </a:solidFill>
                <a:latin typeface="Calibri"/>
              </a:endParaRPr>
            </a:p>
          </p:txBody>
        </p:sp>
        <p:sp>
          <p:nvSpPr>
            <p:cNvPr id="19" name="object 14">
              <a:extLst>
                <a:ext uri="{FF2B5EF4-FFF2-40B4-BE49-F238E27FC236}">
                  <a16:creationId xmlns:a16="http://schemas.microsoft.com/office/drawing/2014/main" id="{E1804E3B-D182-80BD-DA93-78A84BD8824E}"/>
                </a:ext>
              </a:extLst>
            </p:cNvPr>
            <p:cNvSpPr/>
            <p:nvPr/>
          </p:nvSpPr>
          <p:spPr>
            <a:xfrm>
              <a:off x="481965" y="4467352"/>
              <a:ext cx="3313429" cy="2235835"/>
            </a:xfrm>
            <a:custGeom>
              <a:avLst/>
              <a:gdLst/>
              <a:ahLst/>
              <a:cxnLst/>
              <a:rect l="l" t="t" r="r" b="b"/>
              <a:pathLst>
                <a:path w="3313429" h="2235834">
                  <a:moveTo>
                    <a:pt x="0" y="0"/>
                  </a:moveTo>
                  <a:lnTo>
                    <a:pt x="0" y="2235517"/>
                  </a:lnTo>
                </a:path>
                <a:path w="3313429" h="2235834">
                  <a:moveTo>
                    <a:pt x="3313176" y="0"/>
                  </a:moveTo>
                  <a:lnTo>
                    <a:pt x="3313176" y="2235517"/>
                  </a:lnTo>
                </a:path>
              </a:pathLst>
            </a:custGeom>
            <a:ln w="12700">
              <a:solidFill>
                <a:srgbClr val="FFFFFF"/>
              </a:solidFill>
            </a:ln>
          </p:spPr>
          <p:txBody>
            <a:bodyPr wrap="square" lIns="0" tIns="0" rIns="0" bIns="0" rtlCol="0"/>
            <a:lstStyle/>
            <a:p>
              <a:endParaRPr sz="1400">
                <a:solidFill>
                  <a:prstClr val="black"/>
                </a:solidFill>
                <a:latin typeface="Calibri"/>
              </a:endParaRPr>
            </a:p>
          </p:txBody>
        </p:sp>
        <p:sp>
          <p:nvSpPr>
            <p:cNvPr id="20" name="object 15">
              <a:extLst>
                <a:ext uri="{FF2B5EF4-FFF2-40B4-BE49-F238E27FC236}">
                  <a16:creationId xmlns:a16="http://schemas.microsoft.com/office/drawing/2014/main" id="{8EBBA0DC-FF96-DBF8-346B-CE46A0885B26}"/>
                </a:ext>
              </a:extLst>
            </p:cNvPr>
            <p:cNvSpPr/>
            <p:nvPr/>
          </p:nvSpPr>
          <p:spPr>
            <a:xfrm>
              <a:off x="475615" y="4467352"/>
              <a:ext cx="3326129" cy="12700"/>
            </a:xfrm>
            <a:custGeom>
              <a:avLst/>
              <a:gdLst/>
              <a:ahLst/>
              <a:cxnLst/>
              <a:rect l="l" t="t" r="r" b="b"/>
              <a:pathLst>
                <a:path w="3326129" h="12700">
                  <a:moveTo>
                    <a:pt x="0" y="12700"/>
                  </a:moveTo>
                  <a:lnTo>
                    <a:pt x="3325876" y="12700"/>
                  </a:lnTo>
                  <a:lnTo>
                    <a:pt x="3325876" y="0"/>
                  </a:lnTo>
                  <a:lnTo>
                    <a:pt x="0" y="0"/>
                  </a:lnTo>
                  <a:lnTo>
                    <a:pt x="0" y="12700"/>
                  </a:lnTo>
                  <a:close/>
                </a:path>
              </a:pathLst>
            </a:custGeom>
            <a:solidFill>
              <a:srgbClr val="FFFFFF"/>
            </a:solidFill>
          </p:spPr>
          <p:txBody>
            <a:bodyPr wrap="square" lIns="0" tIns="0" rIns="0" bIns="0" rtlCol="0"/>
            <a:lstStyle/>
            <a:p>
              <a:endParaRPr sz="1400">
                <a:solidFill>
                  <a:prstClr val="black"/>
                </a:solidFill>
                <a:latin typeface="Calibri"/>
              </a:endParaRPr>
            </a:p>
          </p:txBody>
        </p:sp>
        <p:sp>
          <p:nvSpPr>
            <p:cNvPr id="21" name="object 16">
              <a:extLst>
                <a:ext uri="{FF2B5EF4-FFF2-40B4-BE49-F238E27FC236}">
                  <a16:creationId xmlns:a16="http://schemas.microsoft.com/office/drawing/2014/main" id="{B52D4E8E-6F27-EC85-76AF-18FE283C0624}"/>
                </a:ext>
              </a:extLst>
            </p:cNvPr>
            <p:cNvSpPr/>
            <p:nvPr/>
          </p:nvSpPr>
          <p:spPr>
            <a:xfrm>
              <a:off x="475615" y="6683819"/>
              <a:ext cx="3326129" cy="0"/>
            </a:xfrm>
            <a:custGeom>
              <a:avLst/>
              <a:gdLst/>
              <a:ahLst/>
              <a:cxnLst/>
              <a:rect l="l" t="t" r="r" b="b"/>
              <a:pathLst>
                <a:path w="3326129">
                  <a:moveTo>
                    <a:pt x="0" y="0"/>
                  </a:moveTo>
                  <a:lnTo>
                    <a:pt x="3325876" y="0"/>
                  </a:lnTo>
                </a:path>
              </a:pathLst>
            </a:custGeom>
            <a:ln w="38100">
              <a:solidFill>
                <a:srgbClr val="FFFFFF"/>
              </a:solidFill>
            </a:ln>
          </p:spPr>
          <p:txBody>
            <a:bodyPr wrap="square" lIns="0" tIns="0" rIns="0" bIns="0" rtlCol="0"/>
            <a:lstStyle/>
            <a:p>
              <a:endParaRPr sz="1400">
                <a:solidFill>
                  <a:prstClr val="black"/>
                </a:solidFill>
                <a:latin typeface="Calibri"/>
              </a:endParaRPr>
            </a:p>
          </p:txBody>
        </p:sp>
      </p:grpSp>
      <p:sp>
        <p:nvSpPr>
          <p:cNvPr id="22" name="TextBox 21">
            <a:extLst>
              <a:ext uri="{FF2B5EF4-FFF2-40B4-BE49-F238E27FC236}">
                <a16:creationId xmlns:a16="http://schemas.microsoft.com/office/drawing/2014/main" id="{FC41E1D4-022B-32B0-7537-9A6663E683C0}"/>
              </a:ext>
            </a:extLst>
          </p:cNvPr>
          <p:cNvSpPr txBox="1"/>
          <p:nvPr/>
        </p:nvSpPr>
        <p:spPr>
          <a:xfrm>
            <a:off x="9652000" y="961977"/>
            <a:ext cx="2039549" cy="1400383"/>
          </a:xfrm>
          <a:prstGeom prst="rect">
            <a:avLst/>
          </a:prstGeom>
          <a:noFill/>
          <a:ln>
            <a:noFill/>
          </a:ln>
        </p:spPr>
        <p:txBody>
          <a:bodyPr wrap="square" rtlCol="0" anchor="ctr" anchorCtr="1">
            <a:spAutoFit/>
          </a:bodyPr>
          <a:lstStyle/>
          <a:p>
            <a:r>
              <a:rPr lang="en-US" sz="1700" b="1" dirty="0">
                <a:solidFill>
                  <a:prstClr val="black"/>
                </a:solidFill>
                <a:latin typeface="Verdana" panose="020B0604030504040204" pitchFamily="34" charset="0"/>
                <a:ea typeface="Verdana" panose="020B0604030504040204" pitchFamily="34" charset="0"/>
              </a:rPr>
              <a:t>National Development  Goals as prioritized by Government</a:t>
            </a:r>
          </a:p>
        </p:txBody>
      </p:sp>
      <p:sp>
        <p:nvSpPr>
          <p:cNvPr id="23" name="TextBox 22">
            <a:extLst>
              <a:ext uri="{FF2B5EF4-FFF2-40B4-BE49-F238E27FC236}">
                <a16:creationId xmlns:a16="http://schemas.microsoft.com/office/drawing/2014/main" id="{FDB2ED24-55FF-799D-F069-1726B2DFCB84}"/>
              </a:ext>
            </a:extLst>
          </p:cNvPr>
          <p:cNvSpPr txBox="1"/>
          <p:nvPr/>
        </p:nvSpPr>
        <p:spPr>
          <a:xfrm>
            <a:off x="7518401" y="2152486"/>
            <a:ext cx="1668703" cy="877163"/>
          </a:xfrm>
          <a:prstGeom prst="rect">
            <a:avLst/>
          </a:prstGeom>
          <a:noFill/>
          <a:ln>
            <a:noFill/>
          </a:ln>
        </p:spPr>
        <p:txBody>
          <a:bodyPr wrap="square" rtlCol="0" anchor="ctr" anchorCtr="1">
            <a:spAutoFit/>
          </a:bodyPr>
          <a:lstStyle/>
          <a:p>
            <a:r>
              <a:rPr lang="en-US" sz="1700" b="1" dirty="0">
                <a:solidFill>
                  <a:prstClr val="black"/>
                </a:solidFill>
                <a:latin typeface="Verdana" panose="020B0604030504040204" pitchFamily="34" charset="0"/>
                <a:ea typeface="Verdana" panose="020B0604030504040204" pitchFamily="34" charset="0"/>
              </a:rPr>
              <a:t>MDA’s Goals &amp; Objectives</a:t>
            </a:r>
          </a:p>
        </p:txBody>
      </p:sp>
      <p:sp>
        <p:nvSpPr>
          <p:cNvPr id="24" name="TextBox 23">
            <a:extLst>
              <a:ext uri="{FF2B5EF4-FFF2-40B4-BE49-F238E27FC236}">
                <a16:creationId xmlns:a16="http://schemas.microsoft.com/office/drawing/2014/main" id="{269E1D5C-566F-6CA5-B977-9EA8F33EAA1A}"/>
              </a:ext>
            </a:extLst>
          </p:cNvPr>
          <p:cNvSpPr txBox="1"/>
          <p:nvPr/>
        </p:nvSpPr>
        <p:spPr>
          <a:xfrm>
            <a:off x="4819917" y="3248225"/>
            <a:ext cx="2235707" cy="615553"/>
          </a:xfrm>
          <a:prstGeom prst="rect">
            <a:avLst/>
          </a:prstGeom>
          <a:noFill/>
          <a:ln>
            <a:noFill/>
          </a:ln>
        </p:spPr>
        <p:txBody>
          <a:bodyPr wrap="square" rtlCol="0" anchor="ctr" anchorCtr="1">
            <a:spAutoFit/>
          </a:bodyPr>
          <a:lstStyle/>
          <a:p>
            <a:r>
              <a:rPr lang="en-US" sz="1700" b="1" dirty="0">
                <a:solidFill>
                  <a:prstClr val="black"/>
                </a:solidFill>
                <a:latin typeface="Verdana" panose="020B0604030504040204" pitchFamily="34" charset="0"/>
                <a:ea typeface="Verdana" panose="020B0604030504040204" pitchFamily="34" charset="0"/>
              </a:rPr>
              <a:t>Departments Job Objectives</a:t>
            </a:r>
          </a:p>
        </p:txBody>
      </p:sp>
      <p:sp>
        <p:nvSpPr>
          <p:cNvPr id="25" name="TextBox 24">
            <a:extLst>
              <a:ext uri="{FF2B5EF4-FFF2-40B4-BE49-F238E27FC236}">
                <a16:creationId xmlns:a16="http://schemas.microsoft.com/office/drawing/2014/main" id="{E5308822-5C0C-C986-3D53-B55A18B55B43}"/>
              </a:ext>
            </a:extLst>
          </p:cNvPr>
          <p:cNvSpPr txBox="1"/>
          <p:nvPr/>
        </p:nvSpPr>
        <p:spPr>
          <a:xfrm>
            <a:off x="2472507" y="4257023"/>
            <a:ext cx="2560263" cy="830997"/>
          </a:xfrm>
          <a:prstGeom prst="rect">
            <a:avLst/>
          </a:prstGeom>
          <a:noFill/>
          <a:ln>
            <a:noFill/>
          </a:ln>
        </p:spPr>
        <p:txBody>
          <a:bodyPr wrap="square" rtlCol="0" anchor="ctr" anchorCtr="1">
            <a:spAutoFit/>
          </a:bodyPr>
          <a:lstStyle/>
          <a:p>
            <a:r>
              <a:rPr lang="en-US" sz="1600" b="1" dirty="0">
                <a:solidFill>
                  <a:prstClr val="black"/>
                </a:solidFill>
                <a:latin typeface="Verdana" panose="020B0604030504040204" pitchFamily="34" charset="0"/>
                <a:ea typeface="Verdana" panose="020B0604030504040204" pitchFamily="34" charset="0"/>
              </a:rPr>
              <a:t>Division, Branches/Units &amp; Sections Objectives</a:t>
            </a:r>
          </a:p>
        </p:txBody>
      </p:sp>
      <p:sp>
        <p:nvSpPr>
          <p:cNvPr id="26" name="TextBox 25">
            <a:extLst>
              <a:ext uri="{FF2B5EF4-FFF2-40B4-BE49-F238E27FC236}">
                <a16:creationId xmlns:a16="http://schemas.microsoft.com/office/drawing/2014/main" id="{4B7604D2-4EE5-76C1-8733-1A8E760FA452}"/>
              </a:ext>
            </a:extLst>
          </p:cNvPr>
          <p:cNvSpPr txBox="1"/>
          <p:nvPr/>
        </p:nvSpPr>
        <p:spPr>
          <a:xfrm>
            <a:off x="599214" y="5289194"/>
            <a:ext cx="2371769" cy="877163"/>
          </a:xfrm>
          <a:prstGeom prst="rect">
            <a:avLst/>
          </a:prstGeom>
          <a:noFill/>
          <a:ln>
            <a:solidFill>
              <a:sysClr val="window" lastClr="FFFFFF"/>
            </a:solidFill>
          </a:ln>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Individual Employee Job Objectives</a:t>
            </a:r>
          </a:p>
        </p:txBody>
      </p:sp>
      <p:pic>
        <p:nvPicPr>
          <p:cNvPr id="27" name="Picture 26">
            <a:extLst>
              <a:ext uri="{FF2B5EF4-FFF2-40B4-BE49-F238E27FC236}">
                <a16:creationId xmlns:a16="http://schemas.microsoft.com/office/drawing/2014/main" id="{C5DC0B73-B31F-1350-3E5D-287F41455FE0}"/>
              </a:ext>
            </a:extLst>
          </p:cNvPr>
          <p:cNvPicPr>
            <a:picLocks noChangeAspect="1"/>
          </p:cNvPicPr>
          <p:nvPr/>
        </p:nvPicPr>
        <p:blipFill>
          <a:blip r:embed="rId7"/>
          <a:stretch>
            <a:fillRect/>
          </a:stretch>
        </p:blipFill>
        <p:spPr>
          <a:xfrm>
            <a:off x="9444268" y="3863778"/>
            <a:ext cx="2581139" cy="2581139"/>
          </a:xfrm>
          <a:prstGeom prst="rect">
            <a:avLst/>
          </a:prstGeom>
        </p:spPr>
      </p:pic>
    </p:spTree>
    <p:extLst>
      <p:ext uri="{BB962C8B-B14F-4D97-AF65-F5344CB8AC3E}">
        <p14:creationId xmlns:p14="http://schemas.microsoft.com/office/powerpoint/2010/main" val="3542737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8" y="319088"/>
            <a:ext cx="8150247"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ALIGNMENT OF KEY GOVERNMENT INSTRUMENTS</a:t>
            </a:r>
          </a:p>
        </p:txBody>
      </p:sp>
      <p:pic>
        <p:nvPicPr>
          <p:cNvPr id="4" name="Picture 3">
            <a:extLst>
              <a:ext uri="{FF2B5EF4-FFF2-40B4-BE49-F238E27FC236}">
                <a16:creationId xmlns:a16="http://schemas.microsoft.com/office/drawing/2014/main" id="{B8737C03-EC03-4277-2ECB-7B1494562881}"/>
              </a:ext>
            </a:extLst>
          </p:cNvPr>
          <p:cNvPicPr>
            <a:picLocks noChangeAspect="1"/>
          </p:cNvPicPr>
          <p:nvPr/>
        </p:nvPicPr>
        <p:blipFill>
          <a:blip r:embed="rId4"/>
          <a:stretch>
            <a:fillRect/>
          </a:stretch>
        </p:blipFill>
        <p:spPr>
          <a:xfrm>
            <a:off x="1199267" y="847139"/>
            <a:ext cx="9437868" cy="5712979"/>
          </a:xfrm>
          <a:prstGeom prst="rect">
            <a:avLst/>
          </a:prstGeom>
        </p:spPr>
      </p:pic>
    </p:spTree>
    <p:extLst>
      <p:ext uri="{BB962C8B-B14F-4D97-AF65-F5344CB8AC3E}">
        <p14:creationId xmlns:p14="http://schemas.microsoft.com/office/powerpoint/2010/main" val="4095726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1298" y="528281"/>
            <a:ext cx="11383754" cy="5616634"/>
            <a:chOff x="436733" y="1137523"/>
            <a:chExt cx="11157133" cy="5504821"/>
          </a:xfrm>
        </p:grpSpPr>
        <p:pic>
          <p:nvPicPr>
            <p:cNvPr id="3" name="object 30"/>
            <p:cNvPicPr/>
            <p:nvPr/>
          </p:nvPicPr>
          <p:blipFill>
            <a:blip r:embed="rId11" cstate="print"/>
            <a:stretch>
              <a:fillRect/>
            </a:stretch>
          </p:blipFill>
          <p:spPr>
            <a:xfrm>
              <a:off x="1990419" y="1230502"/>
              <a:ext cx="5277612" cy="1101177"/>
            </a:xfrm>
            <a:prstGeom prst="rect">
              <a:avLst/>
            </a:prstGeom>
          </p:spPr>
        </p:pic>
        <p:pic>
          <p:nvPicPr>
            <p:cNvPr id="4" name="object 35"/>
            <p:cNvPicPr/>
            <p:nvPr/>
          </p:nvPicPr>
          <p:blipFill>
            <a:blip r:embed="rId11" cstate="print"/>
            <a:stretch>
              <a:fillRect/>
            </a:stretch>
          </p:blipFill>
          <p:spPr>
            <a:xfrm>
              <a:off x="6314731" y="1219416"/>
              <a:ext cx="5279135" cy="1033103"/>
            </a:xfrm>
            <a:prstGeom prst="rect">
              <a:avLst/>
            </a:prstGeom>
          </p:spPr>
        </p:pic>
        <p:pic>
          <p:nvPicPr>
            <p:cNvPr id="5" name="object 36"/>
            <p:cNvPicPr/>
            <p:nvPr/>
          </p:nvPicPr>
          <p:blipFill>
            <a:blip r:embed="rId12" cstate="print"/>
            <a:stretch>
              <a:fillRect/>
            </a:stretch>
          </p:blipFill>
          <p:spPr>
            <a:xfrm>
              <a:off x="6644588" y="1250708"/>
              <a:ext cx="4513073" cy="1055587"/>
            </a:xfrm>
            <a:prstGeom prst="rect">
              <a:avLst/>
            </a:prstGeom>
          </p:spPr>
        </p:pic>
        <p:grpSp>
          <p:nvGrpSpPr>
            <p:cNvPr id="6" name="Group 5"/>
            <p:cNvGrpSpPr/>
            <p:nvPr/>
          </p:nvGrpSpPr>
          <p:grpSpPr>
            <a:xfrm>
              <a:off x="4344172" y="3338485"/>
              <a:ext cx="3131558" cy="1343885"/>
              <a:chOff x="12383438" y="1755918"/>
              <a:chExt cx="1816053" cy="1645521"/>
            </a:xfrm>
            <a:solidFill>
              <a:srgbClr val="FFC000"/>
            </a:solidFill>
          </p:grpSpPr>
          <p:sp>
            <p:nvSpPr>
              <p:cNvPr id="82" name="Rectangle: Diagonal Corners Rounded 57"/>
              <p:cNvSpPr/>
              <p:nvPr/>
            </p:nvSpPr>
            <p:spPr>
              <a:xfrm>
                <a:off x="12383438" y="1755918"/>
                <a:ext cx="1816053" cy="1645521"/>
              </a:xfrm>
              <a:prstGeom prst="round2Diag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sp>
            <p:nvSpPr>
              <p:cNvPr id="83" name="TextBox 82"/>
              <p:cNvSpPr txBox="1"/>
              <p:nvPr/>
            </p:nvSpPr>
            <p:spPr>
              <a:xfrm>
                <a:off x="12402189" y="2152542"/>
                <a:ext cx="1747794" cy="651414"/>
              </a:xfrm>
              <a:prstGeom prst="rect">
                <a:avLst/>
              </a:prstGeom>
              <a:grpFill/>
            </p:spPr>
            <p:txBody>
              <a:bodyPr wrap="square" rtlCol="0">
                <a:spAutoFit/>
              </a:bodyPr>
              <a:lstStyle/>
              <a:p>
                <a:pPr algn="ctr"/>
                <a:r>
                  <a:rPr lang="en-US" sz="2855" b="1" dirty="0"/>
                  <a:t>Priority Areas</a:t>
                </a:r>
              </a:p>
            </p:txBody>
          </p:sp>
        </p:grpSp>
        <p:grpSp>
          <p:nvGrpSpPr>
            <p:cNvPr id="7" name="Group 6"/>
            <p:cNvGrpSpPr/>
            <p:nvPr/>
          </p:nvGrpSpPr>
          <p:grpSpPr>
            <a:xfrm>
              <a:off x="8057603" y="1137523"/>
              <a:ext cx="3472695" cy="1645521"/>
              <a:chOff x="2482569" y="5660694"/>
              <a:chExt cx="6598651" cy="3302460"/>
            </a:xfrm>
          </p:grpSpPr>
          <p:sp>
            <p:nvSpPr>
              <p:cNvPr id="77" name="Rectangle: Diagonal Corners Rounded 55"/>
              <p:cNvSpPr/>
              <p:nvPr/>
            </p:nvSpPr>
            <p:spPr>
              <a:xfrm>
                <a:off x="2482569" y="5660694"/>
                <a:ext cx="3450779" cy="3302460"/>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80" name="CustomIcon"/>
              <p:cNvPicPr>
                <a:picLocks noChangeAspect="1"/>
              </p:cNvPicPr>
              <p:nvPr>
                <p:custDataLst>
                  <p:tags r:id="rId8"/>
                </p:custDataLst>
              </p:nvPr>
            </p:nvPicPr>
            <p:blipFill>
              <a:blip r:embed="rId13">
                <a:extLst>
                  <a:ext uri="{96DAC541-7B7A-43D3-8B79-37D633B846F1}">
                    <asvg:svgBlip xmlns:asvg="http://schemas.microsoft.com/office/drawing/2016/SVG/main" r:embed="rId14"/>
                  </a:ext>
                </a:extLst>
              </a:blip>
              <a:stretch>
                <a:fillRect/>
              </a:stretch>
            </p:blipFill>
            <p:spPr>
              <a:xfrm>
                <a:off x="2912031" y="7064056"/>
                <a:ext cx="1114152" cy="1247808"/>
              </a:xfrm>
              <a:prstGeom prst="rect">
                <a:avLst/>
              </a:prstGeom>
            </p:spPr>
          </p:pic>
          <p:sp>
            <p:nvSpPr>
              <p:cNvPr id="81" name="TextBox 80"/>
              <p:cNvSpPr txBox="1"/>
              <p:nvPr/>
            </p:nvSpPr>
            <p:spPr>
              <a:xfrm>
                <a:off x="4333095" y="6313199"/>
                <a:ext cx="4748125" cy="1998665"/>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Boost Agriculture to Achieve Food Security </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nvGrpSpPr>
            <p:cNvPr id="8" name="Group 7"/>
            <p:cNvGrpSpPr/>
            <p:nvPr/>
          </p:nvGrpSpPr>
          <p:grpSpPr>
            <a:xfrm>
              <a:off x="8057603" y="3076315"/>
              <a:ext cx="3471570" cy="1645521"/>
              <a:chOff x="4234031" y="3293520"/>
              <a:chExt cx="3471570" cy="1645521"/>
            </a:xfrm>
          </p:grpSpPr>
          <p:sp>
            <p:nvSpPr>
              <p:cNvPr id="39" name="Rectangle: Diagonal Corners Rounded 52"/>
              <p:cNvSpPr/>
              <p:nvPr/>
            </p:nvSpPr>
            <p:spPr>
              <a:xfrm>
                <a:off x="4234031" y="3293520"/>
                <a:ext cx="1816053" cy="1645521"/>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50" name="CustomIcon"/>
              <p:cNvPicPr>
                <a:picLocks noChangeAspect="1"/>
              </p:cNvPicPr>
              <p:nvPr>
                <p:custDataLst>
                  <p:tags r:id="rId7"/>
                </p:custDataLst>
              </p:nvPr>
            </p:nvPicPr>
            <p:blipFill>
              <a:blip r:embed="rId15">
                <a:extLst>
                  <a:ext uri="{96DAC541-7B7A-43D3-8B79-37D633B846F1}">
                    <asvg:svgBlip xmlns:asvg="http://schemas.microsoft.com/office/drawing/2016/SVG/main" r:embed="rId16"/>
                  </a:ext>
                </a:extLst>
              </a:blip>
              <a:stretch>
                <a:fillRect/>
              </a:stretch>
            </p:blipFill>
            <p:spPr>
              <a:xfrm>
                <a:off x="4484377" y="3992775"/>
                <a:ext cx="586349" cy="621747"/>
              </a:xfrm>
              <a:prstGeom prst="rect">
                <a:avLst/>
              </a:prstGeom>
            </p:spPr>
          </p:pic>
          <p:sp>
            <p:nvSpPr>
              <p:cNvPr id="73" name="TextBox 72"/>
              <p:cNvSpPr txBox="1"/>
              <p:nvPr/>
            </p:nvSpPr>
            <p:spPr>
              <a:xfrm>
                <a:off x="5206789" y="3618644"/>
                <a:ext cx="2498812" cy="1138282"/>
              </a:xfrm>
              <a:prstGeom prst="rect">
                <a:avLst/>
              </a:prstGeom>
              <a:solidFill>
                <a:srgbClr val="007B26"/>
              </a:solidFill>
              <a:ln w="9525">
                <a:noFill/>
                <a:miter lim="800000"/>
              </a:ln>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Enhance Infrastructure and Transportation as Enablers of Growth </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nvGrpSpPr>
            <p:cNvPr id="9" name="Group 8"/>
            <p:cNvGrpSpPr/>
            <p:nvPr/>
          </p:nvGrpSpPr>
          <p:grpSpPr>
            <a:xfrm>
              <a:off x="8123421" y="4939041"/>
              <a:ext cx="3470445" cy="1645521"/>
              <a:chOff x="7892404" y="3293520"/>
              <a:chExt cx="3470445" cy="1645521"/>
            </a:xfrm>
          </p:grpSpPr>
          <p:sp>
            <p:nvSpPr>
              <p:cNvPr id="35" name="Rectangle: Diagonal Corners Rounded 48"/>
              <p:cNvSpPr/>
              <p:nvPr/>
            </p:nvSpPr>
            <p:spPr>
              <a:xfrm>
                <a:off x="7892404" y="3293520"/>
                <a:ext cx="1816053" cy="1645521"/>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37" name="CustomIcon"/>
              <p:cNvPicPr>
                <a:picLocks noChangeAspect="1"/>
              </p:cNvPicPr>
              <p:nvPr>
                <p:custDataLst>
                  <p:tags r:id="rId6"/>
                </p:custDataLst>
              </p:nvPr>
            </p:nvPicPr>
            <p:blipFill>
              <a:blip r:embed="rId17">
                <a:extLst>
                  <a:ext uri="{96DAC541-7B7A-43D3-8B79-37D633B846F1}">
                    <asvg:svgBlip xmlns:asvg="http://schemas.microsoft.com/office/drawing/2016/SVG/main" r:embed="rId18"/>
                  </a:ext>
                </a:extLst>
              </a:blip>
              <a:stretch>
                <a:fillRect/>
              </a:stretch>
            </p:blipFill>
            <p:spPr>
              <a:xfrm>
                <a:off x="8099142" y="3992775"/>
                <a:ext cx="586349" cy="621747"/>
              </a:xfrm>
              <a:prstGeom prst="rect">
                <a:avLst/>
              </a:prstGeom>
            </p:spPr>
          </p:pic>
          <p:sp>
            <p:nvSpPr>
              <p:cNvPr id="38" name="TextBox 37"/>
              <p:cNvSpPr txBox="1"/>
              <p:nvPr/>
            </p:nvSpPr>
            <p:spPr>
              <a:xfrm>
                <a:off x="8864037" y="3492673"/>
                <a:ext cx="2498812" cy="1343885"/>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Improve Governance for Effective Service Delivery </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nvGrpSpPr>
            <p:cNvPr id="10" name="Group 9"/>
            <p:cNvGrpSpPr/>
            <p:nvPr/>
          </p:nvGrpSpPr>
          <p:grpSpPr>
            <a:xfrm>
              <a:off x="467509" y="3196544"/>
              <a:ext cx="3472695" cy="1645521"/>
              <a:chOff x="2482569" y="9215918"/>
              <a:chExt cx="6598651" cy="3302460"/>
            </a:xfrm>
          </p:grpSpPr>
          <p:sp>
            <p:nvSpPr>
              <p:cNvPr id="31" name="Rectangle: Diagonal Corners Rounded 56"/>
              <p:cNvSpPr/>
              <p:nvPr/>
            </p:nvSpPr>
            <p:spPr>
              <a:xfrm>
                <a:off x="2482569" y="9215918"/>
                <a:ext cx="3450779" cy="3302460"/>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33" name="CustomIcon"/>
              <p:cNvPicPr>
                <a:picLocks noChangeAspect="1"/>
              </p:cNvPicPr>
              <p:nvPr>
                <p:custDataLst>
                  <p:tags r:id="rId5"/>
                </p:custDataLst>
              </p:nvPr>
            </p:nvPicPr>
            <p:blipFill>
              <a:blip r:embed="rId19">
                <a:extLst>
                  <a:ext uri="{96DAC541-7B7A-43D3-8B79-37D633B846F1}">
                    <asvg:svgBlip xmlns:asvg="http://schemas.microsoft.com/office/drawing/2016/SVG/main" r:embed="rId20"/>
                  </a:ext>
                </a:extLst>
              </a:blip>
              <a:stretch>
                <a:fillRect/>
              </a:stretch>
            </p:blipFill>
            <p:spPr>
              <a:xfrm>
                <a:off x="2912031" y="10680912"/>
                <a:ext cx="1114152" cy="1247808"/>
              </a:xfrm>
              <a:prstGeom prst="rect">
                <a:avLst/>
              </a:prstGeom>
            </p:spPr>
          </p:pic>
          <p:sp>
            <p:nvSpPr>
              <p:cNvPr id="34" name="TextBox 33"/>
              <p:cNvSpPr txBox="1"/>
              <p:nvPr/>
            </p:nvSpPr>
            <p:spPr>
              <a:xfrm>
                <a:off x="4333095" y="9868421"/>
                <a:ext cx="4748125" cy="2061480"/>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spcAft>
                    <a:spcPts val="815"/>
                  </a:spcAft>
                  <a:buClr>
                    <a:srgbClr val="DCDEE0"/>
                  </a:buClr>
                  <a:defRPr/>
                </a:pPr>
                <a:endParaRPr lang="en-US" sz="1430" b="1" kern="0" dirty="0">
                  <a:solidFill>
                    <a:srgbClr val="FFFFFF"/>
                  </a:solidFill>
                  <a:latin typeface="Poppins" pitchFamily="2" charset="77"/>
                  <a:cs typeface="Poppins" pitchFamily="2" charset="77"/>
                </a:endParaRPr>
              </a:p>
              <a:p>
                <a:pPr defTabSz="932180">
                  <a:spcAft>
                    <a:spcPts val="815"/>
                  </a:spcAft>
                  <a:buClr>
                    <a:srgbClr val="DCDEE0"/>
                  </a:buClr>
                  <a:defRPr/>
                </a:pPr>
                <a:r>
                  <a:rPr lang="en-US" sz="1430" b="1" kern="0" dirty="0">
                    <a:solidFill>
                      <a:srgbClr val="FFFFFF"/>
                    </a:solidFill>
                    <a:latin typeface="Poppins" pitchFamily="2" charset="77"/>
                    <a:cs typeface="Poppins" pitchFamily="2" charset="77"/>
                  </a:rPr>
                  <a:t>Unlock Energy and Natural Resources for Sustainable Development </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nvGrpSpPr>
            <p:cNvPr id="11" name="Group 10"/>
            <p:cNvGrpSpPr/>
            <p:nvPr/>
          </p:nvGrpSpPr>
          <p:grpSpPr>
            <a:xfrm>
              <a:off x="436733" y="4996823"/>
              <a:ext cx="3471570" cy="1645521"/>
              <a:chOff x="4234031" y="5064986"/>
              <a:chExt cx="3471570" cy="1645521"/>
            </a:xfrm>
          </p:grpSpPr>
          <p:sp>
            <p:nvSpPr>
              <p:cNvPr id="27" name="Rectangle: Diagonal Corners Rounded 53"/>
              <p:cNvSpPr/>
              <p:nvPr/>
            </p:nvSpPr>
            <p:spPr>
              <a:xfrm>
                <a:off x="4234031" y="5064986"/>
                <a:ext cx="1816053" cy="1645521"/>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29" name="CustomIcon"/>
              <p:cNvPicPr>
                <a:picLocks noChangeAspect="1"/>
              </p:cNvPicPr>
              <p:nvPr>
                <p:custDataLst>
                  <p:tags r:id="rId4"/>
                </p:custDataLst>
              </p:nvPr>
            </p:nvPicPr>
            <p:blipFill>
              <a:blip r:embed="rId21">
                <a:extLst>
                  <a:ext uri="{96DAC541-7B7A-43D3-8B79-37D633B846F1}">
                    <asvg:svgBlip xmlns:asvg="http://schemas.microsoft.com/office/drawing/2016/SVG/main" r:embed="rId22"/>
                  </a:ext>
                </a:extLst>
              </a:blip>
              <a:stretch>
                <a:fillRect/>
              </a:stretch>
            </p:blipFill>
            <p:spPr>
              <a:xfrm>
                <a:off x="4403697" y="5608474"/>
                <a:ext cx="586349" cy="621747"/>
              </a:xfrm>
              <a:prstGeom prst="rect">
                <a:avLst/>
              </a:prstGeom>
            </p:spPr>
          </p:pic>
          <p:sp>
            <p:nvSpPr>
              <p:cNvPr id="30" name="TextBox 29"/>
              <p:cNvSpPr txBox="1"/>
              <p:nvPr/>
            </p:nvSpPr>
            <p:spPr>
              <a:xfrm>
                <a:off x="5206789" y="5284654"/>
                <a:ext cx="2498812" cy="1265588"/>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Focus on Education, Health and Social Investment as Essential Pillars of Development</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nvGrpSpPr>
            <p:cNvPr id="12" name="Group 11"/>
            <p:cNvGrpSpPr/>
            <p:nvPr/>
          </p:nvGrpSpPr>
          <p:grpSpPr>
            <a:xfrm>
              <a:off x="4376503" y="1299481"/>
              <a:ext cx="3470445" cy="1645521"/>
              <a:chOff x="16385502" y="9215918"/>
              <a:chExt cx="6594377" cy="3302460"/>
            </a:xfrm>
          </p:grpSpPr>
          <p:sp>
            <p:nvSpPr>
              <p:cNvPr id="23" name="Rectangle: Diagonal Corners Rounded 49"/>
              <p:cNvSpPr/>
              <p:nvPr/>
            </p:nvSpPr>
            <p:spPr>
              <a:xfrm>
                <a:off x="16385502" y="9215918"/>
                <a:ext cx="3450779" cy="3302460"/>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25" name="CustomIcon"/>
              <p:cNvPicPr>
                <a:picLocks noChangeAspect="1"/>
              </p:cNvPicPr>
              <p:nvPr>
                <p:custDataLst>
                  <p:tags r:id="rId3"/>
                </p:custDataLst>
              </p:nvPr>
            </p:nvPicPr>
            <p:blipFill>
              <a:blip r:embed="rId23">
                <a:extLst>
                  <a:ext uri="{96DAC541-7B7A-43D3-8B79-37D633B846F1}">
                    <asvg:svgBlip xmlns:asvg="http://schemas.microsoft.com/office/drawing/2016/SVG/main" r:embed="rId24"/>
                  </a:ext>
                </a:extLst>
              </a:blip>
              <a:stretch>
                <a:fillRect/>
              </a:stretch>
            </p:blipFill>
            <p:spPr>
              <a:xfrm>
                <a:off x="16778336" y="10682095"/>
                <a:ext cx="1114152" cy="1247808"/>
              </a:xfrm>
              <a:prstGeom prst="rect">
                <a:avLst/>
              </a:prstGeom>
            </p:spPr>
          </p:pic>
          <p:sp>
            <p:nvSpPr>
              <p:cNvPr id="26" name="TextBox 25"/>
              <p:cNvSpPr txBox="1"/>
              <p:nvPr/>
            </p:nvSpPr>
            <p:spPr>
              <a:xfrm>
                <a:off x="18231754" y="9931236"/>
                <a:ext cx="4748125" cy="1998665"/>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Strengthen National Security for Peace and Prosperity</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nvGrpSpPr>
            <p:cNvPr id="13" name="Group 12"/>
            <p:cNvGrpSpPr/>
            <p:nvPr/>
          </p:nvGrpSpPr>
          <p:grpSpPr>
            <a:xfrm>
              <a:off x="499347" y="1343001"/>
              <a:ext cx="3472695" cy="1645521"/>
              <a:chOff x="499347" y="1343001"/>
              <a:chExt cx="3472695" cy="1645521"/>
            </a:xfrm>
          </p:grpSpPr>
          <p:sp>
            <p:nvSpPr>
              <p:cNvPr id="19" name="Rectangle: Diagonal Corners Rounded 57"/>
              <p:cNvSpPr/>
              <p:nvPr/>
            </p:nvSpPr>
            <p:spPr>
              <a:xfrm>
                <a:off x="499347" y="1343001"/>
                <a:ext cx="1816053" cy="1645521"/>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20" name="CustomIcon"/>
              <p:cNvPicPr>
                <a:picLocks noChangeAspect="1"/>
              </p:cNvPicPr>
              <p:nvPr>
                <p:custDataLst>
                  <p:tags r:id="rId2"/>
                </p:custDataLst>
              </p:nvPr>
            </p:nvPicPr>
            <p:blipFill>
              <a:blip r:embed="rId25">
                <a:extLst>
                  <a:ext uri="{96DAC541-7B7A-43D3-8B79-37D633B846F1}">
                    <asvg:svgBlip xmlns:asvg="http://schemas.microsoft.com/office/drawing/2016/SVG/main" r:embed="rId26"/>
                  </a:ext>
                </a:extLst>
              </a:blip>
              <a:stretch>
                <a:fillRect/>
              </a:stretch>
            </p:blipFill>
            <p:spPr>
              <a:xfrm>
                <a:off x="725361" y="2021320"/>
                <a:ext cx="586349" cy="621747"/>
              </a:xfrm>
              <a:prstGeom prst="rect">
                <a:avLst/>
              </a:prstGeom>
            </p:spPr>
          </p:pic>
          <p:sp>
            <p:nvSpPr>
              <p:cNvPr id="22" name="TextBox 21"/>
              <p:cNvSpPr txBox="1"/>
              <p:nvPr/>
            </p:nvSpPr>
            <p:spPr>
              <a:xfrm>
                <a:off x="1473230" y="1647189"/>
                <a:ext cx="2498812" cy="995877"/>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Reform the Economy to deliver Sustained Inclusive Growth</a:t>
                </a:r>
              </a:p>
              <a:p>
                <a:pPr defTabSz="932180">
                  <a:buClr>
                    <a:srgbClr val="EBEBEB"/>
                  </a:buClr>
                  <a:defRPr/>
                </a:pPr>
                <a:r>
                  <a:rPr lang="en-US" sz="1430" b="1" kern="0" dirty="0">
                    <a:solidFill>
                      <a:srgbClr val="FFFFFF"/>
                    </a:solidFill>
                    <a:latin typeface="Poppins" pitchFamily="2" charset="77"/>
                    <a:cs typeface="Poppins" pitchFamily="2" charset="77"/>
                  </a:rPr>
                  <a:t> </a:t>
                </a:r>
              </a:p>
            </p:txBody>
          </p:sp>
        </p:grpSp>
        <p:grpSp>
          <p:nvGrpSpPr>
            <p:cNvPr id="14" name="Group 13"/>
            <p:cNvGrpSpPr/>
            <p:nvPr/>
          </p:nvGrpSpPr>
          <p:grpSpPr>
            <a:xfrm>
              <a:off x="4344169" y="4996823"/>
              <a:ext cx="3470445" cy="1645521"/>
              <a:chOff x="7892404" y="1522054"/>
              <a:chExt cx="3470445" cy="1645521"/>
            </a:xfrm>
          </p:grpSpPr>
          <p:sp>
            <p:nvSpPr>
              <p:cNvPr id="15" name="Rectangle: Diagonal Corners Rounded 51"/>
              <p:cNvSpPr/>
              <p:nvPr/>
            </p:nvSpPr>
            <p:spPr>
              <a:xfrm>
                <a:off x="7892404" y="1522054"/>
                <a:ext cx="1816053" cy="1645521"/>
              </a:xfrm>
              <a:prstGeom prst="round2DiagRect">
                <a:avLst/>
              </a:prstGeom>
              <a:solidFill>
                <a:srgbClr val="ECF3E1"/>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32815">
                  <a:defRPr/>
                </a:pPr>
                <a:endParaRPr lang="en-ZA" sz="1430" kern="0">
                  <a:solidFill>
                    <a:srgbClr val="000000"/>
                  </a:solidFill>
                  <a:latin typeface="Univers 45 Light" pitchFamily="2" charset="0"/>
                  <a:cs typeface="Poppins" pitchFamily="2" charset="77"/>
                  <a:sym typeface="Arial" panose="020B0604020202020204" pitchFamily="34" charset="0"/>
                </a:endParaRPr>
              </a:p>
            </p:txBody>
          </p:sp>
          <p:pic>
            <p:nvPicPr>
              <p:cNvPr id="16" name="CustomIcon"/>
              <p:cNvPicPr>
                <a:picLocks noChangeAspect="1"/>
              </p:cNvPicPr>
              <p:nvPr>
                <p:custDataLst>
                  <p:tags r:id="rId1"/>
                </p:custDataLst>
              </p:nvPr>
            </p:nvPicPr>
            <p:blipFill>
              <a:blip r:embed="rId27">
                <a:extLst>
                  <a:ext uri="{96DAC541-7B7A-43D3-8B79-37D633B846F1}">
                    <asvg:svgBlip xmlns:asvg="http://schemas.microsoft.com/office/drawing/2016/SVG/main" r:embed="rId28"/>
                  </a:ext>
                </a:extLst>
              </a:blip>
              <a:stretch>
                <a:fillRect/>
              </a:stretch>
            </p:blipFill>
            <p:spPr>
              <a:xfrm>
                <a:off x="8085046" y="2046218"/>
                <a:ext cx="586349" cy="621747"/>
              </a:xfrm>
              <a:prstGeom prst="rect">
                <a:avLst/>
              </a:prstGeom>
            </p:spPr>
          </p:pic>
          <p:sp>
            <p:nvSpPr>
              <p:cNvPr id="18" name="TextBox 17"/>
              <p:cNvSpPr txBox="1"/>
              <p:nvPr/>
            </p:nvSpPr>
            <p:spPr>
              <a:xfrm>
                <a:off x="8864037" y="1663425"/>
                <a:ext cx="2498812" cy="1343885"/>
              </a:xfrm>
              <a:prstGeom prst="rect">
                <a:avLst/>
              </a:prstGeom>
              <a:solidFill>
                <a:srgbClr val="007B26"/>
              </a:solidFill>
              <a:ln w="9525">
                <a:noFill/>
                <a:miter lim="800000"/>
              </a:ln>
              <a:effectLst>
                <a:outerShdw blurRad="50800" dist="38100" dir="2700000" algn="tl" rotWithShape="0">
                  <a:prstClr val="black">
                    <a:alpha val="40000"/>
                  </a:prstClr>
                </a:outerShdw>
              </a:effectLst>
            </p:spPr>
            <p:txBody>
              <a:bodyPr vert="horz" wrap="square" lIns="73472" tIns="73472" rIns="73472" bIns="73472" numCol="1" anchor="ctr" anchorCtr="0" compatLnSpc="1">
                <a:noAutofit/>
              </a:bodyPr>
              <a:lstStyle>
                <a:lvl1pPr marL="0" lvl="0" indent="0" defTabSz="913130" eaLnBrk="1" hangingPunct="1">
                  <a:buClr>
                    <a:schemeClr val="tx2"/>
                  </a:buClr>
                  <a:defRPr baseline="0">
                    <a:latin typeface="Calibri" panose="020F0502020204030204" pitchFamily="34" charset="0"/>
                    <a:cs typeface="Calibri" panose="020F0502020204030204" pitchFamily="34" charset="0"/>
                    <a:sym typeface="Calibri" panose="020F0502020204030204" pitchFamily="34" charset="0"/>
                  </a:defRPr>
                </a:lvl1pPr>
                <a:lvl2pPr marL="197485" lvl="1" indent="-196215" defTabSz="913130" eaLnBrk="1" hangingPunct="1">
                  <a:buClr>
                    <a:schemeClr val="tx2"/>
                  </a:buClr>
                  <a:buSzPct val="125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2pPr>
                <a:lvl3pPr marL="466725" lvl="2" indent="-267335"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3pPr>
                <a:lvl4pPr marL="626745" lvl="3" indent="-158750" defTabSz="913130" eaLnBrk="1" hangingPunct="1">
                  <a:buClr>
                    <a:schemeClr val="tx2"/>
                  </a:buClr>
                  <a:buSzPct val="120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4pPr>
                <a:lvl5pPr marL="765175" lvl="4" indent="-132715" defTabSz="913130" eaLnBrk="1" hangingPunct="1">
                  <a:buClr>
                    <a:schemeClr val="tx2"/>
                  </a:buClr>
                  <a:buSzPct val="89000"/>
                  <a:buFont typeface="Arial" panose="020B0604020202020204" pitchFamily="34" charset="0"/>
                  <a:buChar char="-"/>
                  <a:defRPr baseline="0">
                    <a:latin typeface="Calibri" panose="020F0502020204030204" pitchFamily="34" charset="0"/>
                    <a:cs typeface="Calibri" panose="020F0502020204030204" pitchFamily="34" charset="0"/>
                    <a:sym typeface="Calibri" panose="020F0502020204030204" pitchFamily="34" charset="0"/>
                  </a:defRPr>
                </a:lvl5pPr>
                <a:lvl6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6pPr>
                <a:lvl7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7pPr>
                <a:lvl8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8pPr>
                <a:lvl9pPr marL="765175" indent="-132715" defTabSz="913130" fontAlgn="base">
                  <a:spcBef>
                    <a:spcPct val="0"/>
                  </a:spcBef>
                  <a:spcAft>
                    <a:spcPct val="0"/>
                  </a:spcAft>
                  <a:buClr>
                    <a:schemeClr val="tx2"/>
                  </a:buClr>
                  <a:buSzPct val="89000"/>
                  <a:buFont typeface="Arial" panose="020B0604020202020204" pitchFamily="34" charset="0"/>
                  <a:buChar char="-"/>
                  <a:defRPr baseline="0">
                    <a:latin typeface="+mn-lt"/>
                  </a:defRPr>
                </a:lvl9pPr>
              </a:lstStyle>
              <a:p>
                <a:pPr defTabSz="932180">
                  <a:buClr>
                    <a:srgbClr val="EBEBEB"/>
                  </a:buClr>
                  <a:defRPr/>
                </a:pPr>
                <a:r>
                  <a:rPr lang="en-US" sz="1430" b="1" kern="0" dirty="0">
                    <a:solidFill>
                      <a:srgbClr val="FFFFFF"/>
                    </a:solidFill>
                    <a:latin typeface="Poppins" pitchFamily="2" charset="77"/>
                    <a:cs typeface="Poppins" pitchFamily="2" charset="77"/>
                  </a:rPr>
                  <a:t>Accelerate Industrialization through Digital Economy, Manufacturing and Innovative Technology</a:t>
                </a:r>
              </a:p>
              <a:p>
                <a:pPr defTabSz="932180">
                  <a:buClr>
                    <a:srgbClr val="EBEBEB"/>
                  </a:buClr>
                  <a:defRPr/>
                </a:pPr>
                <a:endParaRPr lang="en-US" sz="1430" b="1" kern="0" dirty="0">
                  <a:solidFill>
                    <a:srgbClr val="FFFFFF"/>
                  </a:solidFill>
                  <a:latin typeface="Poppins" pitchFamily="2" charset="77"/>
                  <a:cs typeface="Poppins" pitchFamily="2" charset="77"/>
                </a:endParaRPr>
              </a:p>
            </p:txBody>
          </p:sp>
        </p:grpSp>
      </p:gr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WEIGHTINGS AND CRITERIA VALUES</a:t>
            </a:r>
          </a:p>
        </p:txBody>
      </p:sp>
      <p:sp>
        <p:nvSpPr>
          <p:cNvPr id="4" name="Content Placeholder 2">
            <a:extLst>
              <a:ext uri="{FF2B5EF4-FFF2-40B4-BE49-F238E27FC236}">
                <a16:creationId xmlns:a16="http://schemas.microsoft.com/office/drawing/2014/main" id="{6A654056-99AF-7FDE-1EE6-EDB36BE387C9}"/>
              </a:ext>
            </a:extLst>
          </p:cNvPr>
          <p:cNvSpPr txBox="1">
            <a:spLocks/>
          </p:cNvSpPr>
          <p:nvPr/>
        </p:nvSpPr>
        <p:spPr>
          <a:xfrm>
            <a:off x="413618" y="959081"/>
            <a:ext cx="11024486" cy="57054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gn="just">
              <a:lnSpc>
                <a:spcPct val="120000"/>
              </a:lnSpc>
              <a:spcBef>
                <a:spcPts val="0"/>
              </a:spcBef>
              <a:spcAft>
                <a:spcPts val="600"/>
              </a:spcAft>
              <a:buFont typeface="Wingdings" panose="05000000000000000000" pitchFamily="2" charset="2"/>
              <a:buChar char="Ø"/>
            </a:pPr>
            <a:r>
              <a:rPr lang="en-US" sz="2200" dirty="0">
                <a:solidFill>
                  <a:srgbClr val="000000"/>
                </a:solidFill>
                <a:latin typeface="Futura Md BT" panose="020B0602020204020303" pitchFamily="34" charset="0"/>
                <a:ea typeface="MS Mincho" panose="02020609040205080304" pitchFamily="49" charset="-128"/>
                <a:cs typeface="Poppins" panose="00000500000000000000" pitchFamily="2" charset="0"/>
              </a:rPr>
              <a:t>Performance Criteria Categories and total weights have been predetermined and agreed  </a:t>
            </a:r>
          </a:p>
          <a:p>
            <a:pPr marL="571500" indent="-342900" algn="just">
              <a:lnSpc>
                <a:spcPct val="120000"/>
              </a:lnSpc>
              <a:spcBef>
                <a:spcPts val="0"/>
              </a:spcBef>
              <a:spcAft>
                <a:spcPts val="600"/>
              </a:spcAft>
              <a:buFont typeface="Wingdings" panose="05000000000000000000" pitchFamily="2" charset="2"/>
              <a:buChar char="Ø"/>
            </a:pPr>
            <a:r>
              <a:rPr lang="en-US" sz="2200" dirty="0">
                <a:solidFill>
                  <a:srgbClr val="000000"/>
                </a:solidFill>
                <a:latin typeface="Futura Md BT" panose="020B0602020204020303" pitchFamily="34" charset="0"/>
                <a:ea typeface="MS Mincho" panose="02020609040205080304" pitchFamily="49" charset="-128"/>
                <a:cs typeface="Poppins" panose="00000500000000000000" pitchFamily="2" charset="0"/>
              </a:rPr>
              <a:t>Cannot be altered within a given performance management cycle unless (in exceptional cases), agreed mutually between the MDA and the OHCSF </a:t>
            </a:r>
          </a:p>
          <a:p>
            <a:pPr marL="571500" indent="-342900" algn="just">
              <a:lnSpc>
                <a:spcPct val="120000"/>
              </a:lnSpc>
              <a:spcBef>
                <a:spcPts val="0"/>
              </a:spcBef>
              <a:spcAft>
                <a:spcPts val="600"/>
              </a:spcAft>
              <a:buFont typeface="Wingdings" panose="05000000000000000000" pitchFamily="2" charset="2"/>
              <a:buChar char="Ø"/>
            </a:pPr>
            <a:r>
              <a:rPr lang="en-US" sz="2200" b="1" dirty="0">
                <a:solidFill>
                  <a:srgbClr val="1D9A78"/>
                </a:solidFill>
                <a:latin typeface="Futura Md BT" panose="020B0602020204020303" pitchFamily="34" charset="0"/>
                <a:ea typeface="MS Mincho" panose="02020609040205080304" pitchFamily="49" charset="-128"/>
                <a:cs typeface="Poppins" panose="00000500000000000000" pitchFamily="2" charset="0"/>
              </a:rPr>
              <a:t>For standardization, the requirements and contents of the performance criteria categories for each MDA shall be published annually on the Performance Management Portal of the OHCSF</a:t>
            </a:r>
          </a:p>
          <a:p>
            <a:pPr marL="914400" lvl="1">
              <a:lnSpc>
                <a:spcPct val="120000"/>
              </a:lnSpc>
              <a:spcBef>
                <a:spcPts val="0"/>
              </a:spcBef>
              <a:spcAft>
                <a:spcPts val="600"/>
              </a:spcAft>
              <a:buSzPts val="1200"/>
              <a:buFont typeface="Wingdings" panose="05000000000000000000" pitchFamily="2" charset="2"/>
              <a:buChar char="Ø"/>
              <a:tabLst>
                <a:tab pos="741363" algn="l"/>
                <a:tab pos="1212850" algn="l"/>
                <a:tab pos="1212850" algn="l"/>
              </a:tabLst>
            </a:pPr>
            <a:r>
              <a:rPr lang="en-US" sz="2200" dirty="0">
                <a:latin typeface="Futura Md BT" panose="020B0602020204020303" pitchFamily="34" charset="0"/>
                <a:ea typeface="Symbol" pitchFamily="2" charset="2"/>
                <a:cs typeface="Poppins" panose="00000500000000000000" pitchFamily="2" charset="0"/>
              </a:rPr>
              <a:t>Each</a:t>
            </a:r>
            <a:r>
              <a:rPr lang="en-US" sz="2200" spc="4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performance</a:t>
            </a:r>
            <a:r>
              <a:rPr lang="en-US" sz="2200" spc="6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criterion</a:t>
            </a:r>
            <a:r>
              <a:rPr lang="en-US" sz="2200" spc="9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has</a:t>
            </a:r>
            <a:r>
              <a:rPr lang="en-US" sz="2200" spc="8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a</a:t>
            </a:r>
            <a:r>
              <a:rPr lang="en-US" sz="2200" spc="5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fixed</a:t>
            </a:r>
            <a:r>
              <a:rPr lang="en-US" sz="2200" spc="6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weight.</a:t>
            </a:r>
          </a:p>
          <a:p>
            <a:pPr marL="914400" lvl="1">
              <a:lnSpc>
                <a:spcPct val="120000"/>
              </a:lnSpc>
              <a:spcBef>
                <a:spcPts val="30"/>
              </a:spcBef>
              <a:spcAft>
                <a:spcPts val="600"/>
              </a:spcAft>
              <a:buSzPts val="1200"/>
              <a:buFont typeface="Wingdings" panose="05000000000000000000" pitchFamily="2" charset="2"/>
              <a:buChar char="Ø"/>
              <a:tabLst>
                <a:tab pos="741363" algn="l"/>
                <a:tab pos="1212850" algn="l"/>
                <a:tab pos="1212850" algn="l"/>
              </a:tabLst>
            </a:pPr>
            <a:r>
              <a:rPr lang="en-US" sz="2200" dirty="0">
                <a:latin typeface="Futura Md BT" panose="020B0602020204020303" pitchFamily="34" charset="0"/>
                <a:ea typeface="Symbol" pitchFamily="2" charset="2"/>
                <a:cs typeface="Poppins" panose="00000500000000000000" pitchFamily="2" charset="0"/>
              </a:rPr>
              <a:t>The weights</a:t>
            </a:r>
            <a:r>
              <a:rPr lang="en-US" sz="2200" spc="6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should</a:t>
            </a:r>
            <a:r>
              <a:rPr lang="en-US" sz="2200" spc="6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be</a:t>
            </a:r>
            <a:r>
              <a:rPr lang="en-US" sz="2200" spc="6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distributed,</a:t>
            </a:r>
            <a:r>
              <a:rPr lang="en-US" sz="2200" spc="6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in</a:t>
            </a:r>
            <a:r>
              <a:rPr lang="en-US" sz="2200" spc="70" dirty="0">
                <a:latin typeface="Futura Md BT" panose="020B0602020204020303" pitchFamily="34" charset="0"/>
                <a:ea typeface="Symbol" pitchFamily="2" charset="2"/>
                <a:cs typeface="Poppins" panose="00000500000000000000" pitchFamily="2" charset="0"/>
              </a:rPr>
              <a:t> </a:t>
            </a:r>
            <a:r>
              <a:rPr lang="en-US" sz="2200" b="1" i="1" dirty="0">
                <a:latin typeface="Futura Md BT" panose="020B0602020204020303" pitchFamily="34" charset="0"/>
                <a:ea typeface="Symbol" pitchFamily="2" charset="2"/>
                <a:cs typeface="Poppins" panose="00000500000000000000" pitchFamily="2" charset="0"/>
              </a:rPr>
              <a:t>negotiated </a:t>
            </a:r>
            <a:r>
              <a:rPr lang="en-US" sz="2200" dirty="0">
                <a:latin typeface="Futura Md BT" panose="020B0602020204020303" pitchFamily="34" charset="0"/>
                <a:ea typeface="Symbol" pitchFamily="2" charset="2"/>
                <a:cs typeface="Poppins" panose="00000500000000000000" pitchFamily="2" charset="0"/>
              </a:rPr>
              <a:t>proportions,</a:t>
            </a:r>
            <a:r>
              <a:rPr lang="en-US" sz="2200" spc="5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to</a:t>
            </a:r>
            <a:r>
              <a:rPr lang="en-US" sz="2200" spc="6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the</a:t>
            </a:r>
            <a:r>
              <a:rPr lang="en-US" sz="2200" spc="3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various</a:t>
            </a:r>
            <a:r>
              <a:rPr lang="en-US" sz="2200" spc="60" dirty="0">
                <a:latin typeface="Futura Md BT" panose="020B0602020204020303" pitchFamily="34" charset="0"/>
                <a:ea typeface="Symbol" pitchFamily="2" charset="2"/>
                <a:cs typeface="Poppins" panose="00000500000000000000" pitchFamily="2" charset="0"/>
              </a:rPr>
              <a:t> performance </a:t>
            </a:r>
            <a:r>
              <a:rPr lang="en-US" sz="2200" dirty="0">
                <a:latin typeface="Futura Md BT" panose="020B0602020204020303" pitchFamily="34" charset="0"/>
                <a:ea typeface="Symbol" pitchFamily="2" charset="2"/>
                <a:cs typeface="Poppins" panose="00000500000000000000" pitchFamily="2" charset="0"/>
              </a:rPr>
              <a:t>indicators</a:t>
            </a:r>
            <a:r>
              <a:rPr lang="en-US" sz="2200" spc="4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under</a:t>
            </a:r>
            <a:r>
              <a:rPr lang="en-US" sz="2200" spc="7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each</a:t>
            </a:r>
            <a:r>
              <a:rPr lang="en-US" sz="2200" spc="7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criterion.</a:t>
            </a:r>
          </a:p>
          <a:p>
            <a:pPr marL="914400" lvl="1">
              <a:lnSpc>
                <a:spcPct val="120000"/>
              </a:lnSpc>
              <a:spcBef>
                <a:spcPts val="35"/>
              </a:spcBef>
              <a:spcAft>
                <a:spcPts val="600"/>
              </a:spcAft>
              <a:buSzPts val="1200"/>
              <a:buFont typeface="Wingdings" panose="05000000000000000000" pitchFamily="2" charset="2"/>
              <a:buChar char="Ø"/>
              <a:tabLst>
                <a:tab pos="741363" algn="l"/>
                <a:tab pos="1212850" algn="l"/>
                <a:tab pos="1212850" algn="l"/>
              </a:tabLst>
            </a:pPr>
            <a:r>
              <a:rPr lang="en-US" sz="2200" dirty="0">
                <a:latin typeface="Futura Md BT" panose="020B0602020204020303" pitchFamily="34" charset="0"/>
                <a:ea typeface="Symbol" pitchFamily="2" charset="2"/>
                <a:cs typeface="Poppins" panose="00000500000000000000" pitchFamily="2" charset="0"/>
              </a:rPr>
              <a:t>The</a:t>
            </a:r>
            <a:r>
              <a:rPr lang="en-US" sz="2200" spc="2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weight</a:t>
            </a:r>
            <a:r>
              <a:rPr lang="en-US" sz="2200" spc="4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shows</a:t>
            </a:r>
            <a:r>
              <a:rPr lang="en-US" sz="2200" spc="6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the</a:t>
            </a:r>
            <a:r>
              <a:rPr lang="en-US" sz="2200" spc="7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relative</a:t>
            </a:r>
            <a:r>
              <a:rPr lang="en-US" sz="2200" spc="65" dirty="0">
                <a:latin typeface="Futura Md BT" panose="020B0602020204020303" pitchFamily="34" charset="0"/>
                <a:ea typeface="Symbol" pitchFamily="2" charset="2"/>
                <a:cs typeface="Poppins" panose="00000500000000000000" pitchFamily="2" charset="0"/>
              </a:rPr>
              <a:t> i</a:t>
            </a:r>
            <a:r>
              <a:rPr lang="en-US" sz="2200" dirty="0">
                <a:latin typeface="Futura Md BT" panose="020B0602020204020303" pitchFamily="34" charset="0"/>
                <a:ea typeface="Symbol" pitchFamily="2" charset="2"/>
                <a:cs typeface="Poppins" panose="00000500000000000000" pitchFamily="2" charset="0"/>
              </a:rPr>
              <a:t>mportance</a:t>
            </a:r>
            <a:r>
              <a:rPr lang="en-US" sz="2200" spc="6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of</a:t>
            </a:r>
            <a:r>
              <a:rPr lang="en-US" sz="2200" spc="7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each </a:t>
            </a:r>
            <a:r>
              <a:rPr lang="en-US" sz="2200" spc="-34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indicator</a:t>
            </a:r>
            <a:r>
              <a:rPr lang="en-US" sz="2200" spc="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as</a:t>
            </a:r>
            <a:r>
              <a:rPr lang="en-US" sz="2200" spc="4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agreed</a:t>
            </a:r>
            <a:r>
              <a:rPr lang="en-US" sz="2200" spc="20"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by the</a:t>
            </a:r>
            <a:r>
              <a:rPr lang="en-US" sz="2200" spc="4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negotiating</a:t>
            </a:r>
            <a:r>
              <a:rPr lang="en-US" sz="2200" spc="15" dirty="0">
                <a:latin typeface="Futura Md BT" panose="020B0602020204020303" pitchFamily="34" charset="0"/>
                <a:ea typeface="Symbol" pitchFamily="2" charset="2"/>
                <a:cs typeface="Poppins" panose="00000500000000000000" pitchFamily="2" charset="0"/>
              </a:rPr>
              <a:t> </a:t>
            </a:r>
            <a:r>
              <a:rPr lang="en-US" sz="2200" dirty="0">
                <a:latin typeface="Futura Md BT" panose="020B0602020204020303" pitchFamily="34" charset="0"/>
                <a:ea typeface="Symbol" pitchFamily="2" charset="2"/>
                <a:cs typeface="Poppins" panose="00000500000000000000" pitchFamily="2" charset="0"/>
              </a:rPr>
              <a:t>parties.</a:t>
            </a:r>
          </a:p>
          <a:p>
            <a:pPr>
              <a:lnSpc>
                <a:spcPct val="120000"/>
              </a:lnSpc>
              <a:spcAft>
                <a:spcPts val="600"/>
              </a:spcAft>
              <a:buFont typeface="Wingdings" panose="05000000000000000000" pitchFamily="2" charset="2"/>
              <a:buChar char="Ø"/>
            </a:pPr>
            <a:endParaRPr lang="en-US" sz="2200" dirty="0">
              <a:latin typeface="Futura Md BT" panose="020B0602020204020303" pitchFamily="34" charset="0"/>
              <a:cs typeface="Poppins" panose="00000500000000000000" pitchFamily="2" charset="0"/>
            </a:endParaRPr>
          </a:p>
        </p:txBody>
      </p:sp>
    </p:spTree>
    <p:extLst>
      <p:ext uri="{BB962C8B-B14F-4D97-AF65-F5344CB8AC3E}">
        <p14:creationId xmlns:p14="http://schemas.microsoft.com/office/powerpoint/2010/main" val="407512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WEIGHTINGS AND CRITERIA VALUES</a:t>
            </a:r>
          </a:p>
        </p:txBody>
      </p:sp>
      <p:sp>
        <p:nvSpPr>
          <p:cNvPr id="6" name="Rectangle 5">
            <a:extLst>
              <a:ext uri="{FF2B5EF4-FFF2-40B4-BE49-F238E27FC236}">
                <a16:creationId xmlns:a16="http://schemas.microsoft.com/office/drawing/2014/main" id="{C6902CAA-D896-DC9E-4ACD-B16AC242072A}"/>
              </a:ext>
            </a:extLst>
          </p:cNvPr>
          <p:cNvSpPr/>
          <p:nvPr/>
        </p:nvSpPr>
        <p:spPr>
          <a:xfrm>
            <a:off x="1136133" y="1087003"/>
            <a:ext cx="10565725" cy="5236729"/>
          </a:xfrm>
          <a:prstGeom prst="rect">
            <a:avLst/>
          </a:prstGeom>
          <a:solidFill>
            <a:sysClr val="window" lastClr="FFFFFF"/>
          </a:solidFill>
          <a:ln w="12700" cap="flat" cmpd="sng" algn="ctr">
            <a:solidFill>
              <a:sysClr val="window" lastClr="FFFFFF">
                <a:lumMod val="95000"/>
              </a:sysClr>
            </a:solidFill>
            <a:prstDash val="solid"/>
            <a:miter lim="800000"/>
          </a:ln>
          <a:effectLst>
            <a:outerShdw blurRad="63500" algn="c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B2FBCC0-8AD2-2DBC-CF2F-38FB41E6BCD1}"/>
              </a:ext>
            </a:extLst>
          </p:cNvPr>
          <p:cNvSpPr txBox="1"/>
          <p:nvPr/>
        </p:nvSpPr>
        <p:spPr>
          <a:xfrm>
            <a:off x="9142284" y="2397948"/>
            <a:ext cx="2559574" cy="2062103"/>
          </a:xfrm>
          <a:prstGeom prst="rect">
            <a:avLst/>
          </a:prstGeom>
          <a:solidFill>
            <a:srgbClr val="FFC000">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Futura Md BT" panose="020B0602020204020303" pitchFamily="34" charset="0"/>
              </a:rPr>
              <a:t>Criteria values are set for each KPI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Futura Md BT" panose="020B0602020204020303" pitchFamily="34" charset="0"/>
              </a:rPr>
              <a:t>Outstanding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Futura Md BT" panose="020B0602020204020303" pitchFamily="34" charset="0"/>
              </a:rPr>
              <a:t>Excellent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Futura Md BT" panose="020B0602020204020303" pitchFamily="34" charset="0"/>
              </a:rPr>
              <a:t>Very Good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Futura Md BT" panose="020B0602020204020303" pitchFamily="34" charset="0"/>
              </a:rPr>
              <a:t>Good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Futura Md BT" panose="020B0602020204020303" pitchFamily="34" charset="0"/>
              </a:rPr>
              <a:t>Fair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Futura Md BT" panose="020B0602020204020303" pitchFamily="34" charset="0"/>
              </a:rPr>
              <a:t>Poor</a:t>
            </a:r>
          </a:p>
        </p:txBody>
      </p:sp>
      <p:pic>
        <p:nvPicPr>
          <p:cNvPr id="10" name="Picture 9">
            <a:extLst>
              <a:ext uri="{FF2B5EF4-FFF2-40B4-BE49-F238E27FC236}">
                <a16:creationId xmlns:a16="http://schemas.microsoft.com/office/drawing/2014/main" id="{4A779A1C-D5DC-B827-9815-5986A27901FD}"/>
              </a:ext>
            </a:extLst>
          </p:cNvPr>
          <p:cNvPicPr>
            <a:picLocks noChangeAspect="1"/>
          </p:cNvPicPr>
          <p:nvPr/>
        </p:nvPicPr>
        <p:blipFill>
          <a:blip r:embed="rId4"/>
          <a:stretch>
            <a:fillRect/>
          </a:stretch>
        </p:blipFill>
        <p:spPr>
          <a:xfrm>
            <a:off x="1083191" y="908359"/>
            <a:ext cx="8108186" cy="5227437"/>
          </a:xfrm>
          <a:prstGeom prst="rect">
            <a:avLst/>
          </a:prstGeom>
        </p:spPr>
      </p:pic>
    </p:spTree>
    <p:extLst>
      <p:ext uri="{BB962C8B-B14F-4D97-AF65-F5344CB8AC3E}">
        <p14:creationId xmlns:p14="http://schemas.microsoft.com/office/powerpoint/2010/main" val="2569158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16">
            <a:extLst>
              <a:ext uri="{FF2B5EF4-FFF2-40B4-BE49-F238E27FC236}">
                <a16:creationId xmlns:a16="http://schemas.microsoft.com/office/drawing/2014/main" id="{33351054-7492-9260-9291-CD58321A8F79}"/>
              </a:ext>
            </a:extLst>
          </p:cNvPr>
          <p:cNvPicPr>
            <a:picLocks noChangeAspect="1"/>
          </p:cNvPicPr>
          <p:nvPr/>
        </p:nvPicPr>
        <p:blipFill rotWithShape="1">
          <a:blip r:embed="rId2" cstate="print"/>
          <a:srcRect l="-17" t="77460" r="40710" b="12647"/>
          <a:stretch>
            <a:fillRect/>
          </a:stretch>
        </p:blipFill>
        <p:spPr>
          <a:xfrm>
            <a:off x="0" y="6454249"/>
            <a:ext cx="12206514" cy="158933"/>
          </a:xfrm>
          <a:prstGeom prst="rect">
            <a:avLst/>
          </a:prstGeom>
          <a:effectLst>
            <a:outerShdw blurRad="50800" dist="38100" dir="8100000" algn="tr" rotWithShape="0">
              <a:prstClr val="black">
                <a:alpha val="40000"/>
              </a:prstClr>
            </a:outerShdw>
          </a:effectLst>
        </p:spPr>
      </p:pic>
      <p:sp>
        <p:nvSpPr>
          <p:cNvPr id="30" name="Text Box 7">
            <a:extLst>
              <a:ext uri="{FF2B5EF4-FFF2-40B4-BE49-F238E27FC236}">
                <a16:creationId xmlns:a16="http://schemas.microsoft.com/office/drawing/2014/main" id="{1E47DF3A-A71F-FEDB-D156-C83673300526}"/>
              </a:ext>
            </a:extLst>
          </p:cNvPr>
          <p:cNvSpPr txBox="1">
            <a:spLocks noChangeArrowheads="1"/>
          </p:cNvSpPr>
          <p:nvPr/>
        </p:nvSpPr>
        <p:spPr bwMode="auto">
          <a:xfrm>
            <a:off x="1609724" y="392462"/>
            <a:ext cx="8649725" cy="784830"/>
          </a:xfrm>
          <a:prstGeom prst="rect">
            <a:avLst/>
          </a:prstGeom>
          <a:noFill/>
          <a:ln w="9525">
            <a:noFill/>
            <a:miter lim="800000"/>
          </a:ln>
        </p:spPr>
        <p:txBody>
          <a:bodyPr wrap="square" lIns="45720" tIns="22860" rIns="45720" bIns="22860">
            <a:spAutoFit/>
          </a:bodyPr>
          <a:lstStyle/>
          <a:p>
            <a:pPr defTabSz="1087755"/>
            <a:r>
              <a:rPr lang="en-US" sz="2400" b="1" dirty="0">
                <a:solidFill>
                  <a:srgbClr val="007E39"/>
                </a:solidFill>
                <a:latin typeface="Futura Md BT" panose="020B0602020204020303" pitchFamily="34" charset="0"/>
                <a:ea typeface="Montserrat" panose="00000500000000000000" charset="0"/>
                <a:cs typeface="Montserrat" panose="00000500000000000000" charset="0"/>
              </a:rPr>
              <a:t>Linkage of institutional performance management with employee performance management</a:t>
            </a:r>
          </a:p>
        </p:txBody>
      </p:sp>
      <p:grpSp>
        <p:nvGrpSpPr>
          <p:cNvPr id="105" name="Group 104">
            <a:extLst>
              <a:ext uri="{FF2B5EF4-FFF2-40B4-BE49-F238E27FC236}">
                <a16:creationId xmlns:a16="http://schemas.microsoft.com/office/drawing/2014/main" id="{C336591A-D433-B060-0699-18429032AEE2}"/>
              </a:ext>
            </a:extLst>
          </p:cNvPr>
          <p:cNvGrpSpPr/>
          <p:nvPr/>
        </p:nvGrpSpPr>
        <p:grpSpPr>
          <a:xfrm>
            <a:off x="1739572" y="1737507"/>
            <a:ext cx="8739647" cy="2257540"/>
            <a:chOff x="726238" y="1325484"/>
            <a:chExt cx="5651962" cy="1662130"/>
          </a:xfrm>
        </p:grpSpPr>
        <p:cxnSp>
          <p:nvCxnSpPr>
            <p:cNvPr id="76" name="直接连接符 2">
              <a:extLst>
                <a:ext uri="{FF2B5EF4-FFF2-40B4-BE49-F238E27FC236}">
                  <a16:creationId xmlns:a16="http://schemas.microsoft.com/office/drawing/2014/main" id="{A5DF5AF1-7AFF-1026-8889-6A116331EF64}"/>
                </a:ext>
              </a:extLst>
            </p:cNvPr>
            <p:cNvCxnSpPr>
              <a:stCxn id="100" idx="3"/>
            </p:cNvCxnSpPr>
            <p:nvPr/>
          </p:nvCxnSpPr>
          <p:spPr>
            <a:xfrm>
              <a:off x="1625018" y="2296886"/>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122">
              <a:extLst>
                <a:ext uri="{FF2B5EF4-FFF2-40B4-BE49-F238E27FC236}">
                  <a16:creationId xmlns:a16="http://schemas.microsoft.com/office/drawing/2014/main" id="{85896C52-28E3-8574-F42F-AA6B38FB5138}"/>
                </a:ext>
              </a:extLst>
            </p:cNvPr>
            <p:cNvCxnSpPr/>
            <p:nvPr/>
          </p:nvCxnSpPr>
          <p:spPr>
            <a:xfrm>
              <a:off x="3395335" y="2296886"/>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123">
              <a:extLst>
                <a:ext uri="{FF2B5EF4-FFF2-40B4-BE49-F238E27FC236}">
                  <a16:creationId xmlns:a16="http://schemas.microsoft.com/office/drawing/2014/main" id="{8BB1B6E0-E4E8-4444-651D-A29D3558D797}"/>
                </a:ext>
              </a:extLst>
            </p:cNvPr>
            <p:cNvCxnSpPr/>
            <p:nvPr/>
          </p:nvCxnSpPr>
          <p:spPr>
            <a:xfrm>
              <a:off x="5165822" y="2284481"/>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8" name="梯形 2">
              <a:extLst>
                <a:ext uri="{FF2B5EF4-FFF2-40B4-BE49-F238E27FC236}">
                  <a16:creationId xmlns:a16="http://schemas.microsoft.com/office/drawing/2014/main" id="{F3F6CCDB-2532-F8FC-38F5-5D73524337B1}"/>
                </a:ext>
              </a:extLst>
            </p:cNvPr>
            <p:cNvSpPr>
              <a:spLocks noChangeArrowheads="1"/>
            </p:cNvSpPr>
            <p:nvPr/>
          </p:nvSpPr>
          <p:spPr bwMode="auto">
            <a:xfrm flipV="1">
              <a:off x="726238" y="2255993"/>
              <a:ext cx="5651962" cy="270272"/>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lIns="91431" tIns="45715" rIns="91431" bIns="45715" anchor="ctr"/>
            <a:lstStyle/>
            <a:p>
              <a:pPr algn="ctr"/>
              <a:endParaRPr lang="zh-CN" altLang="zh-CN" dirty="0">
                <a:solidFill>
                  <a:srgbClr val="FFFFFF"/>
                </a:solidFill>
                <a:latin typeface="思源黑体 CN Medium" panose="020B0600000000000000" pitchFamily="34" charset="-122"/>
                <a:ea typeface="思源黑体 CN Medium" panose="020B0600000000000000" pitchFamily="34" charset="-122"/>
                <a:sym typeface="宋体" pitchFamily="2" charset="-122"/>
              </a:endParaRPr>
            </a:p>
          </p:txBody>
        </p:sp>
        <p:grpSp>
          <p:nvGrpSpPr>
            <p:cNvPr id="89" name="组合 9">
              <a:extLst>
                <a:ext uri="{FF2B5EF4-FFF2-40B4-BE49-F238E27FC236}">
                  <a16:creationId xmlns:a16="http://schemas.microsoft.com/office/drawing/2014/main" id="{FB2D321F-091B-3576-2B86-F5D153BFE82F}"/>
                </a:ext>
              </a:extLst>
            </p:cNvPr>
            <p:cNvGrpSpPr>
              <a:grpSpLocks/>
            </p:cNvGrpSpPr>
            <p:nvPr/>
          </p:nvGrpSpPr>
          <p:grpSpPr bwMode="auto">
            <a:xfrm>
              <a:off x="4661219" y="1325484"/>
              <a:ext cx="1041797" cy="1040607"/>
              <a:chOff x="308081" y="-16548"/>
              <a:chExt cx="1387872" cy="1387874"/>
            </a:xfrm>
            <a:solidFill>
              <a:schemeClr val="accent3"/>
            </a:solidFill>
          </p:grpSpPr>
          <p:sp>
            <p:nvSpPr>
              <p:cNvPr id="90" name="同心圆 11">
                <a:extLst>
                  <a:ext uri="{FF2B5EF4-FFF2-40B4-BE49-F238E27FC236}">
                    <a16:creationId xmlns:a16="http://schemas.microsoft.com/office/drawing/2014/main" id="{14FA002A-5260-5D0D-E9D8-44286338B236}"/>
                  </a:ext>
                </a:extLst>
              </p:cNvPr>
              <p:cNvSpPr>
                <a:spLocks noChangeArrowheads="1"/>
              </p:cNvSpPr>
              <p:nvPr/>
            </p:nvSpPr>
            <p:spPr bwMode="auto">
              <a:xfrm>
                <a:off x="308081" y="-16545"/>
                <a:ext cx="1387872" cy="1387871"/>
              </a:xfrm>
              <a:prstGeom prst="teardrop">
                <a:avLst/>
              </a:prstGeom>
              <a:solidFill>
                <a:srgbClr val="CB1B4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dirty="0">
                  <a:solidFill>
                    <a:schemeClr val="bg1"/>
                  </a:solidFill>
                  <a:latin typeface="思源黑体 CN Medium" panose="020B0600000000000000" pitchFamily="34" charset="-122"/>
                  <a:ea typeface="思源黑体 CN Medium" panose="020B0600000000000000" pitchFamily="34" charset="-122"/>
                  <a:sym typeface="宋体" pitchFamily="2" charset="-122"/>
                </a:endParaRPr>
              </a:p>
            </p:txBody>
          </p:sp>
          <p:sp>
            <p:nvSpPr>
              <p:cNvPr id="91" name="空心弧 12">
                <a:extLst>
                  <a:ext uri="{FF2B5EF4-FFF2-40B4-BE49-F238E27FC236}">
                    <a16:creationId xmlns:a16="http://schemas.microsoft.com/office/drawing/2014/main" id="{BE685BAC-9255-71F2-F248-9CC7EEF9AC97}"/>
                  </a:ext>
                </a:extLst>
              </p:cNvPr>
              <p:cNvSpPr>
                <a:spLocks noChangeArrowheads="1"/>
              </p:cNvSpPr>
              <p:nvPr/>
            </p:nvSpPr>
            <p:spPr bwMode="auto">
              <a:xfrm rot="5400000">
                <a:off x="308081" y="-16548"/>
                <a:ext cx="1387872" cy="1387872"/>
              </a:xfrm>
              <a:prstGeom prst="teardrop">
                <a:avLst/>
              </a:prstGeom>
              <a:solidFill>
                <a:srgbClr val="007E39"/>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dirty="0">
                  <a:solidFill>
                    <a:schemeClr val="bg1"/>
                  </a:solidFill>
                  <a:latin typeface="思源黑体 CN Medium" panose="020B0600000000000000" pitchFamily="34" charset="-122"/>
                  <a:ea typeface="思源黑体 CN Medium" panose="020B0600000000000000" pitchFamily="34" charset="-122"/>
                  <a:sym typeface="宋体" pitchFamily="2" charset="-122"/>
                </a:endParaRPr>
              </a:p>
            </p:txBody>
          </p:sp>
        </p:grpSp>
        <p:grpSp>
          <p:nvGrpSpPr>
            <p:cNvPr id="95" name="组合 13">
              <a:extLst>
                <a:ext uri="{FF2B5EF4-FFF2-40B4-BE49-F238E27FC236}">
                  <a16:creationId xmlns:a16="http://schemas.microsoft.com/office/drawing/2014/main" id="{151ADA70-F6A7-852C-D768-46E765F4C6DE}"/>
                </a:ext>
              </a:extLst>
            </p:cNvPr>
            <p:cNvGrpSpPr>
              <a:grpSpLocks/>
            </p:cNvGrpSpPr>
            <p:nvPr/>
          </p:nvGrpSpPr>
          <p:grpSpPr bwMode="auto">
            <a:xfrm>
              <a:off x="2878331" y="1337891"/>
              <a:ext cx="1041798" cy="1040606"/>
              <a:chOff x="-87802" y="0"/>
              <a:chExt cx="1387873" cy="1387872"/>
            </a:xfrm>
            <a:solidFill>
              <a:schemeClr val="accent2"/>
            </a:solidFill>
          </p:grpSpPr>
          <p:sp>
            <p:nvSpPr>
              <p:cNvPr id="96" name="同心圆 14">
                <a:extLst>
                  <a:ext uri="{FF2B5EF4-FFF2-40B4-BE49-F238E27FC236}">
                    <a16:creationId xmlns:a16="http://schemas.microsoft.com/office/drawing/2014/main" id="{27836C81-3C39-984F-B97B-DFEF7A8A9301}"/>
                  </a:ext>
                </a:extLst>
              </p:cNvPr>
              <p:cNvSpPr>
                <a:spLocks noChangeArrowheads="1"/>
              </p:cNvSpPr>
              <p:nvPr/>
            </p:nvSpPr>
            <p:spPr bwMode="auto">
              <a:xfrm>
                <a:off x="-87802" y="0"/>
                <a:ext cx="1387872" cy="1387872"/>
              </a:xfrm>
              <a:prstGeom prst="teardrop">
                <a:avLst/>
              </a:prstGeom>
              <a:solidFill>
                <a:srgbClr val="CB1B4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dirty="0">
                  <a:solidFill>
                    <a:schemeClr val="bg1"/>
                  </a:solidFill>
                  <a:latin typeface="思源黑体 CN Medium" panose="020B0600000000000000" pitchFamily="34" charset="-122"/>
                  <a:ea typeface="思源黑体 CN Medium" panose="020B0600000000000000" pitchFamily="34" charset="-122"/>
                  <a:sym typeface="宋体" pitchFamily="2" charset="-122"/>
                </a:endParaRPr>
              </a:p>
            </p:txBody>
          </p:sp>
          <p:sp>
            <p:nvSpPr>
              <p:cNvPr id="97" name="空心弧 15">
                <a:extLst>
                  <a:ext uri="{FF2B5EF4-FFF2-40B4-BE49-F238E27FC236}">
                    <a16:creationId xmlns:a16="http://schemas.microsoft.com/office/drawing/2014/main" id="{5A44F965-ABBA-48E0-A1C2-27CF996213B9}"/>
                  </a:ext>
                </a:extLst>
              </p:cNvPr>
              <p:cNvSpPr>
                <a:spLocks noChangeArrowheads="1"/>
              </p:cNvSpPr>
              <p:nvPr/>
            </p:nvSpPr>
            <p:spPr bwMode="auto">
              <a:xfrm rot="5400000">
                <a:off x="-87801" y="0"/>
                <a:ext cx="1387872" cy="1387872"/>
              </a:xfrm>
              <a:prstGeom prst="teardrop">
                <a:avLst/>
              </a:prstGeom>
              <a:solidFill>
                <a:srgbClr val="007E39"/>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dirty="0">
                  <a:solidFill>
                    <a:schemeClr val="bg1"/>
                  </a:solidFill>
                  <a:latin typeface="思源黑体 CN Medium" panose="020B0600000000000000" pitchFamily="34" charset="-122"/>
                  <a:ea typeface="思源黑体 CN Medium" panose="020B0600000000000000" pitchFamily="34" charset="-122"/>
                  <a:sym typeface="宋体" pitchFamily="2" charset="-122"/>
                </a:endParaRPr>
              </a:p>
            </p:txBody>
          </p:sp>
        </p:grpSp>
        <p:grpSp>
          <p:nvGrpSpPr>
            <p:cNvPr id="98" name="组合 9">
              <a:extLst>
                <a:ext uri="{FF2B5EF4-FFF2-40B4-BE49-F238E27FC236}">
                  <a16:creationId xmlns:a16="http://schemas.microsoft.com/office/drawing/2014/main" id="{EA1C003A-5D78-E9A4-9D47-1E639638BB1D}"/>
                </a:ext>
              </a:extLst>
            </p:cNvPr>
            <p:cNvGrpSpPr>
              <a:grpSpLocks/>
            </p:cNvGrpSpPr>
            <p:nvPr/>
          </p:nvGrpSpPr>
          <p:grpSpPr bwMode="auto">
            <a:xfrm>
              <a:off x="1104120" y="1337891"/>
              <a:ext cx="1041797" cy="1040606"/>
              <a:chOff x="-476966" y="0"/>
              <a:chExt cx="1387872" cy="1387872"/>
            </a:xfrm>
            <a:solidFill>
              <a:schemeClr val="accent1"/>
            </a:solidFill>
          </p:grpSpPr>
          <p:sp>
            <p:nvSpPr>
              <p:cNvPr id="99" name="同心圆 11">
                <a:extLst>
                  <a:ext uri="{FF2B5EF4-FFF2-40B4-BE49-F238E27FC236}">
                    <a16:creationId xmlns:a16="http://schemas.microsoft.com/office/drawing/2014/main" id="{EEDF68E8-61E5-8033-3BE4-AB7D34F147A1}"/>
                  </a:ext>
                </a:extLst>
              </p:cNvPr>
              <p:cNvSpPr>
                <a:spLocks noChangeArrowheads="1"/>
              </p:cNvSpPr>
              <p:nvPr/>
            </p:nvSpPr>
            <p:spPr bwMode="auto">
              <a:xfrm>
                <a:off x="-476966" y="0"/>
                <a:ext cx="1387872" cy="1387872"/>
              </a:xfrm>
              <a:prstGeom prst="teardrop">
                <a:avLst/>
              </a:prstGeom>
              <a:solidFill>
                <a:srgbClr val="CB1B4A"/>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dirty="0">
                  <a:solidFill>
                    <a:schemeClr val="bg1"/>
                  </a:solidFill>
                  <a:latin typeface="思源黑体 CN Medium" panose="020B0600000000000000" pitchFamily="34" charset="-122"/>
                  <a:ea typeface="思源黑体 CN Medium" panose="020B0600000000000000" pitchFamily="34" charset="-122"/>
                  <a:sym typeface="宋体" pitchFamily="2" charset="-122"/>
                </a:endParaRPr>
              </a:p>
            </p:txBody>
          </p:sp>
          <p:sp>
            <p:nvSpPr>
              <p:cNvPr id="100" name="空心弧 12">
                <a:extLst>
                  <a:ext uri="{FF2B5EF4-FFF2-40B4-BE49-F238E27FC236}">
                    <a16:creationId xmlns:a16="http://schemas.microsoft.com/office/drawing/2014/main" id="{B42E001C-90ED-9566-5F60-23557A0E44BD}"/>
                  </a:ext>
                </a:extLst>
              </p:cNvPr>
              <p:cNvSpPr>
                <a:spLocks noChangeArrowheads="1"/>
              </p:cNvSpPr>
              <p:nvPr/>
            </p:nvSpPr>
            <p:spPr bwMode="auto">
              <a:xfrm rot="5400000">
                <a:off x="-476966" y="0"/>
                <a:ext cx="1387872" cy="1387872"/>
              </a:xfrm>
              <a:prstGeom prst="teardrop">
                <a:avLst/>
              </a:prstGeom>
              <a:solidFill>
                <a:srgbClr val="007E39"/>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dirty="0">
                  <a:solidFill>
                    <a:schemeClr val="bg1"/>
                  </a:solidFill>
                  <a:latin typeface="思源黑体 CN Medium" panose="020B0600000000000000" pitchFamily="34" charset="-122"/>
                  <a:ea typeface="思源黑体 CN Medium" panose="020B0600000000000000" pitchFamily="34" charset="-122"/>
                  <a:sym typeface="宋体" pitchFamily="2" charset="-122"/>
                </a:endParaRPr>
              </a:p>
            </p:txBody>
          </p:sp>
        </p:grpSp>
        <p:sp>
          <p:nvSpPr>
            <p:cNvPr id="101" name="文本框 19">
              <a:extLst>
                <a:ext uri="{FF2B5EF4-FFF2-40B4-BE49-F238E27FC236}">
                  <a16:creationId xmlns:a16="http://schemas.microsoft.com/office/drawing/2014/main" id="{A71521B1-1697-A2FF-EE56-DB02E7F49FE5}"/>
                </a:ext>
              </a:extLst>
            </p:cNvPr>
            <p:cNvSpPr>
              <a:spLocks noChangeArrowheads="1"/>
            </p:cNvSpPr>
            <p:nvPr/>
          </p:nvSpPr>
          <p:spPr bwMode="auto">
            <a:xfrm>
              <a:off x="1329244" y="1694681"/>
              <a:ext cx="607123" cy="3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800" b="1" dirty="0">
                  <a:solidFill>
                    <a:schemeClr val="bg1"/>
                  </a:solidFill>
                  <a:latin typeface="Futura Md BT" panose="020B0602020204020303" pitchFamily="34" charset="0"/>
                  <a:ea typeface="思源黑体 CN Medium" panose="020B0600000000000000" pitchFamily="34" charset="-122"/>
                  <a:sym typeface="微软雅黑" pitchFamily="34" charset="-122"/>
                </a:rPr>
                <a:t>01</a:t>
              </a:r>
              <a:endParaRPr lang="zh-CN" altLang="en-US" sz="2800" b="1" dirty="0">
                <a:solidFill>
                  <a:schemeClr val="bg1"/>
                </a:solidFill>
                <a:latin typeface="Futura Md BT" panose="020B0602020204020303" pitchFamily="34" charset="0"/>
                <a:ea typeface="思源黑体 CN Medium" panose="020B0600000000000000" pitchFamily="34" charset="-122"/>
                <a:sym typeface="微软雅黑" pitchFamily="34" charset="-122"/>
              </a:endParaRPr>
            </a:p>
          </p:txBody>
        </p:sp>
        <p:sp>
          <p:nvSpPr>
            <p:cNvPr id="102" name="文本框 19">
              <a:extLst>
                <a:ext uri="{FF2B5EF4-FFF2-40B4-BE49-F238E27FC236}">
                  <a16:creationId xmlns:a16="http://schemas.microsoft.com/office/drawing/2014/main" id="{8F4C80AB-770E-E667-0F9A-C6FEC17DDF62}"/>
                </a:ext>
              </a:extLst>
            </p:cNvPr>
            <p:cNvSpPr>
              <a:spLocks noChangeArrowheads="1"/>
            </p:cNvSpPr>
            <p:nvPr/>
          </p:nvSpPr>
          <p:spPr bwMode="auto">
            <a:xfrm>
              <a:off x="4901586" y="1692992"/>
              <a:ext cx="607123" cy="3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800" b="1" dirty="0">
                  <a:solidFill>
                    <a:schemeClr val="bg1"/>
                  </a:solidFill>
                  <a:latin typeface="Futura Md BT" panose="020B0602020204020303" pitchFamily="34" charset="0"/>
                  <a:ea typeface="思源黑体 CN Medium" panose="020B0600000000000000" pitchFamily="34" charset="-122"/>
                  <a:sym typeface="微软雅黑" pitchFamily="34" charset="-122"/>
                </a:rPr>
                <a:t>03</a:t>
              </a:r>
              <a:endParaRPr lang="zh-CN" altLang="en-US" sz="2800" b="1" dirty="0">
                <a:solidFill>
                  <a:schemeClr val="bg1"/>
                </a:solidFill>
                <a:latin typeface="Futura Md BT" panose="020B0602020204020303" pitchFamily="34" charset="0"/>
                <a:ea typeface="思源黑体 CN Medium" panose="020B0600000000000000" pitchFamily="34" charset="-122"/>
                <a:sym typeface="微软雅黑" pitchFamily="34" charset="-122"/>
              </a:endParaRPr>
            </a:p>
          </p:txBody>
        </p:sp>
        <p:sp>
          <p:nvSpPr>
            <p:cNvPr id="104" name="文本框 19">
              <a:extLst>
                <a:ext uri="{FF2B5EF4-FFF2-40B4-BE49-F238E27FC236}">
                  <a16:creationId xmlns:a16="http://schemas.microsoft.com/office/drawing/2014/main" id="{B25F7EB8-1255-EEFE-62BA-4C9611116625}"/>
                </a:ext>
              </a:extLst>
            </p:cNvPr>
            <p:cNvSpPr>
              <a:spLocks noChangeArrowheads="1"/>
            </p:cNvSpPr>
            <p:nvPr/>
          </p:nvSpPr>
          <p:spPr bwMode="auto">
            <a:xfrm>
              <a:off x="3106848" y="1709322"/>
              <a:ext cx="607123" cy="3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800" b="1" dirty="0">
                  <a:solidFill>
                    <a:schemeClr val="bg1"/>
                  </a:solidFill>
                  <a:latin typeface="Futura Md BT" panose="020B0602020204020303" pitchFamily="34" charset="0"/>
                  <a:ea typeface="思源黑体 CN Medium" panose="020B0600000000000000" pitchFamily="34" charset="-122"/>
                  <a:sym typeface="微软雅黑" pitchFamily="34" charset="-122"/>
                </a:rPr>
                <a:t>02</a:t>
              </a:r>
              <a:endParaRPr lang="zh-CN" altLang="en-US" sz="2800" b="1" dirty="0">
                <a:solidFill>
                  <a:schemeClr val="bg1"/>
                </a:solidFill>
                <a:latin typeface="Futura Md BT" panose="020B0602020204020303" pitchFamily="34" charset="0"/>
                <a:ea typeface="思源黑体 CN Medium" panose="020B0600000000000000" pitchFamily="34" charset="-122"/>
                <a:sym typeface="微软雅黑" pitchFamily="34" charset="-122"/>
              </a:endParaRPr>
            </a:p>
          </p:txBody>
        </p:sp>
      </p:grpSp>
      <p:sp>
        <p:nvSpPr>
          <p:cNvPr id="107" name="TextBox 106">
            <a:extLst>
              <a:ext uri="{FF2B5EF4-FFF2-40B4-BE49-F238E27FC236}">
                <a16:creationId xmlns:a16="http://schemas.microsoft.com/office/drawing/2014/main" id="{1186AE36-9E92-3740-407C-8532D74A9D8B}"/>
              </a:ext>
            </a:extLst>
          </p:cNvPr>
          <p:cNvSpPr txBox="1"/>
          <p:nvPr/>
        </p:nvSpPr>
        <p:spPr>
          <a:xfrm>
            <a:off x="1823492" y="4050584"/>
            <a:ext cx="2908166" cy="1246495"/>
          </a:xfrm>
          <a:prstGeom prst="rect">
            <a:avLst/>
          </a:prstGeom>
          <a:noFill/>
        </p:spPr>
        <p:txBody>
          <a:bodyPr wrap="square">
            <a:spAutoFit/>
          </a:bodyPr>
          <a:lstStyle/>
          <a:p>
            <a:pPr lvl="0" algn="ctr"/>
            <a:r>
              <a:rPr lang="en-US" sz="2500" b="1" dirty="0">
                <a:solidFill>
                  <a:srgbClr val="CB1B4A"/>
                </a:solidFill>
                <a:latin typeface="Futura Md BT" panose="020B0602020204020303" pitchFamily="34" charset="0"/>
              </a:rPr>
              <a:t>PRESIDENTIAL DELIVERABLES  (38%)</a:t>
            </a:r>
          </a:p>
        </p:txBody>
      </p:sp>
      <p:sp>
        <p:nvSpPr>
          <p:cNvPr id="108" name="TextBox 107">
            <a:extLst>
              <a:ext uri="{FF2B5EF4-FFF2-40B4-BE49-F238E27FC236}">
                <a16:creationId xmlns:a16="http://schemas.microsoft.com/office/drawing/2014/main" id="{B4A3AA14-CF09-A859-EE4D-ED8D3681941C}"/>
              </a:ext>
            </a:extLst>
          </p:cNvPr>
          <p:cNvSpPr txBox="1"/>
          <p:nvPr/>
        </p:nvSpPr>
        <p:spPr>
          <a:xfrm>
            <a:off x="4731656" y="3966776"/>
            <a:ext cx="2932249" cy="86177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sz="2500" b="1" i="0" u="none" strike="noStrike" cap="none" normalizeH="0" baseline="0" dirty="0">
                <a:ln>
                  <a:noFill/>
                </a:ln>
                <a:solidFill>
                  <a:srgbClr val="007E39"/>
                </a:solidFill>
                <a:effectLst/>
                <a:latin typeface="Futura Md BT" panose="020B0602020204020303" pitchFamily="34" charset="0"/>
              </a:rPr>
              <a:t>OPERATIONAL KRAs (25%)</a:t>
            </a:r>
          </a:p>
        </p:txBody>
      </p:sp>
      <p:sp>
        <p:nvSpPr>
          <p:cNvPr id="109" name="TextBox 108">
            <a:extLst>
              <a:ext uri="{FF2B5EF4-FFF2-40B4-BE49-F238E27FC236}">
                <a16:creationId xmlns:a16="http://schemas.microsoft.com/office/drawing/2014/main" id="{F2380E45-864E-FE26-5DC2-6EDBCA50297E}"/>
              </a:ext>
            </a:extLst>
          </p:cNvPr>
          <p:cNvSpPr txBox="1"/>
          <p:nvPr/>
        </p:nvSpPr>
        <p:spPr>
          <a:xfrm>
            <a:off x="7675948" y="3980136"/>
            <a:ext cx="2803272" cy="861774"/>
          </a:xfrm>
          <a:prstGeom prst="rect">
            <a:avLst/>
          </a:prstGeom>
          <a:noFill/>
        </p:spPr>
        <p:txBody>
          <a:bodyPr wrap="square">
            <a:spAutoFit/>
          </a:bodyPr>
          <a:lstStyle/>
          <a:p>
            <a:pPr lvl="0" algn="ctr"/>
            <a:r>
              <a:rPr lang="en-US" sz="2500" b="1" dirty="0">
                <a:solidFill>
                  <a:srgbClr val="CB1B4A"/>
                </a:solidFill>
                <a:latin typeface="Futura Md BT" panose="020B0602020204020303" pitchFamily="34" charset="0"/>
              </a:rPr>
              <a:t>SERVICE-WIDE KRAs (37%)</a:t>
            </a:r>
          </a:p>
        </p:txBody>
      </p:sp>
      <p:pic>
        <p:nvPicPr>
          <p:cNvPr id="2" name="Picture 1">
            <a:extLst>
              <a:ext uri="{FF2B5EF4-FFF2-40B4-BE49-F238E27FC236}">
                <a16:creationId xmlns:a16="http://schemas.microsoft.com/office/drawing/2014/main" id="{7011DA4A-016A-38F2-F4E8-AAA293C791DD}"/>
              </a:ext>
            </a:extLst>
          </p:cNvPr>
          <p:cNvPicPr>
            <a:picLocks noChangeAspect="1"/>
          </p:cNvPicPr>
          <p:nvPr/>
        </p:nvPicPr>
        <p:blipFill>
          <a:blip r:embed="rId3"/>
          <a:stretch>
            <a:fillRect/>
          </a:stretch>
        </p:blipFill>
        <p:spPr>
          <a:xfrm>
            <a:off x="28575" y="102407"/>
            <a:ext cx="1304657" cy="1109568"/>
          </a:xfrm>
          <a:prstGeom prst="rect">
            <a:avLst/>
          </a:prstGeom>
        </p:spPr>
      </p:pic>
      <p:sp>
        <p:nvSpPr>
          <p:cNvPr id="4" name="Rectangle 3">
            <a:extLst>
              <a:ext uri="{FF2B5EF4-FFF2-40B4-BE49-F238E27FC236}">
                <a16:creationId xmlns:a16="http://schemas.microsoft.com/office/drawing/2014/main" id="{D829A8DF-5FA0-A8C6-1217-7CEF44D93BD0}"/>
              </a:ext>
            </a:extLst>
          </p:cNvPr>
          <p:cNvSpPr/>
          <p:nvPr/>
        </p:nvSpPr>
        <p:spPr>
          <a:xfrm>
            <a:off x="1787284" y="5942512"/>
            <a:ext cx="9119612" cy="4770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D16E37-5CA5-4402-0A58-446A9CBD0FBA}"/>
              </a:ext>
            </a:extLst>
          </p:cNvPr>
          <p:cNvSpPr txBox="1"/>
          <p:nvPr/>
        </p:nvSpPr>
        <p:spPr>
          <a:xfrm>
            <a:off x="1989690" y="5942512"/>
            <a:ext cx="8739646" cy="477054"/>
          </a:xfrm>
          <a:prstGeom prst="rect">
            <a:avLst/>
          </a:prstGeom>
          <a:noFill/>
        </p:spPr>
        <p:txBody>
          <a:bodyPr wrap="square">
            <a:spAutoFit/>
          </a:bodyPr>
          <a:lstStyle/>
          <a:p>
            <a:pPr lvl="0" algn="ctr"/>
            <a:r>
              <a:rPr lang="en-US" sz="2500" b="1" dirty="0">
                <a:solidFill>
                  <a:schemeClr val="bg1"/>
                </a:solidFill>
                <a:effectLst>
                  <a:outerShdw blurRad="38100" dist="38100" dir="2700000" algn="tl">
                    <a:srgbClr val="000000">
                      <a:alpha val="43137"/>
                    </a:srgbClr>
                  </a:outerShdw>
                </a:effectLst>
                <a:latin typeface="Futura Md BT" panose="020B0602020204020303" pitchFamily="34" charset="0"/>
              </a:rPr>
              <a:t>MINISTERIAL PERFORMANCE MANAGEMENT SYSTEM</a:t>
            </a:r>
          </a:p>
        </p:txBody>
      </p:sp>
    </p:spTree>
    <p:extLst>
      <p:ext uri="{BB962C8B-B14F-4D97-AF65-F5344CB8AC3E}">
        <p14:creationId xmlns:p14="http://schemas.microsoft.com/office/powerpoint/2010/main" val="216864432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43C8215D-8867-B46D-B7F4-7CE1C113BF5E}"/>
              </a:ext>
            </a:extLst>
          </p:cNvPr>
          <p:cNvSpPr txBox="1"/>
          <p:nvPr/>
        </p:nvSpPr>
        <p:spPr>
          <a:xfrm>
            <a:off x="1304657" y="755142"/>
            <a:ext cx="10335800" cy="1055844"/>
          </a:xfrm>
          <a:prstGeom prst="rect">
            <a:avLst/>
          </a:prstGeom>
        </p:spPr>
        <p:txBody>
          <a:bodyPr vert="horz" wrap="square" lIns="0" tIns="16933" rIns="0" bIns="0"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500" dirty="0"/>
              <a:t>Performance Contracts for each Sector and each MDA shall be finalized at the following Performance Planning Retreats in order to achieve cascading of deliverables</a:t>
            </a:r>
            <a:endParaRPr kumimoji="0" lang="en-US" sz="2500" b="0" i="0" u="none" strike="noStrike" kern="1200" cap="none" spc="0" normalizeH="0" baseline="0" noProof="0" dirty="0">
              <a:ln>
                <a:noFill/>
              </a:ln>
              <a:solidFill>
                <a:srgbClr val="0D0D0D"/>
              </a:solidFill>
              <a:effectLst/>
              <a:highlight>
                <a:srgbClr val="FFFFFF"/>
              </a:highlight>
              <a:uLnTx/>
              <a:uFillTx/>
              <a:latin typeface="Century Gothic" panose="020B0502020202020204" pitchFamily="34" charset="0"/>
              <a:ea typeface="+mn-ea"/>
              <a:cs typeface="+mn-cs"/>
            </a:endParaRPr>
          </a:p>
        </p:txBody>
      </p:sp>
      <p:sp>
        <p:nvSpPr>
          <p:cNvPr id="10" name="object 7">
            <a:extLst>
              <a:ext uri="{FF2B5EF4-FFF2-40B4-BE49-F238E27FC236}">
                <a16:creationId xmlns:a16="http://schemas.microsoft.com/office/drawing/2014/main" id="{5E59F6E4-9819-26D3-399C-6F686FDAF009}"/>
              </a:ext>
            </a:extLst>
          </p:cNvPr>
          <p:cNvSpPr txBox="1"/>
          <p:nvPr/>
        </p:nvSpPr>
        <p:spPr>
          <a:xfrm>
            <a:off x="3262589" y="5564723"/>
            <a:ext cx="8377868" cy="569387"/>
          </a:xfrm>
          <a:prstGeom prst="rect">
            <a:avLst/>
          </a:prstGeom>
          <a:solidFill>
            <a:srgbClr val="FAFAFA"/>
          </a:solidFill>
          <a:ln w="9525">
            <a:solidFill>
              <a:srgbClr val="087939"/>
            </a:solidFill>
          </a:ln>
        </p:spPr>
        <p:txBody>
          <a:bodyPr vert="horz" wrap="square" lIns="0" tIns="15240" rIns="0" bIns="0" rtlCol="0">
            <a:spAutoFit/>
          </a:bodyPr>
          <a:lstStyle/>
          <a:p>
            <a:pPr marL="285750" indent="-285750" algn="just">
              <a:buFont typeface="Arial" panose="020B0604020202020204" pitchFamily="34" charset="0"/>
              <a:buChar char="•"/>
            </a:pPr>
            <a:r>
              <a:rPr lang="en-US" b="1" dirty="0">
                <a:latin typeface="Century Gothic" panose="020B0502020202020204" pitchFamily="34" charset="0"/>
              </a:rPr>
              <a:t>This shall have in attendance the Head of the Civil Service of the Federation and Permanent Secretaries service-wide</a:t>
            </a:r>
            <a:endParaRPr lang="en-US" b="1" i="0" dirty="0">
              <a:solidFill>
                <a:srgbClr val="0D0D0D"/>
              </a:solidFill>
              <a:effectLst/>
              <a:highlight>
                <a:srgbClr val="FFFFFF"/>
              </a:highlight>
              <a:latin typeface="Century Gothic" panose="020B0502020202020204" pitchFamily="34" charset="0"/>
            </a:endParaRPr>
          </a:p>
        </p:txBody>
      </p:sp>
      <p:grpSp>
        <p:nvGrpSpPr>
          <p:cNvPr id="11" name="object 8">
            <a:extLst>
              <a:ext uri="{FF2B5EF4-FFF2-40B4-BE49-F238E27FC236}">
                <a16:creationId xmlns:a16="http://schemas.microsoft.com/office/drawing/2014/main" id="{57CCF0E2-DF67-0FCB-B684-51ECF7C1D80C}"/>
              </a:ext>
            </a:extLst>
          </p:cNvPr>
          <p:cNvGrpSpPr/>
          <p:nvPr/>
        </p:nvGrpSpPr>
        <p:grpSpPr>
          <a:xfrm>
            <a:off x="1416303" y="5114889"/>
            <a:ext cx="1821180" cy="1453727"/>
            <a:chOff x="1062227" y="3441191"/>
            <a:chExt cx="1365885" cy="1090295"/>
          </a:xfrm>
        </p:grpSpPr>
        <p:pic>
          <p:nvPicPr>
            <p:cNvPr id="12" name="object 9">
              <a:extLst>
                <a:ext uri="{FF2B5EF4-FFF2-40B4-BE49-F238E27FC236}">
                  <a16:creationId xmlns:a16="http://schemas.microsoft.com/office/drawing/2014/main" id="{6C1FEAF9-EA59-2F54-0CE5-39EDEFFEFD07}"/>
                </a:ext>
              </a:extLst>
            </p:cNvPr>
            <p:cNvPicPr/>
            <p:nvPr/>
          </p:nvPicPr>
          <p:blipFill>
            <a:blip r:embed="rId2" cstate="print"/>
            <a:stretch>
              <a:fillRect/>
            </a:stretch>
          </p:blipFill>
          <p:spPr>
            <a:xfrm>
              <a:off x="1062227" y="3441191"/>
              <a:ext cx="1365504" cy="1089672"/>
            </a:xfrm>
            <a:prstGeom prst="rect">
              <a:avLst/>
            </a:prstGeom>
          </p:spPr>
        </p:pic>
        <p:pic>
          <p:nvPicPr>
            <p:cNvPr id="13" name="object 10">
              <a:extLst>
                <a:ext uri="{FF2B5EF4-FFF2-40B4-BE49-F238E27FC236}">
                  <a16:creationId xmlns:a16="http://schemas.microsoft.com/office/drawing/2014/main" id="{8CA7E56E-CFF0-964D-E3A6-799C3E05E1CB}"/>
                </a:ext>
              </a:extLst>
            </p:cNvPr>
            <p:cNvPicPr/>
            <p:nvPr/>
          </p:nvPicPr>
          <p:blipFill>
            <a:blip r:embed="rId3" cstate="print"/>
            <a:stretch>
              <a:fillRect/>
            </a:stretch>
          </p:blipFill>
          <p:spPr>
            <a:xfrm>
              <a:off x="1106423" y="3462527"/>
              <a:ext cx="1281683" cy="1005840"/>
            </a:xfrm>
            <a:prstGeom prst="rect">
              <a:avLst/>
            </a:prstGeom>
          </p:spPr>
        </p:pic>
        <p:sp>
          <p:nvSpPr>
            <p:cNvPr id="14" name="object 11">
              <a:extLst>
                <a:ext uri="{FF2B5EF4-FFF2-40B4-BE49-F238E27FC236}">
                  <a16:creationId xmlns:a16="http://schemas.microsoft.com/office/drawing/2014/main" id="{4A5C96A8-4353-8DD4-0B28-297B75B6BB0C}"/>
                </a:ext>
              </a:extLst>
            </p:cNvPr>
            <p:cNvSpPr/>
            <p:nvPr/>
          </p:nvSpPr>
          <p:spPr>
            <a:xfrm>
              <a:off x="1106423" y="3462527"/>
              <a:ext cx="1282065" cy="1005840"/>
            </a:xfrm>
            <a:custGeom>
              <a:avLst/>
              <a:gdLst/>
              <a:ahLst/>
              <a:cxnLst/>
              <a:rect l="l" t="t" r="r" b="b"/>
              <a:pathLst>
                <a:path w="1282064" h="1005839">
                  <a:moveTo>
                    <a:pt x="0" y="152400"/>
                  </a:moveTo>
                  <a:lnTo>
                    <a:pt x="7631" y="111874"/>
                  </a:lnTo>
                  <a:lnTo>
                    <a:pt x="29168" y="75466"/>
                  </a:lnTo>
                  <a:lnTo>
                    <a:pt x="62572" y="44624"/>
                  </a:lnTo>
                  <a:lnTo>
                    <a:pt x="105806" y="20799"/>
                  </a:lnTo>
                  <a:lnTo>
                    <a:pt x="156833" y="5441"/>
                  </a:lnTo>
                  <a:lnTo>
                    <a:pt x="213613" y="0"/>
                  </a:lnTo>
                  <a:lnTo>
                    <a:pt x="1068070" y="0"/>
                  </a:lnTo>
                  <a:lnTo>
                    <a:pt x="1124859" y="5441"/>
                  </a:lnTo>
                  <a:lnTo>
                    <a:pt x="1175888" y="20799"/>
                  </a:lnTo>
                  <a:lnTo>
                    <a:pt x="1219120" y="44624"/>
                  </a:lnTo>
                  <a:lnTo>
                    <a:pt x="1252521" y="75466"/>
                  </a:lnTo>
                  <a:lnTo>
                    <a:pt x="1274054" y="111874"/>
                  </a:lnTo>
                  <a:lnTo>
                    <a:pt x="1281683" y="152400"/>
                  </a:lnTo>
                  <a:lnTo>
                    <a:pt x="1281683" y="853427"/>
                  </a:lnTo>
                  <a:lnTo>
                    <a:pt x="1274054" y="893949"/>
                  </a:lnTo>
                  <a:lnTo>
                    <a:pt x="1252521" y="930358"/>
                  </a:lnTo>
                  <a:lnTo>
                    <a:pt x="1219120" y="961204"/>
                  </a:lnTo>
                  <a:lnTo>
                    <a:pt x="1175888" y="985034"/>
                  </a:lnTo>
                  <a:lnTo>
                    <a:pt x="1124859" y="1000396"/>
                  </a:lnTo>
                  <a:lnTo>
                    <a:pt x="1068070" y="1005840"/>
                  </a:lnTo>
                  <a:lnTo>
                    <a:pt x="213613" y="1005840"/>
                  </a:lnTo>
                  <a:lnTo>
                    <a:pt x="156833" y="1000396"/>
                  </a:lnTo>
                  <a:lnTo>
                    <a:pt x="105806" y="985034"/>
                  </a:lnTo>
                  <a:lnTo>
                    <a:pt x="62572" y="961204"/>
                  </a:lnTo>
                  <a:lnTo>
                    <a:pt x="29168" y="930358"/>
                  </a:lnTo>
                  <a:lnTo>
                    <a:pt x="7631" y="893949"/>
                  </a:lnTo>
                  <a:lnTo>
                    <a:pt x="0" y="853427"/>
                  </a:lnTo>
                  <a:lnTo>
                    <a:pt x="0" y="152400"/>
                  </a:lnTo>
                  <a:close/>
                </a:path>
              </a:pathLst>
            </a:custGeom>
            <a:ln w="9524">
              <a:solidFill>
                <a:srgbClr val="047A37"/>
              </a:solidFill>
            </a:ln>
          </p:spPr>
          <p:txBody>
            <a:bodyPr wrap="square" lIns="0" tIns="0" rIns="0" bIns="0" rtlCol="0"/>
            <a:lstStyle/>
            <a:p>
              <a:endParaRPr sz="2400"/>
            </a:p>
          </p:txBody>
        </p:sp>
      </p:grpSp>
      <p:sp>
        <p:nvSpPr>
          <p:cNvPr id="15" name="object 12">
            <a:extLst>
              <a:ext uri="{FF2B5EF4-FFF2-40B4-BE49-F238E27FC236}">
                <a16:creationId xmlns:a16="http://schemas.microsoft.com/office/drawing/2014/main" id="{8659C514-672A-B1CD-933B-ABF98E1DFE62}"/>
              </a:ext>
            </a:extLst>
          </p:cNvPr>
          <p:cNvSpPr txBox="1"/>
          <p:nvPr/>
        </p:nvSpPr>
        <p:spPr>
          <a:xfrm>
            <a:off x="1497075" y="5469138"/>
            <a:ext cx="1687067" cy="570242"/>
          </a:xfrm>
          <a:prstGeom prst="rect">
            <a:avLst/>
          </a:prstGeom>
        </p:spPr>
        <p:txBody>
          <a:bodyPr vert="horz" wrap="square" lIns="0" tIns="16087" rIns="0" bIns="0" rtlCol="0">
            <a:spAutoFit/>
          </a:bodyPr>
          <a:lstStyle/>
          <a:p>
            <a:pPr marL="16933" marR="6773" algn="ctr">
              <a:spcBef>
                <a:spcPts val="127"/>
              </a:spcBef>
            </a:pPr>
            <a:r>
              <a:rPr lang="en-US" b="1" spc="-7" dirty="0">
                <a:solidFill>
                  <a:srgbClr val="FFFFFF"/>
                </a:solidFill>
                <a:latin typeface="Tahoma" panose="020B0604030504040204" pitchFamily="34" charset="0"/>
                <a:ea typeface="Tahoma" panose="020B0604030504040204" pitchFamily="34" charset="0"/>
                <a:cs typeface="Tahoma" panose="020B0604030504040204" pitchFamily="34" charset="0"/>
              </a:rPr>
              <a:t>Service-wide Retreat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6" name="object 13">
            <a:extLst>
              <a:ext uri="{FF2B5EF4-FFF2-40B4-BE49-F238E27FC236}">
                <a16:creationId xmlns:a16="http://schemas.microsoft.com/office/drawing/2014/main" id="{F09CFF9C-8233-62BF-2BBE-A84FA06B9E4C}"/>
              </a:ext>
            </a:extLst>
          </p:cNvPr>
          <p:cNvSpPr txBox="1"/>
          <p:nvPr/>
        </p:nvSpPr>
        <p:spPr>
          <a:xfrm>
            <a:off x="3259327" y="2047585"/>
            <a:ext cx="8381130" cy="1174681"/>
          </a:xfrm>
          <a:prstGeom prst="rect">
            <a:avLst/>
          </a:prstGeom>
          <a:solidFill>
            <a:srgbClr val="FAFAFA"/>
          </a:solidFill>
          <a:ln w="9525">
            <a:solidFill>
              <a:srgbClr val="087939"/>
            </a:solidFill>
          </a:ln>
        </p:spPr>
        <p:txBody>
          <a:bodyPr vert="horz" wrap="square" lIns="0" tIns="66040" rIns="0" bIns="0" rtlCol="0">
            <a:spAutoFit/>
          </a:bodyPr>
          <a:lstStyle/>
          <a:p>
            <a:pPr marL="285750" indent="-285750" algn="just">
              <a:buFont typeface="Arial" panose="020B0604020202020204" pitchFamily="34" charset="0"/>
              <a:buChar char="•"/>
            </a:pPr>
            <a:r>
              <a:rPr lang="en-US" b="1" dirty="0">
                <a:solidFill>
                  <a:srgbClr val="0D0D0D"/>
                </a:solidFill>
                <a:highlight>
                  <a:srgbClr val="FFFFFF"/>
                </a:highlight>
                <a:latin typeface="Century Gothic" panose="020B0502020202020204" pitchFamily="34" charset="0"/>
              </a:rPr>
              <a:t>Government prioritized deliverables (38%) are cascaded to the Permanent Secretary (s) and Chief Executives of Agencies and Parastatals in each sector. Contract must be signed between the PS, CEOs and the </a:t>
            </a:r>
            <a:r>
              <a:rPr lang="en-US" b="1" dirty="0" err="1">
                <a:solidFill>
                  <a:srgbClr val="0D0D0D"/>
                </a:solidFill>
                <a:highlight>
                  <a:srgbClr val="FFFFFF"/>
                </a:highlight>
                <a:latin typeface="Century Gothic" panose="020B0502020202020204" pitchFamily="34" charset="0"/>
              </a:rPr>
              <a:t>Honourable</a:t>
            </a:r>
            <a:r>
              <a:rPr lang="en-US" b="1" dirty="0">
                <a:solidFill>
                  <a:srgbClr val="0D0D0D"/>
                </a:solidFill>
                <a:highlight>
                  <a:srgbClr val="FFFFFF"/>
                </a:highlight>
                <a:latin typeface="Century Gothic" panose="020B0502020202020204" pitchFamily="34" charset="0"/>
              </a:rPr>
              <a:t> Minister (s) at the end of the retreat.</a:t>
            </a:r>
            <a:r>
              <a:rPr lang="en-US" b="1" i="0" dirty="0">
                <a:solidFill>
                  <a:srgbClr val="0D0D0D"/>
                </a:solidFill>
                <a:effectLst/>
                <a:highlight>
                  <a:srgbClr val="FFFFFF"/>
                </a:highlight>
                <a:latin typeface="Century Gothic" panose="020B0502020202020204" pitchFamily="34" charset="0"/>
              </a:rPr>
              <a:t>  </a:t>
            </a:r>
          </a:p>
        </p:txBody>
      </p:sp>
      <p:grpSp>
        <p:nvGrpSpPr>
          <p:cNvPr id="17" name="object 14">
            <a:extLst>
              <a:ext uri="{FF2B5EF4-FFF2-40B4-BE49-F238E27FC236}">
                <a16:creationId xmlns:a16="http://schemas.microsoft.com/office/drawing/2014/main" id="{B5A8E177-4119-D549-7ACA-ACE9E1774724}"/>
              </a:ext>
            </a:extLst>
          </p:cNvPr>
          <p:cNvGrpSpPr/>
          <p:nvPr/>
        </p:nvGrpSpPr>
        <p:grpSpPr>
          <a:xfrm>
            <a:off x="1438147" y="1918730"/>
            <a:ext cx="1821180" cy="1453727"/>
            <a:chOff x="1062227" y="1144511"/>
            <a:chExt cx="1365885" cy="1090295"/>
          </a:xfrm>
        </p:grpSpPr>
        <p:pic>
          <p:nvPicPr>
            <p:cNvPr id="18" name="object 15">
              <a:extLst>
                <a:ext uri="{FF2B5EF4-FFF2-40B4-BE49-F238E27FC236}">
                  <a16:creationId xmlns:a16="http://schemas.microsoft.com/office/drawing/2014/main" id="{F65F041D-D4C5-A7B7-88A8-24DB5970AAF1}"/>
                </a:ext>
              </a:extLst>
            </p:cNvPr>
            <p:cNvPicPr/>
            <p:nvPr/>
          </p:nvPicPr>
          <p:blipFill>
            <a:blip r:embed="rId2" cstate="print"/>
            <a:stretch>
              <a:fillRect/>
            </a:stretch>
          </p:blipFill>
          <p:spPr>
            <a:xfrm>
              <a:off x="1062227" y="1144511"/>
              <a:ext cx="1365504" cy="1089672"/>
            </a:xfrm>
            <a:prstGeom prst="rect">
              <a:avLst/>
            </a:prstGeom>
          </p:spPr>
        </p:pic>
        <p:pic>
          <p:nvPicPr>
            <p:cNvPr id="19" name="object 16">
              <a:extLst>
                <a:ext uri="{FF2B5EF4-FFF2-40B4-BE49-F238E27FC236}">
                  <a16:creationId xmlns:a16="http://schemas.microsoft.com/office/drawing/2014/main" id="{295B185D-77AB-DEAD-DAEC-998052074759}"/>
                </a:ext>
              </a:extLst>
            </p:cNvPr>
            <p:cNvPicPr/>
            <p:nvPr/>
          </p:nvPicPr>
          <p:blipFill>
            <a:blip r:embed="rId4" cstate="print"/>
            <a:stretch>
              <a:fillRect/>
            </a:stretch>
          </p:blipFill>
          <p:spPr>
            <a:xfrm>
              <a:off x="1106423" y="1165860"/>
              <a:ext cx="1281683" cy="1005839"/>
            </a:xfrm>
            <a:prstGeom prst="rect">
              <a:avLst/>
            </a:prstGeom>
          </p:spPr>
        </p:pic>
        <p:sp>
          <p:nvSpPr>
            <p:cNvPr id="20" name="object 17">
              <a:extLst>
                <a:ext uri="{FF2B5EF4-FFF2-40B4-BE49-F238E27FC236}">
                  <a16:creationId xmlns:a16="http://schemas.microsoft.com/office/drawing/2014/main" id="{44B911C5-C623-364B-D519-17A24512B1CF}"/>
                </a:ext>
              </a:extLst>
            </p:cNvPr>
            <p:cNvSpPr/>
            <p:nvPr/>
          </p:nvSpPr>
          <p:spPr>
            <a:xfrm>
              <a:off x="1106423" y="1165860"/>
              <a:ext cx="1282065" cy="1005840"/>
            </a:xfrm>
            <a:custGeom>
              <a:avLst/>
              <a:gdLst/>
              <a:ahLst/>
              <a:cxnLst/>
              <a:rect l="l" t="t" r="r" b="b"/>
              <a:pathLst>
                <a:path w="1282064" h="1005839">
                  <a:moveTo>
                    <a:pt x="0" y="152400"/>
                  </a:moveTo>
                  <a:lnTo>
                    <a:pt x="7631" y="111874"/>
                  </a:lnTo>
                  <a:lnTo>
                    <a:pt x="29168" y="75466"/>
                  </a:lnTo>
                  <a:lnTo>
                    <a:pt x="62572" y="44624"/>
                  </a:lnTo>
                  <a:lnTo>
                    <a:pt x="105806" y="20799"/>
                  </a:lnTo>
                  <a:lnTo>
                    <a:pt x="156833" y="5441"/>
                  </a:lnTo>
                  <a:lnTo>
                    <a:pt x="213613" y="0"/>
                  </a:lnTo>
                  <a:lnTo>
                    <a:pt x="1068070" y="0"/>
                  </a:lnTo>
                  <a:lnTo>
                    <a:pt x="1124859" y="5441"/>
                  </a:lnTo>
                  <a:lnTo>
                    <a:pt x="1175888" y="20799"/>
                  </a:lnTo>
                  <a:lnTo>
                    <a:pt x="1219120" y="44624"/>
                  </a:lnTo>
                  <a:lnTo>
                    <a:pt x="1252521" y="75466"/>
                  </a:lnTo>
                  <a:lnTo>
                    <a:pt x="1274054" y="111874"/>
                  </a:lnTo>
                  <a:lnTo>
                    <a:pt x="1281683" y="152400"/>
                  </a:lnTo>
                  <a:lnTo>
                    <a:pt x="1281683" y="853439"/>
                  </a:lnTo>
                  <a:lnTo>
                    <a:pt x="1274054" y="893965"/>
                  </a:lnTo>
                  <a:lnTo>
                    <a:pt x="1252521" y="930373"/>
                  </a:lnTo>
                  <a:lnTo>
                    <a:pt x="1219120" y="961215"/>
                  </a:lnTo>
                  <a:lnTo>
                    <a:pt x="1175888" y="985040"/>
                  </a:lnTo>
                  <a:lnTo>
                    <a:pt x="1124859" y="1000398"/>
                  </a:lnTo>
                  <a:lnTo>
                    <a:pt x="1068070" y="1005839"/>
                  </a:lnTo>
                  <a:lnTo>
                    <a:pt x="213613" y="1005839"/>
                  </a:lnTo>
                  <a:lnTo>
                    <a:pt x="156833" y="1000398"/>
                  </a:lnTo>
                  <a:lnTo>
                    <a:pt x="105806" y="985040"/>
                  </a:lnTo>
                  <a:lnTo>
                    <a:pt x="62572" y="961215"/>
                  </a:lnTo>
                  <a:lnTo>
                    <a:pt x="29168" y="930373"/>
                  </a:lnTo>
                  <a:lnTo>
                    <a:pt x="7631" y="893965"/>
                  </a:lnTo>
                  <a:lnTo>
                    <a:pt x="0" y="853439"/>
                  </a:lnTo>
                  <a:lnTo>
                    <a:pt x="0" y="152400"/>
                  </a:lnTo>
                  <a:close/>
                </a:path>
              </a:pathLst>
            </a:custGeom>
            <a:ln w="9525">
              <a:solidFill>
                <a:srgbClr val="047A37"/>
              </a:solidFill>
            </a:ln>
          </p:spPr>
          <p:txBody>
            <a:bodyPr wrap="square" lIns="0" tIns="0" rIns="0" bIns="0" rtlCol="0"/>
            <a:lstStyle/>
            <a:p>
              <a:endParaRPr sz="2400"/>
            </a:p>
          </p:txBody>
        </p:sp>
      </p:grpSp>
      <p:sp>
        <p:nvSpPr>
          <p:cNvPr id="21" name="object 18">
            <a:extLst>
              <a:ext uri="{FF2B5EF4-FFF2-40B4-BE49-F238E27FC236}">
                <a16:creationId xmlns:a16="http://schemas.microsoft.com/office/drawing/2014/main" id="{8C234E85-D847-E3B6-CBC4-8F76A176E7C1}"/>
              </a:ext>
            </a:extLst>
          </p:cNvPr>
          <p:cNvSpPr txBox="1"/>
          <p:nvPr/>
        </p:nvSpPr>
        <p:spPr>
          <a:xfrm>
            <a:off x="1660125" y="2254942"/>
            <a:ext cx="1424554" cy="570242"/>
          </a:xfrm>
          <a:prstGeom prst="rect">
            <a:avLst/>
          </a:prstGeom>
        </p:spPr>
        <p:txBody>
          <a:bodyPr vert="horz" wrap="square" lIns="0" tIns="16087" rIns="0" bIns="0" rtlCol="0">
            <a:spAutoFit/>
          </a:bodyPr>
          <a:lstStyle/>
          <a:p>
            <a:pPr marL="16933" algn="ctr">
              <a:spcBef>
                <a:spcPts val="127"/>
              </a:spcBef>
            </a:pPr>
            <a:r>
              <a:rPr lang="en-US" b="1" spc="-7" dirty="0">
                <a:solidFill>
                  <a:srgbClr val="FFFFFF"/>
                </a:solidFill>
                <a:latin typeface="Tahoma" panose="020B0604030504040204" pitchFamily="34" charset="0"/>
                <a:ea typeface="Tahoma" panose="020B0604030504040204" pitchFamily="34" charset="0"/>
                <a:cs typeface="Tahoma" panose="020B0604030504040204" pitchFamily="34" charset="0"/>
              </a:rPr>
              <a:t>SECTORAL RETREAT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2" name="object 19">
            <a:extLst>
              <a:ext uri="{FF2B5EF4-FFF2-40B4-BE49-F238E27FC236}">
                <a16:creationId xmlns:a16="http://schemas.microsoft.com/office/drawing/2014/main" id="{676D3E7A-AAF8-99B5-5062-D566D43BF2CF}"/>
              </a:ext>
            </a:extLst>
          </p:cNvPr>
          <p:cNvSpPr txBox="1"/>
          <p:nvPr/>
        </p:nvSpPr>
        <p:spPr>
          <a:xfrm>
            <a:off x="3259327" y="3609776"/>
            <a:ext cx="8381130" cy="1219992"/>
          </a:xfrm>
          <a:prstGeom prst="rect">
            <a:avLst/>
          </a:prstGeom>
          <a:solidFill>
            <a:srgbClr val="FAFAFA"/>
          </a:solidFill>
          <a:ln w="9525">
            <a:solidFill>
              <a:srgbClr val="087939"/>
            </a:solidFill>
          </a:ln>
        </p:spPr>
        <p:txBody>
          <a:bodyPr vert="horz" wrap="square" lIns="0" tIns="110913" rIns="0" bIns="0" rtlCol="0">
            <a:spAutoFit/>
          </a:bodyPr>
          <a:lstStyle/>
          <a:p>
            <a:pPr marL="615511" marR="301406" indent="-142236">
              <a:spcBef>
                <a:spcPts val="873"/>
              </a:spcBef>
              <a:buClr>
                <a:srgbClr val="96999B"/>
              </a:buClr>
              <a:buFont typeface="Symbol"/>
              <a:buChar char=""/>
              <a:tabLst>
                <a:tab pos="616358" algn="l"/>
              </a:tabLst>
            </a:pPr>
            <a:r>
              <a:rPr lang="en-US" b="1" dirty="0">
                <a:solidFill>
                  <a:srgbClr val="0D0D0D"/>
                </a:solidFill>
                <a:highlight>
                  <a:srgbClr val="FFFFFF"/>
                </a:highlight>
                <a:latin typeface="Century Gothic" panose="020B0502020202020204" pitchFamily="34" charset="0"/>
              </a:rPr>
              <a:t>This is the retreat of the PS with all Directors /Heads of Units where deliverables signed by the PS is cascaded to Departments. The aggregation of Presidential Deliverables, Operational and Service Wide KRAs is what is cascaded to all Department in this retreat</a:t>
            </a:r>
            <a:endParaRPr b="1" dirty="0">
              <a:latin typeface="Arial MT"/>
              <a:cs typeface="Arial MT"/>
            </a:endParaRPr>
          </a:p>
        </p:txBody>
      </p:sp>
      <p:grpSp>
        <p:nvGrpSpPr>
          <p:cNvPr id="23" name="object 20">
            <a:extLst>
              <a:ext uri="{FF2B5EF4-FFF2-40B4-BE49-F238E27FC236}">
                <a16:creationId xmlns:a16="http://schemas.microsoft.com/office/drawing/2014/main" id="{D9015347-B3D7-E2CA-F884-6A38D7536550}"/>
              </a:ext>
            </a:extLst>
          </p:cNvPr>
          <p:cNvGrpSpPr/>
          <p:nvPr/>
        </p:nvGrpSpPr>
        <p:grpSpPr>
          <a:xfrm>
            <a:off x="1426971" y="3449014"/>
            <a:ext cx="1821180" cy="1585807"/>
            <a:chOff x="1062227" y="2226551"/>
            <a:chExt cx="1365885" cy="1189355"/>
          </a:xfrm>
        </p:grpSpPr>
        <p:pic>
          <p:nvPicPr>
            <p:cNvPr id="24" name="object 21">
              <a:extLst>
                <a:ext uri="{FF2B5EF4-FFF2-40B4-BE49-F238E27FC236}">
                  <a16:creationId xmlns:a16="http://schemas.microsoft.com/office/drawing/2014/main" id="{9C12644C-050E-273E-B4BC-18FF7793A206}"/>
                </a:ext>
              </a:extLst>
            </p:cNvPr>
            <p:cNvPicPr/>
            <p:nvPr/>
          </p:nvPicPr>
          <p:blipFill>
            <a:blip r:embed="rId5" cstate="print"/>
            <a:stretch>
              <a:fillRect/>
            </a:stretch>
          </p:blipFill>
          <p:spPr>
            <a:xfrm>
              <a:off x="1062227" y="2226551"/>
              <a:ext cx="1365504" cy="1188732"/>
            </a:xfrm>
            <a:prstGeom prst="rect">
              <a:avLst/>
            </a:prstGeom>
          </p:spPr>
        </p:pic>
        <p:pic>
          <p:nvPicPr>
            <p:cNvPr id="25" name="object 22">
              <a:extLst>
                <a:ext uri="{FF2B5EF4-FFF2-40B4-BE49-F238E27FC236}">
                  <a16:creationId xmlns:a16="http://schemas.microsoft.com/office/drawing/2014/main" id="{613F29DF-46CA-0DCA-F472-EAB807A602DE}"/>
                </a:ext>
              </a:extLst>
            </p:cNvPr>
            <p:cNvPicPr/>
            <p:nvPr/>
          </p:nvPicPr>
          <p:blipFill>
            <a:blip r:embed="rId6" cstate="print"/>
            <a:stretch>
              <a:fillRect/>
            </a:stretch>
          </p:blipFill>
          <p:spPr>
            <a:xfrm>
              <a:off x="1106423" y="2247900"/>
              <a:ext cx="1281683" cy="1104900"/>
            </a:xfrm>
            <a:prstGeom prst="rect">
              <a:avLst/>
            </a:prstGeom>
          </p:spPr>
        </p:pic>
        <p:sp>
          <p:nvSpPr>
            <p:cNvPr id="26" name="object 23">
              <a:extLst>
                <a:ext uri="{FF2B5EF4-FFF2-40B4-BE49-F238E27FC236}">
                  <a16:creationId xmlns:a16="http://schemas.microsoft.com/office/drawing/2014/main" id="{A7DF34E0-194C-CA3C-F842-96CAFE9C4FA7}"/>
                </a:ext>
              </a:extLst>
            </p:cNvPr>
            <p:cNvSpPr/>
            <p:nvPr/>
          </p:nvSpPr>
          <p:spPr>
            <a:xfrm>
              <a:off x="1106423" y="2247900"/>
              <a:ext cx="1282065" cy="1104900"/>
            </a:xfrm>
            <a:custGeom>
              <a:avLst/>
              <a:gdLst/>
              <a:ahLst/>
              <a:cxnLst/>
              <a:rect l="l" t="t" r="r" b="b"/>
              <a:pathLst>
                <a:path w="1282064" h="1104900">
                  <a:moveTo>
                    <a:pt x="0" y="152400"/>
                  </a:moveTo>
                  <a:lnTo>
                    <a:pt x="7631" y="111874"/>
                  </a:lnTo>
                  <a:lnTo>
                    <a:pt x="29168" y="75466"/>
                  </a:lnTo>
                  <a:lnTo>
                    <a:pt x="62572" y="44624"/>
                  </a:lnTo>
                  <a:lnTo>
                    <a:pt x="105806" y="20799"/>
                  </a:lnTo>
                  <a:lnTo>
                    <a:pt x="156833" y="5441"/>
                  </a:lnTo>
                  <a:lnTo>
                    <a:pt x="213613" y="0"/>
                  </a:lnTo>
                  <a:lnTo>
                    <a:pt x="1068070" y="0"/>
                  </a:lnTo>
                  <a:lnTo>
                    <a:pt x="1124859" y="5441"/>
                  </a:lnTo>
                  <a:lnTo>
                    <a:pt x="1175888" y="20799"/>
                  </a:lnTo>
                  <a:lnTo>
                    <a:pt x="1219120" y="44624"/>
                  </a:lnTo>
                  <a:lnTo>
                    <a:pt x="1252521" y="75466"/>
                  </a:lnTo>
                  <a:lnTo>
                    <a:pt x="1274054" y="111874"/>
                  </a:lnTo>
                  <a:lnTo>
                    <a:pt x="1281683" y="152400"/>
                  </a:lnTo>
                  <a:lnTo>
                    <a:pt x="1281683" y="952500"/>
                  </a:lnTo>
                  <a:lnTo>
                    <a:pt x="1274054" y="993025"/>
                  </a:lnTo>
                  <a:lnTo>
                    <a:pt x="1252521" y="1029433"/>
                  </a:lnTo>
                  <a:lnTo>
                    <a:pt x="1219120" y="1060275"/>
                  </a:lnTo>
                  <a:lnTo>
                    <a:pt x="1175888" y="1084100"/>
                  </a:lnTo>
                  <a:lnTo>
                    <a:pt x="1124859" y="1099458"/>
                  </a:lnTo>
                  <a:lnTo>
                    <a:pt x="1068070" y="1104900"/>
                  </a:lnTo>
                  <a:lnTo>
                    <a:pt x="213613" y="1104900"/>
                  </a:lnTo>
                  <a:lnTo>
                    <a:pt x="156833" y="1099458"/>
                  </a:lnTo>
                  <a:lnTo>
                    <a:pt x="105806" y="1084100"/>
                  </a:lnTo>
                  <a:lnTo>
                    <a:pt x="62572" y="1060275"/>
                  </a:lnTo>
                  <a:lnTo>
                    <a:pt x="29168" y="1029433"/>
                  </a:lnTo>
                  <a:lnTo>
                    <a:pt x="7631" y="993025"/>
                  </a:lnTo>
                  <a:lnTo>
                    <a:pt x="0" y="952500"/>
                  </a:lnTo>
                  <a:lnTo>
                    <a:pt x="0" y="152400"/>
                  </a:lnTo>
                  <a:close/>
                </a:path>
              </a:pathLst>
            </a:custGeom>
            <a:ln w="9525">
              <a:solidFill>
                <a:srgbClr val="047A37"/>
              </a:solidFill>
            </a:ln>
          </p:spPr>
          <p:txBody>
            <a:bodyPr wrap="square" lIns="0" tIns="0" rIns="0" bIns="0" rtlCol="0"/>
            <a:lstStyle/>
            <a:p>
              <a:endParaRPr sz="2400"/>
            </a:p>
          </p:txBody>
        </p:sp>
      </p:grpSp>
      <p:sp>
        <p:nvSpPr>
          <p:cNvPr id="27" name="object 24">
            <a:extLst>
              <a:ext uri="{FF2B5EF4-FFF2-40B4-BE49-F238E27FC236}">
                <a16:creationId xmlns:a16="http://schemas.microsoft.com/office/drawing/2014/main" id="{779C61D4-19C1-C4E3-3370-B18F96072779}"/>
              </a:ext>
            </a:extLst>
          </p:cNvPr>
          <p:cNvSpPr txBox="1"/>
          <p:nvPr/>
        </p:nvSpPr>
        <p:spPr>
          <a:xfrm>
            <a:off x="1456459" y="3912687"/>
            <a:ext cx="1709927" cy="570242"/>
          </a:xfrm>
          <a:prstGeom prst="rect">
            <a:avLst/>
          </a:prstGeom>
        </p:spPr>
        <p:txBody>
          <a:bodyPr vert="horz" wrap="square" lIns="0" tIns="16087" rIns="0" bIns="0" rtlCol="0">
            <a:spAutoFit/>
          </a:bodyPr>
          <a:lstStyle/>
          <a:p>
            <a:pPr marL="16933" marR="6773" indent="182875" algn="ctr">
              <a:spcBef>
                <a:spcPts val="127"/>
              </a:spcBef>
            </a:pPr>
            <a:r>
              <a:rPr lang="en-US" b="1" spc="-7" dirty="0">
                <a:solidFill>
                  <a:srgbClr val="FFFFFF"/>
                </a:solidFill>
                <a:latin typeface="Tahoma" panose="020B0604030504040204" pitchFamily="34" charset="0"/>
                <a:ea typeface="Tahoma" panose="020B0604030504040204" pitchFamily="34" charset="0"/>
                <a:cs typeface="Tahoma" panose="020B0604030504040204" pitchFamily="34" charset="0"/>
              </a:rPr>
              <a:t>MDA RETREAT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9" name="Title 1">
            <a:extLst>
              <a:ext uri="{FF2B5EF4-FFF2-40B4-BE49-F238E27FC236}">
                <a16:creationId xmlns:a16="http://schemas.microsoft.com/office/drawing/2014/main" id="{22EFF704-0708-90D6-FDED-1DCA72050A96}"/>
              </a:ext>
            </a:extLst>
          </p:cNvPr>
          <p:cNvSpPr>
            <a:spLocks noGrp="1"/>
          </p:cNvSpPr>
          <p:nvPr>
            <p:ph type="title"/>
          </p:nvPr>
        </p:nvSpPr>
        <p:spPr>
          <a:xfrm>
            <a:off x="826193" y="168855"/>
            <a:ext cx="10515600" cy="700101"/>
          </a:xfrm>
        </p:spPr>
        <p:txBody>
          <a:bodyPr>
            <a:normAutofit/>
          </a:bodyPr>
          <a:lstStyle/>
          <a:p>
            <a:pPr algn="ctr"/>
            <a:r>
              <a:rPr lang="en-US" sz="3400" b="1" dirty="0">
                <a:solidFill>
                  <a:srgbClr val="FF0000"/>
                </a:solidFill>
                <a:latin typeface="Century Gothic" panose="020B0502020202020204" pitchFamily="34" charset="0"/>
              </a:rPr>
              <a:t>CASCADING OF DELIVERABLES!</a:t>
            </a:r>
          </a:p>
        </p:txBody>
      </p:sp>
      <p:pic>
        <p:nvPicPr>
          <p:cNvPr id="30" name="Picture 29">
            <a:extLst>
              <a:ext uri="{FF2B5EF4-FFF2-40B4-BE49-F238E27FC236}">
                <a16:creationId xmlns:a16="http://schemas.microsoft.com/office/drawing/2014/main" id="{D0B0DEFB-D78D-E448-DCAA-B3E4EC3B2C0B}"/>
              </a:ext>
            </a:extLst>
          </p:cNvPr>
          <p:cNvPicPr>
            <a:picLocks noChangeAspect="1"/>
          </p:cNvPicPr>
          <p:nvPr/>
        </p:nvPicPr>
        <p:blipFill>
          <a:blip r:embed="rId7"/>
          <a:stretch>
            <a:fillRect/>
          </a:stretch>
        </p:blipFill>
        <p:spPr>
          <a:xfrm>
            <a:off x="0" y="92614"/>
            <a:ext cx="1304657" cy="1109568"/>
          </a:xfrm>
          <a:prstGeom prst="rect">
            <a:avLst/>
          </a:prstGeom>
        </p:spPr>
      </p:pic>
    </p:spTree>
    <p:extLst>
      <p:ext uri="{BB962C8B-B14F-4D97-AF65-F5344CB8AC3E}">
        <p14:creationId xmlns:p14="http://schemas.microsoft.com/office/powerpoint/2010/main" val="117842447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10812424"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CASCADING OF JOB OBJECTIVES/PERFORMANCE TARGETS</a:t>
            </a:r>
          </a:p>
        </p:txBody>
      </p:sp>
      <p:pic>
        <p:nvPicPr>
          <p:cNvPr id="4" name="Picture 3">
            <a:extLst>
              <a:ext uri="{FF2B5EF4-FFF2-40B4-BE49-F238E27FC236}">
                <a16:creationId xmlns:a16="http://schemas.microsoft.com/office/drawing/2014/main" id="{0FB0CEFE-F4DB-9819-4C66-73EA2688BD16}"/>
              </a:ext>
            </a:extLst>
          </p:cNvPr>
          <p:cNvPicPr>
            <a:picLocks noChangeAspect="1"/>
          </p:cNvPicPr>
          <p:nvPr/>
        </p:nvPicPr>
        <p:blipFill>
          <a:blip r:embed="rId4"/>
          <a:stretch>
            <a:fillRect/>
          </a:stretch>
        </p:blipFill>
        <p:spPr>
          <a:xfrm>
            <a:off x="0" y="1086732"/>
            <a:ext cx="12192000" cy="4758483"/>
          </a:xfrm>
          <a:prstGeom prst="rect">
            <a:avLst/>
          </a:prstGeom>
        </p:spPr>
      </p:pic>
    </p:spTree>
    <p:extLst>
      <p:ext uri="{BB962C8B-B14F-4D97-AF65-F5344CB8AC3E}">
        <p14:creationId xmlns:p14="http://schemas.microsoft.com/office/powerpoint/2010/main" val="2654323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graphicFrame>
        <p:nvGraphicFramePr>
          <p:cNvPr id="6" name="Diagram 5">
            <a:extLst>
              <a:ext uri="{FF2B5EF4-FFF2-40B4-BE49-F238E27FC236}">
                <a16:creationId xmlns:a16="http://schemas.microsoft.com/office/drawing/2014/main" id="{16930460-4C5B-44F2-CB93-877070C5812C}"/>
              </a:ext>
            </a:extLst>
          </p:cNvPr>
          <p:cNvGraphicFramePr/>
          <p:nvPr>
            <p:extLst>
              <p:ext uri="{D42A27DB-BD31-4B8C-83A1-F6EECF244321}">
                <p14:modId xmlns:p14="http://schemas.microsoft.com/office/powerpoint/2010/main" val="25635332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47820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4EF579C-E89C-441B-BF71-0981B93F406E}"/>
              </a:ext>
            </a:extLst>
          </p:cNvPr>
          <p:cNvSpPr/>
          <p:nvPr/>
        </p:nvSpPr>
        <p:spPr>
          <a:xfrm>
            <a:off x="3331753" y="4086225"/>
            <a:ext cx="3924300" cy="3924300"/>
          </a:xfrm>
          <a:prstGeom prst="ellipse">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92FA480-D285-4031-BAC0-72E8ECD7EB8C}"/>
              </a:ext>
            </a:extLst>
          </p:cNvPr>
          <p:cNvSpPr/>
          <p:nvPr/>
        </p:nvSpPr>
        <p:spPr>
          <a:xfrm>
            <a:off x="8115300" y="-1295400"/>
            <a:ext cx="5467350" cy="54673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63077A1-56D5-4B16-9F53-00B52A181164}"/>
              </a:ext>
            </a:extLst>
          </p:cNvPr>
          <p:cNvSpPr/>
          <p:nvPr/>
        </p:nvSpPr>
        <p:spPr>
          <a:xfrm>
            <a:off x="278545" y="309703"/>
            <a:ext cx="11634910" cy="6200776"/>
          </a:xfrm>
          <a:prstGeom prst="rect">
            <a:avLst/>
          </a:prstGeom>
          <a:solidFill>
            <a:schemeClr val="bg1"/>
          </a:solidFill>
          <a:ln>
            <a:solidFill>
              <a:schemeClr val="bg1">
                <a:lumMod val="95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1" name="Group 90">
            <a:extLst>
              <a:ext uri="{FF2B5EF4-FFF2-40B4-BE49-F238E27FC236}">
                <a16:creationId xmlns:a16="http://schemas.microsoft.com/office/drawing/2014/main" id="{E7E1875E-4C4D-3181-EAEA-52811FBF1609}"/>
              </a:ext>
            </a:extLst>
          </p:cNvPr>
          <p:cNvGrpSpPr/>
          <p:nvPr/>
        </p:nvGrpSpPr>
        <p:grpSpPr>
          <a:xfrm rot="18974478">
            <a:off x="-487647" y="-516212"/>
            <a:ext cx="1723912" cy="2076269"/>
            <a:chOff x="-678329" y="-676986"/>
            <a:chExt cx="1723912" cy="2076269"/>
          </a:xfrm>
        </p:grpSpPr>
        <p:sp>
          <p:nvSpPr>
            <p:cNvPr id="92" name="椭圆 3">
              <a:extLst>
                <a:ext uri="{FF2B5EF4-FFF2-40B4-BE49-F238E27FC236}">
                  <a16:creationId xmlns:a16="http://schemas.microsoft.com/office/drawing/2014/main" id="{CEA0F6B5-9446-4D64-4DF6-0ED229BD1463}"/>
                </a:ext>
              </a:extLst>
            </p:cNvPr>
            <p:cNvSpPr/>
            <p:nvPr/>
          </p:nvSpPr>
          <p:spPr>
            <a:xfrm>
              <a:off x="-672834" y="-676986"/>
              <a:ext cx="1340124" cy="1340124"/>
            </a:xfrm>
            <a:prstGeom prst="ellipse">
              <a:avLst/>
            </a:prstGeom>
            <a:solidFill>
              <a:schemeClr val="bg1"/>
            </a:solidFill>
            <a:ln w="76200">
              <a:solidFill>
                <a:schemeClr val="bg1"/>
              </a:solidFill>
            </a:ln>
            <a:effectLst>
              <a:outerShdw blurRad="660400" dist="406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3" name="椭圆 4">
              <a:extLst>
                <a:ext uri="{FF2B5EF4-FFF2-40B4-BE49-F238E27FC236}">
                  <a16:creationId xmlns:a16="http://schemas.microsoft.com/office/drawing/2014/main" id="{D9CDBC30-123A-7FE1-A3DE-E8C20D12314F}"/>
                </a:ext>
              </a:extLst>
            </p:cNvPr>
            <p:cNvSpPr/>
            <p:nvPr/>
          </p:nvSpPr>
          <p:spPr>
            <a:xfrm>
              <a:off x="-678329" y="-676986"/>
              <a:ext cx="1340124" cy="1329064"/>
            </a:xfrm>
            <a:prstGeom prst="ellipse">
              <a:avLst/>
            </a:prstGeom>
            <a:solidFill>
              <a:srgbClr val="009242"/>
            </a:solidFill>
            <a:ln>
              <a:noFill/>
            </a:ln>
            <a:effectLst>
              <a:innerShdw blurRad="482600" dist="749300" dir="18900000">
                <a:schemeClr val="bg2">
                  <a:lumMod val="25000"/>
                  <a:alpha val="4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4" name="椭圆 5">
              <a:extLst>
                <a:ext uri="{FF2B5EF4-FFF2-40B4-BE49-F238E27FC236}">
                  <a16:creationId xmlns:a16="http://schemas.microsoft.com/office/drawing/2014/main" id="{653CE6CC-4D28-CE86-2E3B-A122276B1BE4}"/>
                </a:ext>
              </a:extLst>
            </p:cNvPr>
            <p:cNvSpPr/>
            <p:nvPr/>
          </p:nvSpPr>
          <p:spPr>
            <a:xfrm rot="16200000" flipV="1">
              <a:off x="-166250" y="746198"/>
              <a:ext cx="653085" cy="653085"/>
            </a:xfrm>
            <a:prstGeom prst="ellipse">
              <a:avLst/>
            </a:prstGeom>
            <a:gradFill>
              <a:gsLst>
                <a:gs pos="0">
                  <a:schemeClr val="accent1">
                    <a:lumMod val="5000"/>
                    <a:lumOff val="95000"/>
                  </a:schemeClr>
                </a:gs>
                <a:gs pos="100000">
                  <a:srgbClr val="F4F5F7"/>
                </a:gs>
              </a:gsLst>
              <a:lin ang="5400000" scaled="1"/>
            </a:gradFill>
            <a:ln>
              <a:noFill/>
            </a:ln>
            <a:effectLst>
              <a:outerShdw blurRad="177800" dist="228600" dir="8100000" algn="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5" name="椭圆 6">
              <a:extLst>
                <a:ext uri="{FF2B5EF4-FFF2-40B4-BE49-F238E27FC236}">
                  <a16:creationId xmlns:a16="http://schemas.microsoft.com/office/drawing/2014/main" id="{9E98CE90-E14E-CCC9-0723-B5F637235F49}"/>
                </a:ext>
              </a:extLst>
            </p:cNvPr>
            <p:cNvSpPr/>
            <p:nvPr/>
          </p:nvSpPr>
          <p:spPr>
            <a:xfrm rot="16200000" flipV="1">
              <a:off x="-142125" y="75816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6" name="椭圆 7">
              <a:extLst>
                <a:ext uri="{FF2B5EF4-FFF2-40B4-BE49-F238E27FC236}">
                  <a16:creationId xmlns:a16="http://schemas.microsoft.com/office/drawing/2014/main" id="{931B0FD6-B680-7AC5-4895-C0AE9A6004E8}"/>
                </a:ext>
              </a:extLst>
            </p:cNvPr>
            <p:cNvSpPr/>
            <p:nvPr/>
          </p:nvSpPr>
          <p:spPr>
            <a:xfrm>
              <a:off x="541583" y="325170"/>
              <a:ext cx="504000" cy="504000"/>
            </a:xfrm>
            <a:prstGeom prst="ellipse">
              <a:avLst/>
            </a:prstGeom>
            <a:solidFill>
              <a:srgbClr val="007600"/>
            </a:solidFill>
            <a:ln>
              <a:noFill/>
            </a:ln>
            <a:effectLst>
              <a:outerShdw blurRad="342900" dist="3683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grpSp>
      <p:sp>
        <p:nvSpPr>
          <p:cNvPr id="104" name="Title 1">
            <a:extLst>
              <a:ext uri="{FF2B5EF4-FFF2-40B4-BE49-F238E27FC236}">
                <a16:creationId xmlns:a16="http://schemas.microsoft.com/office/drawing/2014/main" id="{4EBFBFC6-2DA5-4F1D-4A69-569730D45B17}"/>
              </a:ext>
            </a:extLst>
          </p:cNvPr>
          <p:cNvSpPr txBox="1">
            <a:spLocks/>
          </p:cNvSpPr>
          <p:nvPr/>
        </p:nvSpPr>
        <p:spPr>
          <a:xfrm>
            <a:off x="1247302" y="243192"/>
            <a:ext cx="7483490" cy="6666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009242"/>
                </a:solidFill>
                <a:effectLst/>
                <a:uLnTx/>
                <a:uFillTx/>
                <a:latin typeface="Tahoma" panose="020B0604030504040204" pitchFamily="34" charset="0"/>
                <a:ea typeface="Tahoma" panose="020B0604030504040204" pitchFamily="34" charset="0"/>
                <a:cs typeface="Tahoma" panose="020B0604030504040204" pitchFamily="34" charset="0"/>
              </a:rPr>
              <a:t>PMS JOB OBJECTIVE SETTING TOOLS</a:t>
            </a:r>
          </a:p>
        </p:txBody>
      </p:sp>
      <p:cxnSp>
        <p:nvCxnSpPr>
          <p:cNvPr id="105" name="直接连接符 17">
            <a:extLst>
              <a:ext uri="{FF2B5EF4-FFF2-40B4-BE49-F238E27FC236}">
                <a16:creationId xmlns:a16="http://schemas.microsoft.com/office/drawing/2014/main" id="{B56EF59B-F53D-63E6-2799-2C36390A80E0}"/>
              </a:ext>
            </a:extLst>
          </p:cNvPr>
          <p:cNvCxnSpPr>
            <a:cxnSpLocks/>
          </p:cNvCxnSpPr>
          <p:nvPr/>
        </p:nvCxnSpPr>
        <p:spPr>
          <a:xfrm>
            <a:off x="1381430" y="909839"/>
            <a:ext cx="207978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C3D188E-A9FD-4FAA-39A9-F74FB732E283}"/>
              </a:ext>
            </a:extLst>
          </p:cNvPr>
          <p:cNvSpPr/>
          <p:nvPr/>
        </p:nvSpPr>
        <p:spPr>
          <a:xfrm>
            <a:off x="1346006" y="2700345"/>
            <a:ext cx="2361063" cy="1323833"/>
          </a:xfrm>
          <a:prstGeom prst="rect">
            <a:avLst/>
          </a:prstGeom>
          <a:solidFill>
            <a:srgbClr val="0082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583D82-DB95-95B1-A931-7CA7E074F1B5}"/>
              </a:ext>
            </a:extLst>
          </p:cNvPr>
          <p:cNvSpPr/>
          <p:nvPr/>
        </p:nvSpPr>
        <p:spPr>
          <a:xfrm>
            <a:off x="698975" y="4450013"/>
            <a:ext cx="2361063" cy="1323833"/>
          </a:xfrm>
          <a:prstGeom prst="rect">
            <a:avLst/>
          </a:prstGeom>
          <a:solidFill>
            <a:srgbClr val="0082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57661C-5906-3284-FF5B-30A549CAD7DF}"/>
              </a:ext>
            </a:extLst>
          </p:cNvPr>
          <p:cNvSpPr txBox="1"/>
          <p:nvPr/>
        </p:nvSpPr>
        <p:spPr>
          <a:xfrm>
            <a:off x="839329" y="4604097"/>
            <a:ext cx="2302786" cy="1323439"/>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KEY </a:t>
            </a:r>
          </a:p>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RESULT</a:t>
            </a:r>
          </a:p>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AREA (KRAs)</a:t>
            </a:r>
          </a:p>
          <a:p>
            <a:pPr algn="ctr"/>
            <a:endPar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Bevel 1">
            <a:extLst>
              <a:ext uri="{FF2B5EF4-FFF2-40B4-BE49-F238E27FC236}">
                <a16:creationId xmlns:a16="http://schemas.microsoft.com/office/drawing/2014/main" id="{8380CA15-B9FD-908C-02DB-FFF2BF2D8122}"/>
              </a:ext>
            </a:extLst>
          </p:cNvPr>
          <p:cNvSpPr/>
          <p:nvPr/>
        </p:nvSpPr>
        <p:spPr>
          <a:xfrm>
            <a:off x="3751552" y="4929171"/>
            <a:ext cx="3240919" cy="1528549"/>
          </a:xfrm>
          <a:prstGeom prst="bevel">
            <a:avLst/>
          </a:prstGeom>
          <a:solidFill>
            <a:srgbClr val="333F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8EE42DD-20B4-C875-10FE-884341922EE1}"/>
              </a:ext>
            </a:extLst>
          </p:cNvPr>
          <p:cNvSpPr txBox="1"/>
          <p:nvPr/>
        </p:nvSpPr>
        <p:spPr>
          <a:xfrm>
            <a:off x="4192823" y="5417999"/>
            <a:ext cx="2610010" cy="461665"/>
          </a:xfrm>
          <a:prstGeom prst="rect">
            <a:avLst/>
          </a:prstGeom>
          <a:noFill/>
        </p:spPr>
        <p:txBody>
          <a:bodyPr wrap="none" rtlCol="0">
            <a:spAutoFit/>
          </a:bodyPr>
          <a:lstStyle/>
          <a:p>
            <a:pPr algn="ctr"/>
            <a:r>
              <a:rPr lang="en-US"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JOB OBJECTIVE</a:t>
            </a:r>
          </a:p>
        </p:txBody>
      </p:sp>
      <p:sp>
        <p:nvSpPr>
          <p:cNvPr id="10" name="TextBox 9">
            <a:extLst>
              <a:ext uri="{FF2B5EF4-FFF2-40B4-BE49-F238E27FC236}">
                <a16:creationId xmlns:a16="http://schemas.microsoft.com/office/drawing/2014/main" id="{160BAD02-DCFD-8C9F-8EE5-F3E84CFC47BE}"/>
              </a:ext>
            </a:extLst>
          </p:cNvPr>
          <p:cNvSpPr txBox="1"/>
          <p:nvPr/>
        </p:nvSpPr>
        <p:spPr>
          <a:xfrm>
            <a:off x="1260355" y="3057671"/>
            <a:ext cx="2512227" cy="707886"/>
          </a:xfrm>
          <a:prstGeom prst="rect">
            <a:avLst/>
          </a:prstGeom>
          <a:noFill/>
        </p:spPr>
        <p:txBody>
          <a:bodyPr wrap="none" rtlCol="0">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SMART OBJECTIVES</a:t>
            </a:r>
          </a:p>
          <a:p>
            <a:pPr algn="ctr"/>
            <a:endPar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1" name="Rectangle 10">
            <a:extLst>
              <a:ext uri="{FF2B5EF4-FFF2-40B4-BE49-F238E27FC236}">
                <a16:creationId xmlns:a16="http://schemas.microsoft.com/office/drawing/2014/main" id="{02BD2C6E-6E1A-E855-9A2E-731EF86319F9}"/>
              </a:ext>
            </a:extLst>
          </p:cNvPr>
          <p:cNvSpPr/>
          <p:nvPr/>
        </p:nvSpPr>
        <p:spPr>
          <a:xfrm>
            <a:off x="3983331" y="1306109"/>
            <a:ext cx="2361063" cy="1323833"/>
          </a:xfrm>
          <a:prstGeom prst="rect">
            <a:avLst/>
          </a:prstGeom>
          <a:solidFill>
            <a:srgbClr val="0082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2BAF5BF-38BB-E50E-414B-ED76BD66B46C}"/>
              </a:ext>
            </a:extLst>
          </p:cNvPr>
          <p:cNvSpPr txBox="1"/>
          <p:nvPr/>
        </p:nvSpPr>
        <p:spPr>
          <a:xfrm>
            <a:off x="3940611" y="1506360"/>
            <a:ext cx="2446503" cy="1323439"/>
          </a:xfrm>
          <a:prstGeom prst="rect">
            <a:avLst/>
          </a:prstGeom>
          <a:noFill/>
        </p:spPr>
        <p:txBody>
          <a:bodyPr wrap="none" rtlCol="0">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KEY </a:t>
            </a:r>
          </a:p>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PERFORMANCE </a:t>
            </a:r>
          </a:p>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INDICATORS (KPIs)</a:t>
            </a:r>
          </a:p>
          <a:p>
            <a:pPr algn="ctr"/>
            <a:endPar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3" name="Rectangle 12">
            <a:extLst>
              <a:ext uri="{FF2B5EF4-FFF2-40B4-BE49-F238E27FC236}">
                <a16:creationId xmlns:a16="http://schemas.microsoft.com/office/drawing/2014/main" id="{5658875E-24CF-96F9-FD3E-2645ED6C9998}"/>
              </a:ext>
            </a:extLst>
          </p:cNvPr>
          <p:cNvSpPr/>
          <p:nvPr/>
        </p:nvSpPr>
        <p:spPr>
          <a:xfrm>
            <a:off x="6673787" y="1662718"/>
            <a:ext cx="2361063" cy="1323833"/>
          </a:xfrm>
          <a:prstGeom prst="rect">
            <a:avLst/>
          </a:prstGeom>
          <a:solidFill>
            <a:srgbClr val="0082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D975ED7-08AA-FACC-F141-DED0FE38E649}"/>
              </a:ext>
            </a:extLst>
          </p:cNvPr>
          <p:cNvSpPr txBox="1"/>
          <p:nvPr/>
        </p:nvSpPr>
        <p:spPr>
          <a:xfrm>
            <a:off x="7246992" y="2124579"/>
            <a:ext cx="1218603" cy="400110"/>
          </a:xfrm>
          <a:prstGeom prst="rect">
            <a:avLst/>
          </a:prstGeom>
          <a:noFill/>
        </p:spPr>
        <p:txBody>
          <a:bodyPr wrap="none" rtlCol="0">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TARGETS</a:t>
            </a:r>
          </a:p>
        </p:txBody>
      </p:sp>
      <p:sp>
        <p:nvSpPr>
          <p:cNvPr id="15" name="Rectangle 14">
            <a:extLst>
              <a:ext uri="{FF2B5EF4-FFF2-40B4-BE49-F238E27FC236}">
                <a16:creationId xmlns:a16="http://schemas.microsoft.com/office/drawing/2014/main" id="{B1E1BFB7-39CF-29D4-C9F7-A55709E065F5}"/>
              </a:ext>
            </a:extLst>
          </p:cNvPr>
          <p:cNvSpPr/>
          <p:nvPr/>
        </p:nvSpPr>
        <p:spPr>
          <a:xfrm>
            <a:off x="8628330" y="3088098"/>
            <a:ext cx="2361063" cy="1323833"/>
          </a:xfrm>
          <a:prstGeom prst="rect">
            <a:avLst/>
          </a:prstGeom>
          <a:solidFill>
            <a:srgbClr val="0082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24DD423-77B7-22B3-FB1B-EB5CC5A4F4A7}"/>
              </a:ext>
            </a:extLst>
          </p:cNvPr>
          <p:cNvSpPr txBox="1"/>
          <p:nvPr/>
        </p:nvSpPr>
        <p:spPr>
          <a:xfrm>
            <a:off x="9125020" y="3584700"/>
            <a:ext cx="1367682" cy="400110"/>
          </a:xfrm>
          <a:prstGeom prst="rect">
            <a:avLst/>
          </a:prstGeom>
          <a:noFill/>
        </p:spPr>
        <p:txBody>
          <a:bodyPr wrap="none" rtlCol="0">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TIMELINES</a:t>
            </a:r>
          </a:p>
        </p:txBody>
      </p:sp>
      <p:sp>
        <p:nvSpPr>
          <p:cNvPr id="17" name="Rectangle 16">
            <a:extLst>
              <a:ext uri="{FF2B5EF4-FFF2-40B4-BE49-F238E27FC236}">
                <a16:creationId xmlns:a16="http://schemas.microsoft.com/office/drawing/2014/main" id="{158DA626-D8FD-570F-C9E3-3BBB54CC9D09}"/>
              </a:ext>
            </a:extLst>
          </p:cNvPr>
          <p:cNvSpPr/>
          <p:nvPr/>
        </p:nvSpPr>
        <p:spPr>
          <a:xfrm>
            <a:off x="7550260" y="4908533"/>
            <a:ext cx="2361063" cy="1323833"/>
          </a:xfrm>
          <a:prstGeom prst="rect">
            <a:avLst/>
          </a:prstGeom>
          <a:solidFill>
            <a:srgbClr val="0082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0786CAB-79C8-ADCE-EF1C-D6CAFE3208E5}"/>
              </a:ext>
            </a:extLst>
          </p:cNvPr>
          <p:cNvSpPr txBox="1"/>
          <p:nvPr/>
        </p:nvSpPr>
        <p:spPr>
          <a:xfrm>
            <a:off x="7675852" y="5297874"/>
            <a:ext cx="2076209" cy="400110"/>
          </a:xfrm>
          <a:prstGeom prst="rect">
            <a:avLst/>
          </a:prstGeom>
          <a:noFill/>
        </p:spPr>
        <p:txBody>
          <a:bodyPr wrap="none" rtlCol="0">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COMPETENCIES</a:t>
            </a:r>
          </a:p>
        </p:txBody>
      </p:sp>
    </p:spTree>
    <p:extLst>
      <p:ext uri="{BB962C8B-B14F-4D97-AF65-F5344CB8AC3E}">
        <p14:creationId xmlns:p14="http://schemas.microsoft.com/office/powerpoint/2010/main" val="34048436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图片 3">
            <a:extLst>
              <a:ext uri="{FF2B5EF4-FFF2-40B4-BE49-F238E27FC236}">
                <a16:creationId xmlns:a16="http://schemas.microsoft.com/office/drawing/2014/main" id="{2EBF5C92-D7CB-E862-7C8A-920F71C767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 y="-9685"/>
            <a:ext cx="12192000" cy="6855729"/>
          </a:xfrm>
          <a:prstGeom prst="rect">
            <a:avLst/>
          </a:prstGeom>
        </p:spPr>
      </p:pic>
      <p:sp>
        <p:nvSpPr>
          <p:cNvPr id="46" name="矩形 2">
            <a:extLst>
              <a:ext uri="{FF2B5EF4-FFF2-40B4-BE49-F238E27FC236}">
                <a16:creationId xmlns:a16="http://schemas.microsoft.com/office/drawing/2014/main" id="{08ACB875-E883-4C6A-18BA-4A0F2D07C798}"/>
              </a:ext>
            </a:extLst>
          </p:cNvPr>
          <p:cNvSpPr/>
          <p:nvPr/>
        </p:nvSpPr>
        <p:spPr>
          <a:xfrm>
            <a:off x="4349929" y="1358273"/>
            <a:ext cx="7842071" cy="6879639"/>
          </a:xfrm>
          <a:prstGeom prst="rect">
            <a:avLst/>
          </a:prstGeom>
          <a:solidFill>
            <a:schemeClr val="bg1">
              <a:alpha val="83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sp>
        <p:nvSpPr>
          <p:cNvPr id="47" name="矩形 15">
            <a:extLst>
              <a:ext uri="{FF2B5EF4-FFF2-40B4-BE49-F238E27FC236}">
                <a16:creationId xmlns:a16="http://schemas.microsoft.com/office/drawing/2014/main" id="{2D73C12C-9637-EA88-D7CB-522723892BA7}"/>
              </a:ext>
            </a:extLst>
          </p:cNvPr>
          <p:cNvSpPr/>
          <p:nvPr/>
        </p:nvSpPr>
        <p:spPr>
          <a:xfrm>
            <a:off x="0" y="2259873"/>
            <a:ext cx="1358537" cy="2651760"/>
          </a:xfrm>
          <a:prstGeom prst="rect">
            <a:avLst/>
          </a:prstGeom>
          <a:solidFill>
            <a:srgbClr val="195869">
              <a:alpha val="8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grpSp>
        <p:nvGrpSpPr>
          <p:cNvPr id="49" name="组合 9">
            <a:extLst>
              <a:ext uri="{FF2B5EF4-FFF2-40B4-BE49-F238E27FC236}">
                <a16:creationId xmlns:a16="http://schemas.microsoft.com/office/drawing/2014/main" id="{5ABD54F1-7B45-A21E-BBEF-2AFD6DA8394F}"/>
              </a:ext>
            </a:extLst>
          </p:cNvPr>
          <p:cNvGrpSpPr/>
          <p:nvPr/>
        </p:nvGrpSpPr>
        <p:grpSpPr>
          <a:xfrm>
            <a:off x="1358536" y="2259871"/>
            <a:ext cx="2991394" cy="2651762"/>
            <a:chOff x="1358536" y="2259871"/>
            <a:chExt cx="2991394" cy="2651762"/>
          </a:xfrm>
        </p:grpSpPr>
        <p:cxnSp>
          <p:nvCxnSpPr>
            <p:cNvPr id="50" name="直接连接符 5">
              <a:extLst>
                <a:ext uri="{FF2B5EF4-FFF2-40B4-BE49-F238E27FC236}">
                  <a16:creationId xmlns:a16="http://schemas.microsoft.com/office/drawing/2014/main" id="{C91D5239-A3CF-DEA0-DC50-4F8F2B6CEFFA}"/>
                </a:ext>
              </a:extLst>
            </p:cNvPr>
            <p:cNvCxnSpPr/>
            <p:nvPr/>
          </p:nvCxnSpPr>
          <p:spPr>
            <a:xfrm>
              <a:off x="1358537" y="2259873"/>
              <a:ext cx="2991393" cy="0"/>
            </a:xfrm>
            <a:prstGeom prst="line">
              <a:avLst/>
            </a:prstGeom>
            <a:noFill/>
            <a:ln w="28575" cap="flat" cmpd="sng" algn="ctr">
              <a:solidFill>
                <a:srgbClr val="FFFFFF"/>
              </a:solidFill>
              <a:prstDash val="solid"/>
              <a:miter lim="800000"/>
            </a:ln>
            <a:effectLst/>
          </p:spPr>
        </p:cxnSp>
        <p:cxnSp>
          <p:nvCxnSpPr>
            <p:cNvPr id="51" name="直接连接符 18">
              <a:extLst>
                <a:ext uri="{FF2B5EF4-FFF2-40B4-BE49-F238E27FC236}">
                  <a16:creationId xmlns:a16="http://schemas.microsoft.com/office/drawing/2014/main" id="{59802EA4-ECCC-EB7F-8478-E8CA56155BDE}"/>
                </a:ext>
              </a:extLst>
            </p:cNvPr>
            <p:cNvCxnSpPr/>
            <p:nvPr/>
          </p:nvCxnSpPr>
          <p:spPr>
            <a:xfrm>
              <a:off x="1358536" y="4898570"/>
              <a:ext cx="2991393" cy="0"/>
            </a:xfrm>
            <a:prstGeom prst="line">
              <a:avLst/>
            </a:prstGeom>
            <a:noFill/>
            <a:ln w="28575" cap="flat" cmpd="sng" algn="ctr">
              <a:solidFill>
                <a:srgbClr val="FFFFFF"/>
              </a:solidFill>
              <a:prstDash val="solid"/>
              <a:miter lim="800000"/>
            </a:ln>
            <a:effectLst/>
          </p:spPr>
        </p:cxnSp>
        <p:cxnSp>
          <p:nvCxnSpPr>
            <p:cNvPr id="52" name="直接连接符 20">
              <a:extLst>
                <a:ext uri="{FF2B5EF4-FFF2-40B4-BE49-F238E27FC236}">
                  <a16:creationId xmlns:a16="http://schemas.microsoft.com/office/drawing/2014/main" id="{7ADEC7DC-130A-B7EE-C47B-35385ACCD4D0}"/>
                </a:ext>
              </a:extLst>
            </p:cNvPr>
            <p:cNvCxnSpPr/>
            <p:nvPr/>
          </p:nvCxnSpPr>
          <p:spPr>
            <a:xfrm>
              <a:off x="1358536" y="3585753"/>
              <a:ext cx="2991393" cy="0"/>
            </a:xfrm>
            <a:prstGeom prst="line">
              <a:avLst/>
            </a:prstGeom>
            <a:noFill/>
            <a:ln w="28575" cap="flat" cmpd="sng" algn="ctr">
              <a:solidFill>
                <a:srgbClr val="FFFFFF"/>
              </a:solidFill>
              <a:prstDash val="solid"/>
              <a:miter lim="800000"/>
            </a:ln>
            <a:effectLst/>
          </p:spPr>
        </p:cxnSp>
        <p:cxnSp>
          <p:nvCxnSpPr>
            <p:cNvPr id="53" name="直接连接符 21">
              <a:extLst>
                <a:ext uri="{FF2B5EF4-FFF2-40B4-BE49-F238E27FC236}">
                  <a16:creationId xmlns:a16="http://schemas.microsoft.com/office/drawing/2014/main" id="{F65FA8E2-370B-F139-0207-9142FC44B783}"/>
                </a:ext>
              </a:extLst>
            </p:cNvPr>
            <p:cNvCxnSpPr/>
            <p:nvPr/>
          </p:nvCxnSpPr>
          <p:spPr>
            <a:xfrm>
              <a:off x="2854232" y="2259873"/>
              <a:ext cx="0" cy="2638699"/>
            </a:xfrm>
            <a:prstGeom prst="line">
              <a:avLst/>
            </a:prstGeom>
            <a:noFill/>
            <a:ln w="28575" cap="flat" cmpd="sng" algn="ctr">
              <a:solidFill>
                <a:srgbClr val="FFFFFF"/>
              </a:solidFill>
              <a:prstDash val="solid"/>
              <a:miter lim="800000"/>
            </a:ln>
            <a:effectLst/>
          </p:spPr>
        </p:cxnSp>
        <p:cxnSp>
          <p:nvCxnSpPr>
            <p:cNvPr id="54" name="直接连接符 23">
              <a:extLst>
                <a:ext uri="{FF2B5EF4-FFF2-40B4-BE49-F238E27FC236}">
                  <a16:creationId xmlns:a16="http://schemas.microsoft.com/office/drawing/2014/main" id="{FDA11ED0-8FD9-2368-9FCC-3D9E260ED0BC}"/>
                </a:ext>
              </a:extLst>
            </p:cNvPr>
            <p:cNvCxnSpPr/>
            <p:nvPr/>
          </p:nvCxnSpPr>
          <p:spPr>
            <a:xfrm>
              <a:off x="2096586" y="2259873"/>
              <a:ext cx="0" cy="2638699"/>
            </a:xfrm>
            <a:prstGeom prst="line">
              <a:avLst/>
            </a:prstGeom>
            <a:noFill/>
            <a:ln w="28575" cap="flat" cmpd="sng" algn="ctr">
              <a:solidFill>
                <a:srgbClr val="FFFFFF"/>
              </a:solidFill>
              <a:prstDash val="solid"/>
              <a:miter lim="800000"/>
            </a:ln>
            <a:effectLst/>
          </p:spPr>
        </p:cxnSp>
        <p:cxnSp>
          <p:nvCxnSpPr>
            <p:cNvPr id="55" name="直接连接符 24">
              <a:extLst>
                <a:ext uri="{FF2B5EF4-FFF2-40B4-BE49-F238E27FC236}">
                  <a16:creationId xmlns:a16="http://schemas.microsoft.com/office/drawing/2014/main" id="{7D831FCC-CF59-5246-55AA-D114D1D48230}"/>
                </a:ext>
              </a:extLst>
            </p:cNvPr>
            <p:cNvCxnSpPr/>
            <p:nvPr/>
          </p:nvCxnSpPr>
          <p:spPr>
            <a:xfrm>
              <a:off x="3664129" y="2259871"/>
              <a:ext cx="0" cy="2638699"/>
            </a:xfrm>
            <a:prstGeom prst="line">
              <a:avLst/>
            </a:prstGeom>
            <a:noFill/>
            <a:ln w="28575" cap="flat" cmpd="sng" algn="ctr">
              <a:solidFill>
                <a:srgbClr val="FFFFFF"/>
              </a:solidFill>
              <a:prstDash val="solid"/>
              <a:miter lim="800000"/>
            </a:ln>
            <a:effectLst/>
          </p:spPr>
        </p:cxnSp>
        <p:sp>
          <p:nvSpPr>
            <p:cNvPr id="56" name="矩形 8">
              <a:extLst>
                <a:ext uri="{FF2B5EF4-FFF2-40B4-BE49-F238E27FC236}">
                  <a16:creationId xmlns:a16="http://schemas.microsoft.com/office/drawing/2014/main" id="{8DC13A9C-38C5-85B0-D642-019E5580988F}"/>
                </a:ext>
              </a:extLst>
            </p:cNvPr>
            <p:cNvSpPr/>
            <p:nvPr/>
          </p:nvSpPr>
          <p:spPr>
            <a:xfrm>
              <a:off x="2854231" y="3572690"/>
              <a:ext cx="809898" cy="1338943"/>
            </a:xfrm>
            <a:prstGeom prst="rect">
              <a:avLst/>
            </a:prstGeom>
            <a:solidFill>
              <a:srgbClr val="195869">
                <a:alpha val="75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sp>
          <p:nvSpPr>
            <p:cNvPr id="57" name="矩形 25">
              <a:extLst>
                <a:ext uri="{FF2B5EF4-FFF2-40B4-BE49-F238E27FC236}">
                  <a16:creationId xmlns:a16="http://schemas.microsoft.com/office/drawing/2014/main" id="{0950EA5B-46B3-166F-5434-8F23627C3E85}"/>
                </a:ext>
              </a:extLst>
            </p:cNvPr>
            <p:cNvSpPr/>
            <p:nvPr/>
          </p:nvSpPr>
          <p:spPr>
            <a:xfrm>
              <a:off x="2070460" y="2287804"/>
              <a:ext cx="809898" cy="1297949"/>
            </a:xfrm>
            <a:prstGeom prst="rect">
              <a:avLst/>
            </a:prstGeom>
            <a:solidFill>
              <a:srgbClr val="1D9A78">
                <a:alpha val="75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grpSp>
      <p:sp>
        <p:nvSpPr>
          <p:cNvPr id="2" name="矩形 19">
            <a:extLst>
              <a:ext uri="{FF2B5EF4-FFF2-40B4-BE49-F238E27FC236}">
                <a16:creationId xmlns:a16="http://schemas.microsoft.com/office/drawing/2014/main" id="{6922101A-5CF2-B2F0-A0A6-3343E533D030}"/>
              </a:ext>
            </a:extLst>
          </p:cNvPr>
          <p:cNvSpPr/>
          <p:nvPr/>
        </p:nvSpPr>
        <p:spPr>
          <a:xfrm flipH="1">
            <a:off x="193168" y="3137943"/>
            <a:ext cx="1050288" cy="923330"/>
          </a:xfrm>
          <a:prstGeom prst="rect">
            <a:avLst/>
          </a:prstGeom>
        </p:spPr>
        <p:txBody>
          <a:bodyPr vert="horz" wrap="none">
            <a:spAutoFit/>
          </a:bodyPr>
          <a:lstStyle/>
          <a:p>
            <a:r>
              <a:rPr lang="en-US" altLang="zh-CN" sz="5400" b="1" dirty="0">
                <a:solidFill>
                  <a:schemeClr val="bg1"/>
                </a:solidFill>
                <a:latin typeface="Futura Md BT" panose="020B0602020204020303" pitchFamily="34" charset="0"/>
                <a:ea typeface="Yeseva One" panose="00000500000000000000" charset="0"/>
              </a:rPr>
              <a:t>01</a:t>
            </a:r>
            <a:endParaRPr lang="zh-CN" altLang="en-US" sz="5400" b="1" dirty="0">
              <a:solidFill>
                <a:schemeClr val="bg1"/>
              </a:solidFill>
              <a:latin typeface="Futura Md BT" panose="020B0602020204020303" pitchFamily="34" charset="0"/>
              <a:ea typeface="Yeseva One" panose="00000500000000000000" charset="0"/>
            </a:endParaRPr>
          </a:p>
        </p:txBody>
      </p:sp>
      <p:sp>
        <p:nvSpPr>
          <p:cNvPr id="6" name="PA_pa_     _3">
            <a:extLst>
              <a:ext uri="{FF2B5EF4-FFF2-40B4-BE49-F238E27FC236}">
                <a16:creationId xmlns:a16="http://schemas.microsoft.com/office/drawing/2014/main" id="{ED00814F-D497-B29F-3210-6F18E93E9024}"/>
              </a:ext>
            </a:extLst>
          </p:cNvPr>
          <p:cNvSpPr txBox="1"/>
          <p:nvPr>
            <p:custDataLst>
              <p:tags r:id="rId1"/>
            </p:custDataLst>
          </p:nvPr>
        </p:nvSpPr>
        <p:spPr>
          <a:xfrm>
            <a:off x="5022667" y="3374232"/>
            <a:ext cx="5810797" cy="4390291"/>
          </a:xfrm>
          <a:prstGeom prst="rect">
            <a:avLst/>
          </a:prstGeom>
          <a:noFill/>
        </p:spPr>
        <p:txBody>
          <a:bodyPr wrap="square" lIns="80632" tIns="40316" rIns="80632" bIns="40316" rtlCol="0">
            <a:spAutoFit/>
          </a:bodyPr>
          <a:lstStyle/>
          <a:p>
            <a:r>
              <a:rPr lang="en-US" altLang="zh-CN" sz="2800" b="1" i="1" dirty="0">
                <a:solidFill>
                  <a:srgbClr val="595959"/>
                </a:solidFill>
                <a:latin typeface="Futura Md BT" panose="020B0602020204020303" pitchFamily="34" charset="0"/>
                <a:ea typeface="Yeseva One" panose="00000500000000000000" charset="0"/>
              </a:rPr>
              <a:t>When the capacity of government to deliver service to Nigerians is called to question, then there is an urgent need to put in place mechanisms to safeguard the </a:t>
            </a:r>
            <a:r>
              <a:rPr lang="en-US" altLang="zh-CN" sz="2800" b="1" i="1" dirty="0">
                <a:solidFill>
                  <a:srgbClr val="1D9A78"/>
                </a:solidFill>
                <a:latin typeface="Futura Md BT" panose="020B0602020204020303" pitchFamily="34" charset="0"/>
                <a:ea typeface="Yeseva One" panose="00000500000000000000" charset="0"/>
              </a:rPr>
              <a:t>quality, competence, capacity, productivity </a:t>
            </a:r>
            <a:r>
              <a:rPr lang="en-US" altLang="zh-CN" sz="2800" b="1" i="1" dirty="0">
                <a:solidFill>
                  <a:srgbClr val="595959"/>
                </a:solidFill>
                <a:latin typeface="Futura Md BT" panose="020B0602020204020303" pitchFamily="34" charset="0"/>
                <a:ea typeface="Yeseva One" panose="00000500000000000000" charset="0"/>
              </a:rPr>
              <a:t>and </a:t>
            </a:r>
            <a:r>
              <a:rPr lang="en-US" altLang="zh-CN" sz="2800" b="1" i="1" dirty="0">
                <a:solidFill>
                  <a:srgbClr val="1D9A78"/>
                </a:solidFill>
                <a:latin typeface="Futura Md BT" panose="020B0602020204020303" pitchFamily="34" charset="0"/>
                <a:ea typeface="Yeseva One" panose="00000500000000000000" charset="0"/>
              </a:rPr>
              <a:t>integrity </a:t>
            </a:r>
            <a:r>
              <a:rPr lang="en-US" altLang="zh-CN" sz="2800" b="1" i="1" dirty="0">
                <a:solidFill>
                  <a:srgbClr val="595959"/>
                </a:solidFill>
                <a:latin typeface="Futura Md BT" panose="020B0602020204020303" pitchFamily="34" charset="0"/>
                <a:ea typeface="Yeseva One" panose="00000500000000000000" charset="0"/>
              </a:rPr>
              <a:t>of the public service for consistent and optimum service delivery</a:t>
            </a:r>
          </a:p>
        </p:txBody>
      </p:sp>
      <p:sp>
        <p:nvSpPr>
          <p:cNvPr id="7" name="pa_     _1">
            <a:extLst>
              <a:ext uri="{FF2B5EF4-FFF2-40B4-BE49-F238E27FC236}">
                <a16:creationId xmlns:a16="http://schemas.microsoft.com/office/drawing/2014/main" id="{A3B8BAA6-F934-C12D-7461-43C2198D1CD1}"/>
              </a:ext>
            </a:extLst>
          </p:cNvPr>
          <p:cNvSpPr/>
          <p:nvPr>
            <p:custDataLst>
              <p:tags r:id="rId2"/>
            </p:custDataLst>
          </p:nvPr>
        </p:nvSpPr>
        <p:spPr>
          <a:xfrm>
            <a:off x="5088296" y="2457925"/>
            <a:ext cx="3806322" cy="758532"/>
          </a:xfrm>
          <a:prstGeom prst="roundRect">
            <a:avLst/>
          </a:prstGeom>
          <a:solidFill>
            <a:srgbClr val="1D9A78"/>
          </a:solidFill>
          <a:ln w="12700" cap="flat" cmpd="sng" algn="ctr">
            <a:noFill/>
            <a:prstDash val="solid"/>
            <a:miter lim="800000"/>
          </a:ln>
          <a:effectLst/>
        </p:spPr>
        <p:txBody>
          <a:bodyPr lIns="121844" tIns="60922" rIns="121844" bIns="609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595959"/>
              </a:solidFill>
              <a:effectLst/>
              <a:uLnTx/>
              <a:uFillTx/>
              <a:latin typeface="Yeseva One" panose="00000500000000000000" charset="0"/>
              <a:ea typeface="Yeseva One" panose="00000500000000000000" charset="0"/>
              <a:cs typeface="+mn-cs"/>
            </a:endParaRPr>
          </a:p>
        </p:txBody>
      </p:sp>
      <p:sp>
        <p:nvSpPr>
          <p:cNvPr id="5" name="PA_pa_     _2">
            <a:extLst>
              <a:ext uri="{FF2B5EF4-FFF2-40B4-BE49-F238E27FC236}">
                <a16:creationId xmlns:a16="http://schemas.microsoft.com/office/drawing/2014/main" id="{A0DF98F1-EB1F-D572-B7B9-5C0CD6C7BFC0}"/>
              </a:ext>
            </a:extLst>
          </p:cNvPr>
          <p:cNvSpPr txBox="1"/>
          <p:nvPr>
            <p:custDataLst>
              <p:tags r:id="rId3"/>
            </p:custDataLst>
          </p:nvPr>
        </p:nvSpPr>
        <p:spPr>
          <a:xfrm>
            <a:off x="5231671" y="2457928"/>
            <a:ext cx="5331519" cy="758528"/>
          </a:xfrm>
          <a:prstGeom prst="rect">
            <a:avLst/>
          </a:prstGeom>
          <a:noFill/>
        </p:spPr>
        <p:txBody>
          <a:bodyPr wrap="square" lIns="80632" tIns="40316" rIns="80632" bIns="40316" rtlCol="0">
            <a:spAutoFit/>
          </a:bodyPr>
          <a:lstStyle/>
          <a:p>
            <a:r>
              <a:rPr lang="en-US" altLang="zh-CN" sz="4400" b="1" dirty="0">
                <a:solidFill>
                  <a:schemeClr val="bg1"/>
                </a:solidFill>
                <a:latin typeface="Futura Md BT" panose="020B0602020204020303" pitchFamily="34" charset="0"/>
                <a:ea typeface="Yeseva One" panose="00000500000000000000" charset="0"/>
              </a:rPr>
              <a:t>PREAMBLE</a:t>
            </a:r>
          </a:p>
        </p:txBody>
      </p:sp>
    </p:spTree>
    <p:extLst>
      <p:ext uri="{BB962C8B-B14F-4D97-AF65-F5344CB8AC3E}">
        <p14:creationId xmlns:p14="http://schemas.microsoft.com/office/powerpoint/2010/main" val="2617656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12" presetClass="entr" presetSubtype="8" fill="hold" grpId="0" nodeType="afterEffect">
                                  <p:stCondLst>
                                    <p:cond delay="0"/>
                                  </p:stCondLst>
                                  <p:iterate type="lt">
                                    <p:tmPct val="1000"/>
                                  </p:iterate>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childTnLst>
                          </p:cTn>
                        </p:par>
                        <p:par>
                          <p:cTn id="28" fill="hold">
                            <p:stCondLst>
                              <p:cond delay="2035"/>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 grpId="0"/>
      <p:bldP spid="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86BEF-DD1E-B4CA-6467-F26DD04A6CAC}"/>
            </a:ext>
          </a:extLst>
        </p:cNvPr>
        <p:cNvGrpSpPr/>
        <p:nvPr/>
      </p:nvGrpSpPr>
      <p:grpSpPr>
        <a:xfrm>
          <a:off x="0" y="0"/>
          <a:ext cx="0" cy="0"/>
          <a:chOff x="0" y="0"/>
          <a:chExt cx="0" cy="0"/>
        </a:xfrm>
      </p:grpSpPr>
      <p:sp>
        <p:nvSpPr>
          <p:cNvPr id="61444" name="Content Placeholder 2">
            <a:extLst>
              <a:ext uri="{FF2B5EF4-FFF2-40B4-BE49-F238E27FC236}">
                <a16:creationId xmlns:a16="http://schemas.microsoft.com/office/drawing/2014/main" id="{D242A892-8A44-16A3-D177-F66A378647A1}"/>
              </a:ext>
            </a:extLst>
          </p:cNvPr>
          <p:cNvSpPr txBox="1">
            <a:spLocks noChangeArrowheads="1"/>
          </p:cNvSpPr>
          <p:nvPr/>
        </p:nvSpPr>
        <p:spPr bwMode="auto">
          <a:xfrm>
            <a:off x="653142" y="969144"/>
            <a:ext cx="10994571" cy="528073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3000" dirty="0">
              <a:solidFill>
                <a:prstClr val="black"/>
              </a:solidFill>
              <a:latin typeface="Arial" panose="020B0604020202020204" pitchFamily="34" charset="0"/>
              <a:cs typeface="Arial" panose="020B0604020202020204" pitchFamily="34" charset="0"/>
            </a:endParaRPr>
          </a:p>
          <a:p>
            <a:pPr marL="0" indent="0">
              <a:buNone/>
            </a:pPr>
            <a:r>
              <a:rPr lang="en-US" dirty="0">
                <a:solidFill>
                  <a:prstClr val="black"/>
                </a:solidFill>
                <a:latin typeface="Arial" panose="020B0604020202020204" pitchFamily="34" charset="0"/>
                <a:cs typeface="Arial" panose="020B0604020202020204" pitchFamily="34" charset="0"/>
              </a:rPr>
              <a:t>Key Result Areas…</a:t>
            </a:r>
          </a:p>
          <a:p>
            <a:r>
              <a:rPr lang="en-US" dirty="0">
                <a:solidFill>
                  <a:prstClr val="black"/>
                </a:solidFill>
                <a:latin typeface="Arial" panose="020B0604020202020204" pitchFamily="34" charset="0"/>
                <a:cs typeface="Arial" panose="020B0604020202020204" pitchFamily="34" charset="0"/>
              </a:rPr>
              <a:t>Most important areas of </a:t>
            </a:r>
            <a:r>
              <a:rPr lang="en-US" b="1" dirty="0">
                <a:solidFill>
                  <a:prstClr val="black"/>
                </a:solidFill>
                <a:latin typeface="Arial" panose="020B0604020202020204" pitchFamily="34" charset="0"/>
                <a:cs typeface="Arial" panose="020B0604020202020204" pitchFamily="34" charset="0"/>
              </a:rPr>
              <a:t>responsibility</a:t>
            </a:r>
            <a:r>
              <a:rPr lang="en-US" dirty="0">
                <a:solidFill>
                  <a:prstClr val="black"/>
                </a:solidFill>
                <a:latin typeface="Arial" panose="020B0604020202020204" pitchFamily="34" charset="0"/>
                <a:cs typeface="Arial" panose="020B0604020202020204" pitchFamily="34" charset="0"/>
              </a:rPr>
              <a:t> that an individual or team needs to focus on to achieve their objectives and goals.</a:t>
            </a:r>
          </a:p>
          <a:p>
            <a:pPr marL="0" indent="0">
              <a:buNone/>
            </a:pPr>
            <a:endParaRPr lang="en-US"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Broad level of </a:t>
            </a:r>
            <a:r>
              <a:rPr lang="en-US" b="1" dirty="0">
                <a:solidFill>
                  <a:prstClr val="black"/>
                </a:solidFill>
                <a:latin typeface="Arial" panose="020B0604020202020204" pitchFamily="34" charset="0"/>
                <a:cs typeface="Arial" panose="020B0604020202020204" pitchFamily="34" charset="0"/>
              </a:rPr>
              <a:t>responsibilities </a:t>
            </a:r>
            <a:r>
              <a:rPr lang="en-US" dirty="0">
                <a:solidFill>
                  <a:prstClr val="black"/>
                </a:solidFill>
                <a:latin typeface="Arial" panose="020B0604020202020204" pitchFamily="34" charset="0"/>
                <a:cs typeface="Arial" panose="020B0604020202020204" pitchFamily="34" charset="0"/>
              </a:rPr>
              <a:t>for which a Ministry or Team is accountable </a:t>
            </a:r>
            <a:r>
              <a:rPr lang="en-US" b="1" dirty="0">
                <a:solidFill>
                  <a:prstClr val="black"/>
                </a:solidFill>
                <a:latin typeface="Arial" panose="020B0604020202020204" pitchFamily="34" charset="0"/>
                <a:cs typeface="Arial" panose="020B0604020202020204" pitchFamily="34" charset="0"/>
              </a:rPr>
              <a:t>(mandate areas).</a:t>
            </a:r>
          </a:p>
          <a:p>
            <a:pPr marL="0" indent="0">
              <a:buNone/>
            </a:pPr>
            <a:endParaRPr lang="en-GB"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Area(s) of business operations where it is </a:t>
            </a:r>
            <a:r>
              <a:rPr lang="en-US" sz="3200" b="1" dirty="0">
                <a:solidFill>
                  <a:prstClr val="black"/>
                </a:solidFill>
                <a:latin typeface="Arial" panose="020B0604020202020204" pitchFamily="34" charset="0"/>
                <a:cs typeface="Arial" panose="020B0604020202020204" pitchFamily="34" charset="0"/>
              </a:rPr>
              <a:t>profoundly important</a:t>
            </a:r>
            <a:r>
              <a:rPr lang="en-US" dirty="0">
                <a:solidFill>
                  <a:prstClr val="black"/>
                </a:solidFill>
                <a:latin typeface="Arial" panose="020B0604020202020204" pitchFamily="34" charset="0"/>
                <a:cs typeface="Arial" panose="020B0604020202020204" pitchFamily="34" charset="0"/>
              </a:rPr>
              <a:t> to achieve results.</a:t>
            </a:r>
          </a:p>
          <a:p>
            <a:pPr marL="0" indent="0">
              <a:buNone/>
            </a:pPr>
            <a:endParaRPr lang="en-US" dirty="0">
              <a:solidFill>
                <a:prstClr val="black"/>
              </a:solidFill>
              <a:latin typeface="Arial" panose="020B0604020202020204" pitchFamily="34" charset="0"/>
              <a:cs typeface="Arial" panose="020B0604020202020204" pitchFamily="34" charset="0"/>
            </a:endParaRPr>
          </a:p>
          <a:p>
            <a:pPr marL="457200" lvl="1" indent="0">
              <a:buNone/>
            </a:pPr>
            <a:endParaRPr lang="en-GB" sz="2000" dirty="0">
              <a:solidFill>
                <a:prstClr val="black"/>
              </a:solidFill>
            </a:endParaRPr>
          </a:p>
          <a:p>
            <a:endParaRPr lang="en-GB" sz="2400" dirty="0">
              <a:solidFill>
                <a:prstClr val="black"/>
              </a:solidFill>
            </a:endParaRPr>
          </a:p>
          <a:p>
            <a:pPr lvl="1"/>
            <a:endParaRPr lang="en-GB" sz="2000" dirty="0">
              <a:solidFill>
                <a:prstClr val="black"/>
              </a:solidFill>
            </a:endParaRPr>
          </a:p>
          <a:p>
            <a:pPr lvl="1"/>
            <a:endParaRPr lang="en-GB" sz="2000" dirty="0">
              <a:solidFill>
                <a:prstClr val="black"/>
              </a:solidFill>
            </a:endParaRPr>
          </a:p>
          <a:p>
            <a:pPr lvl="1"/>
            <a:endParaRPr lang="en-GB" sz="2000" dirty="0">
              <a:solidFill>
                <a:prstClr val="black"/>
              </a:solidFill>
            </a:endParaRPr>
          </a:p>
        </p:txBody>
      </p:sp>
      <p:sp>
        <p:nvSpPr>
          <p:cNvPr id="7" name="Text Box 2">
            <a:extLst>
              <a:ext uri="{FF2B5EF4-FFF2-40B4-BE49-F238E27FC236}">
                <a16:creationId xmlns:a16="http://schemas.microsoft.com/office/drawing/2014/main" id="{B63D47D4-A2DE-1806-FDC5-3F4F8AC8FE7B}"/>
              </a:ext>
            </a:extLst>
          </p:cNvPr>
          <p:cNvSpPr txBox="1">
            <a:spLocks noChangeArrowheads="1"/>
          </p:cNvSpPr>
          <p:nvPr/>
        </p:nvSpPr>
        <p:spPr bwMode="auto">
          <a:xfrm>
            <a:off x="2304661" y="161714"/>
            <a:ext cx="70695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474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474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474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defRPr/>
            </a:pPr>
            <a:r>
              <a:rPr lang="en-GB" altLang="en-US" sz="4000" b="1" dirty="0">
                <a:solidFill>
                  <a:prstClr val="black"/>
                </a:solidFill>
                <a:latin typeface="Arial" panose="020B0604020202020204" pitchFamily="34" charset="0"/>
                <a:cs typeface="Arial" panose="020B0604020202020204" pitchFamily="34" charset="0"/>
              </a:rPr>
              <a:t>Key Result Areas (KRAs)</a:t>
            </a:r>
          </a:p>
        </p:txBody>
      </p:sp>
      <p:sp>
        <p:nvSpPr>
          <p:cNvPr id="9" name="Slide Number Placeholder 1">
            <a:extLst>
              <a:ext uri="{FF2B5EF4-FFF2-40B4-BE49-F238E27FC236}">
                <a16:creationId xmlns:a16="http://schemas.microsoft.com/office/drawing/2014/main" id="{23C69995-ED3C-BDAB-91FF-0FFC578B4551}"/>
              </a:ext>
            </a:extLst>
          </p:cNvPr>
          <p:cNvSpPr txBox="1">
            <a:spLocks noGrp="1"/>
          </p:cNvSpPr>
          <p:nvPr/>
        </p:nvSpPr>
        <p:spPr bwMode="auto">
          <a:xfrm>
            <a:off x="10128012" y="6696286"/>
            <a:ext cx="539988" cy="1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Univers 55"/>
                <a:cs typeface="Arial" panose="020B0604020202020204" pitchFamily="34" charset="0"/>
              </a:defRPr>
            </a:lvl1pPr>
            <a:lvl2pPr marL="742950" indent="-285750">
              <a:defRPr>
                <a:solidFill>
                  <a:schemeClr val="tx1"/>
                </a:solidFill>
                <a:latin typeface="Univers 55"/>
                <a:cs typeface="Arial" panose="020B0604020202020204" pitchFamily="34" charset="0"/>
              </a:defRPr>
            </a:lvl2pPr>
            <a:lvl3pPr marL="1143000" indent="-228600">
              <a:defRPr>
                <a:solidFill>
                  <a:schemeClr val="tx1"/>
                </a:solidFill>
                <a:latin typeface="Univers 55"/>
                <a:cs typeface="Arial" panose="020B0604020202020204" pitchFamily="34" charset="0"/>
              </a:defRPr>
            </a:lvl3pPr>
            <a:lvl4pPr marL="1600200" indent="-228600">
              <a:defRPr>
                <a:solidFill>
                  <a:schemeClr val="tx1"/>
                </a:solidFill>
                <a:latin typeface="Univers 55"/>
                <a:cs typeface="Arial" panose="020B0604020202020204" pitchFamily="34" charset="0"/>
              </a:defRPr>
            </a:lvl4pPr>
            <a:lvl5pPr marL="2057400" indent="-228600">
              <a:defRPr>
                <a:solidFill>
                  <a:schemeClr val="tx1"/>
                </a:solidFill>
                <a:latin typeface="Univers 55"/>
                <a:cs typeface="Arial" panose="020B0604020202020204" pitchFamily="34" charset="0"/>
              </a:defRPr>
            </a:lvl5pPr>
            <a:lvl6pPr marL="2514600" indent="-228600" eaLnBrk="0" fontAlgn="base" hangingPunct="0">
              <a:spcBef>
                <a:spcPct val="0"/>
              </a:spcBef>
              <a:spcAft>
                <a:spcPct val="0"/>
              </a:spcAft>
              <a:defRPr>
                <a:solidFill>
                  <a:schemeClr val="tx1"/>
                </a:solidFill>
                <a:latin typeface="Univers 55"/>
                <a:cs typeface="Arial" panose="020B0604020202020204" pitchFamily="34" charset="0"/>
              </a:defRPr>
            </a:lvl6pPr>
            <a:lvl7pPr marL="2971800" indent="-228600" eaLnBrk="0" fontAlgn="base" hangingPunct="0">
              <a:spcBef>
                <a:spcPct val="0"/>
              </a:spcBef>
              <a:spcAft>
                <a:spcPct val="0"/>
              </a:spcAft>
              <a:defRPr>
                <a:solidFill>
                  <a:schemeClr val="tx1"/>
                </a:solidFill>
                <a:latin typeface="Univers 55"/>
                <a:cs typeface="Arial" panose="020B0604020202020204" pitchFamily="34" charset="0"/>
              </a:defRPr>
            </a:lvl7pPr>
            <a:lvl8pPr marL="3429000" indent="-228600" eaLnBrk="0" fontAlgn="base" hangingPunct="0">
              <a:spcBef>
                <a:spcPct val="0"/>
              </a:spcBef>
              <a:spcAft>
                <a:spcPct val="0"/>
              </a:spcAft>
              <a:defRPr>
                <a:solidFill>
                  <a:schemeClr val="tx1"/>
                </a:solidFill>
                <a:latin typeface="Univers 55"/>
                <a:cs typeface="Arial" panose="020B0604020202020204" pitchFamily="34" charset="0"/>
              </a:defRPr>
            </a:lvl8pPr>
            <a:lvl9pPr marL="3886200" indent="-228600" eaLnBrk="0" fontAlgn="base" hangingPunct="0">
              <a:spcBef>
                <a:spcPct val="0"/>
              </a:spcBef>
              <a:spcAft>
                <a:spcPct val="0"/>
              </a:spcAft>
              <a:defRPr>
                <a:solidFill>
                  <a:schemeClr val="tx1"/>
                </a:solidFill>
                <a:latin typeface="Univers 55"/>
                <a:cs typeface="Arial" panose="020B0604020202020204" pitchFamily="34" charset="0"/>
              </a:defRPr>
            </a:lvl9pPr>
          </a:lstStyle>
          <a:p>
            <a:pPr algn="r" defTabSz="685736"/>
            <a:fld id="{D62292F5-9F67-4EC5-8D3A-3453884D0AB8}" type="slidenum">
              <a:rPr lang="en-US" altLang="en-GB" sz="886" b="1">
                <a:solidFill>
                  <a:prstClr val="black"/>
                </a:solidFill>
                <a:latin typeface="Univers 45 Light" pitchFamily="2" charset="0"/>
              </a:rPr>
              <a:pPr algn="r" defTabSz="685736"/>
              <a:t>30</a:t>
            </a:fld>
            <a:endParaRPr lang="en-US" altLang="en-GB" sz="886" b="1" dirty="0">
              <a:solidFill>
                <a:prstClr val="black"/>
              </a:solidFill>
              <a:latin typeface="Univers 45 Light" pitchFamily="2" charset="0"/>
            </a:endParaRPr>
          </a:p>
        </p:txBody>
      </p:sp>
    </p:spTree>
    <p:extLst>
      <p:ext uri="{BB962C8B-B14F-4D97-AF65-F5344CB8AC3E}">
        <p14:creationId xmlns:p14="http://schemas.microsoft.com/office/powerpoint/2010/main" val="525098848"/>
      </p:ext>
    </p:extLst>
  </p:cSld>
  <p:clrMapOvr>
    <a:masterClrMapping/>
  </p:clrMapOvr>
  <p:transition>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Content Placeholder 2">
            <a:extLst>
              <a:ext uri="{FF2B5EF4-FFF2-40B4-BE49-F238E27FC236}">
                <a16:creationId xmlns:a16="http://schemas.microsoft.com/office/drawing/2014/main" id="{8D88258E-5ADD-B34D-9C6D-B4CE9CF7BC33}"/>
              </a:ext>
            </a:extLst>
          </p:cNvPr>
          <p:cNvSpPr txBox="1">
            <a:spLocks noChangeArrowheads="1"/>
          </p:cNvSpPr>
          <p:nvPr/>
        </p:nvSpPr>
        <p:spPr bwMode="auto">
          <a:xfrm>
            <a:off x="653142" y="969144"/>
            <a:ext cx="10994571" cy="5804518"/>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GB" sz="3000"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It usually starts with a NOUN. Could be a word or phrase</a:t>
            </a:r>
          </a:p>
          <a:p>
            <a:pPr marL="0" indent="0">
              <a:buNone/>
            </a:pPr>
            <a:endParaRPr lang="en-GB" dirty="0">
              <a:solidFill>
                <a:prstClr val="black"/>
              </a:solidFill>
              <a:latin typeface="Arial" panose="020B0604020202020204" pitchFamily="34" charset="0"/>
              <a:cs typeface="Arial" panose="020B0604020202020204" pitchFamily="34" charset="0"/>
            </a:endParaRPr>
          </a:p>
          <a:p>
            <a:pPr marL="0" indent="0">
              <a:buNone/>
            </a:pPr>
            <a:r>
              <a:rPr lang="en-GB" dirty="0">
                <a:solidFill>
                  <a:srgbClr val="FF0000"/>
                </a:solidFill>
                <a:latin typeface="Arial" panose="020B0604020202020204" pitchFamily="34" charset="0"/>
                <a:cs typeface="Arial" panose="020B0604020202020204" pitchFamily="34" charset="0"/>
              </a:rPr>
              <a:t>Example : </a:t>
            </a:r>
          </a:p>
          <a:p>
            <a:pPr lvl="1">
              <a:lnSpc>
                <a:spcPct val="150000"/>
              </a:lnSpc>
            </a:pPr>
            <a:r>
              <a:rPr lang="en-US" sz="2800" b="1" dirty="0">
                <a:solidFill>
                  <a:srgbClr val="7030A0"/>
                </a:solidFill>
                <a:latin typeface="Arial" panose="020B0604020202020204" pitchFamily="34" charset="0"/>
                <a:cs typeface="Arial" panose="020B0604020202020204" pitchFamily="34" charset="0"/>
              </a:rPr>
              <a:t>Teachers’ Certificates accreditation</a:t>
            </a:r>
            <a:endParaRPr lang="en-GB" sz="2800" b="1" dirty="0">
              <a:solidFill>
                <a:srgbClr val="7030A0"/>
              </a:solidFill>
              <a:latin typeface="Arial" panose="020B0604020202020204" pitchFamily="34" charset="0"/>
              <a:cs typeface="Arial" panose="020B0604020202020204" pitchFamily="34" charset="0"/>
            </a:endParaRPr>
          </a:p>
          <a:p>
            <a:pPr lvl="1">
              <a:lnSpc>
                <a:spcPct val="150000"/>
              </a:lnSpc>
            </a:pPr>
            <a:r>
              <a:rPr lang="en-GB" sz="2800" b="1" dirty="0">
                <a:solidFill>
                  <a:srgbClr val="7030A0"/>
                </a:solidFill>
                <a:latin typeface="Arial" panose="020B0604020202020204" pitchFamily="34" charset="0"/>
                <a:cs typeface="Arial" panose="020B0604020202020204" pitchFamily="34" charset="0"/>
              </a:rPr>
              <a:t>Guidelines approval</a:t>
            </a:r>
          </a:p>
          <a:p>
            <a:pPr lvl="1">
              <a:lnSpc>
                <a:spcPct val="150000"/>
              </a:lnSpc>
            </a:pPr>
            <a:r>
              <a:rPr lang="en-GB" sz="2800" b="1" dirty="0">
                <a:solidFill>
                  <a:srgbClr val="7030A0"/>
                </a:solidFill>
                <a:latin typeface="Arial" panose="020B0604020202020204" pitchFamily="34" charset="0"/>
                <a:cs typeface="Arial" panose="020B0604020202020204" pitchFamily="34" charset="0"/>
              </a:rPr>
              <a:t>Information analysis and collation</a:t>
            </a:r>
          </a:p>
          <a:p>
            <a:pPr lvl="1">
              <a:lnSpc>
                <a:spcPct val="150000"/>
              </a:lnSpc>
            </a:pPr>
            <a:r>
              <a:rPr lang="en-GB" sz="2800" b="1" dirty="0">
                <a:solidFill>
                  <a:srgbClr val="7030A0"/>
                </a:solidFill>
                <a:latin typeface="Arial" panose="020B0604020202020204" pitchFamily="34" charset="0"/>
                <a:cs typeface="Arial" panose="020B0604020202020204" pitchFamily="34" charset="0"/>
              </a:rPr>
              <a:t>Advisory role</a:t>
            </a:r>
          </a:p>
          <a:p>
            <a:pPr lvl="1">
              <a:lnSpc>
                <a:spcPct val="150000"/>
              </a:lnSpc>
            </a:pPr>
            <a:r>
              <a:rPr lang="en-GB" sz="2800" b="1" dirty="0">
                <a:solidFill>
                  <a:srgbClr val="7030A0"/>
                </a:solidFill>
                <a:latin typeface="Arial" panose="020B0604020202020204" pitchFamily="34" charset="0"/>
                <a:cs typeface="Arial" panose="020B0604020202020204" pitchFamily="34" charset="0"/>
              </a:rPr>
              <a:t>Monitoring and Evaluation</a:t>
            </a:r>
          </a:p>
          <a:p>
            <a:pPr lvl="1"/>
            <a:endParaRPr lang="en-GB" sz="2000" dirty="0">
              <a:solidFill>
                <a:prstClr val="black"/>
              </a:solidFill>
            </a:endParaRPr>
          </a:p>
          <a:p>
            <a:endParaRPr lang="en-GB" sz="2400" dirty="0">
              <a:solidFill>
                <a:prstClr val="black"/>
              </a:solidFill>
            </a:endParaRPr>
          </a:p>
          <a:p>
            <a:pPr lvl="1"/>
            <a:endParaRPr lang="en-GB" sz="2000" dirty="0">
              <a:solidFill>
                <a:prstClr val="black"/>
              </a:solidFill>
            </a:endParaRPr>
          </a:p>
          <a:p>
            <a:pPr lvl="1"/>
            <a:endParaRPr lang="en-GB" sz="2000" dirty="0">
              <a:solidFill>
                <a:prstClr val="black"/>
              </a:solidFill>
            </a:endParaRPr>
          </a:p>
          <a:p>
            <a:pPr lvl="1"/>
            <a:endParaRPr lang="en-GB" sz="2000" dirty="0">
              <a:solidFill>
                <a:prstClr val="black"/>
              </a:solidFill>
            </a:endParaRPr>
          </a:p>
        </p:txBody>
      </p:sp>
      <p:sp>
        <p:nvSpPr>
          <p:cNvPr id="7" name="Text Box 2">
            <a:extLst>
              <a:ext uri="{FF2B5EF4-FFF2-40B4-BE49-F238E27FC236}">
                <a16:creationId xmlns:a16="http://schemas.microsoft.com/office/drawing/2014/main" id="{0295806F-B609-4C8C-96B6-AB8FB4DAF7BC}"/>
              </a:ext>
            </a:extLst>
          </p:cNvPr>
          <p:cNvSpPr txBox="1">
            <a:spLocks noChangeArrowheads="1"/>
          </p:cNvSpPr>
          <p:nvPr/>
        </p:nvSpPr>
        <p:spPr bwMode="auto">
          <a:xfrm>
            <a:off x="2304661" y="161714"/>
            <a:ext cx="70695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474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474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474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defRPr/>
            </a:pPr>
            <a:r>
              <a:rPr lang="en-GB" altLang="en-US" sz="4000" b="1" dirty="0">
                <a:solidFill>
                  <a:prstClr val="black"/>
                </a:solidFill>
                <a:latin typeface="Arial" panose="020B0604020202020204" pitchFamily="34" charset="0"/>
                <a:cs typeface="Arial" panose="020B0604020202020204" pitchFamily="34" charset="0"/>
              </a:rPr>
              <a:t>Key Result Areas… Cont’d</a:t>
            </a:r>
          </a:p>
        </p:txBody>
      </p:sp>
      <p:sp>
        <p:nvSpPr>
          <p:cNvPr id="9" name="Slide Number Placeholder 1">
            <a:extLst>
              <a:ext uri="{FF2B5EF4-FFF2-40B4-BE49-F238E27FC236}">
                <a16:creationId xmlns:a16="http://schemas.microsoft.com/office/drawing/2014/main" id="{E06ED036-49A8-4970-94DD-9A95896999AD}"/>
              </a:ext>
            </a:extLst>
          </p:cNvPr>
          <p:cNvSpPr txBox="1">
            <a:spLocks noGrp="1"/>
          </p:cNvSpPr>
          <p:nvPr/>
        </p:nvSpPr>
        <p:spPr bwMode="auto">
          <a:xfrm>
            <a:off x="10128012" y="6696286"/>
            <a:ext cx="539988" cy="1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Univers 55"/>
                <a:cs typeface="Arial" panose="020B0604020202020204" pitchFamily="34" charset="0"/>
              </a:defRPr>
            </a:lvl1pPr>
            <a:lvl2pPr marL="742950" indent="-285750">
              <a:defRPr>
                <a:solidFill>
                  <a:schemeClr val="tx1"/>
                </a:solidFill>
                <a:latin typeface="Univers 55"/>
                <a:cs typeface="Arial" panose="020B0604020202020204" pitchFamily="34" charset="0"/>
              </a:defRPr>
            </a:lvl2pPr>
            <a:lvl3pPr marL="1143000" indent="-228600">
              <a:defRPr>
                <a:solidFill>
                  <a:schemeClr val="tx1"/>
                </a:solidFill>
                <a:latin typeface="Univers 55"/>
                <a:cs typeface="Arial" panose="020B0604020202020204" pitchFamily="34" charset="0"/>
              </a:defRPr>
            </a:lvl3pPr>
            <a:lvl4pPr marL="1600200" indent="-228600">
              <a:defRPr>
                <a:solidFill>
                  <a:schemeClr val="tx1"/>
                </a:solidFill>
                <a:latin typeface="Univers 55"/>
                <a:cs typeface="Arial" panose="020B0604020202020204" pitchFamily="34" charset="0"/>
              </a:defRPr>
            </a:lvl4pPr>
            <a:lvl5pPr marL="2057400" indent="-228600">
              <a:defRPr>
                <a:solidFill>
                  <a:schemeClr val="tx1"/>
                </a:solidFill>
                <a:latin typeface="Univers 55"/>
                <a:cs typeface="Arial" panose="020B0604020202020204" pitchFamily="34" charset="0"/>
              </a:defRPr>
            </a:lvl5pPr>
            <a:lvl6pPr marL="2514600" indent="-228600" eaLnBrk="0" fontAlgn="base" hangingPunct="0">
              <a:spcBef>
                <a:spcPct val="0"/>
              </a:spcBef>
              <a:spcAft>
                <a:spcPct val="0"/>
              </a:spcAft>
              <a:defRPr>
                <a:solidFill>
                  <a:schemeClr val="tx1"/>
                </a:solidFill>
                <a:latin typeface="Univers 55"/>
                <a:cs typeface="Arial" panose="020B0604020202020204" pitchFamily="34" charset="0"/>
              </a:defRPr>
            </a:lvl6pPr>
            <a:lvl7pPr marL="2971800" indent="-228600" eaLnBrk="0" fontAlgn="base" hangingPunct="0">
              <a:spcBef>
                <a:spcPct val="0"/>
              </a:spcBef>
              <a:spcAft>
                <a:spcPct val="0"/>
              </a:spcAft>
              <a:defRPr>
                <a:solidFill>
                  <a:schemeClr val="tx1"/>
                </a:solidFill>
                <a:latin typeface="Univers 55"/>
                <a:cs typeface="Arial" panose="020B0604020202020204" pitchFamily="34" charset="0"/>
              </a:defRPr>
            </a:lvl7pPr>
            <a:lvl8pPr marL="3429000" indent="-228600" eaLnBrk="0" fontAlgn="base" hangingPunct="0">
              <a:spcBef>
                <a:spcPct val="0"/>
              </a:spcBef>
              <a:spcAft>
                <a:spcPct val="0"/>
              </a:spcAft>
              <a:defRPr>
                <a:solidFill>
                  <a:schemeClr val="tx1"/>
                </a:solidFill>
                <a:latin typeface="Univers 55"/>
                <a:cs typeface="Arial" panose="020B0604020202020204" pitchFamily="34" charset="0"/>
              </a:defRPr>
            </a:lvl8pPr>
            <a:lvl9pPr marL="3886200" indent="-228600" eaLnBrk="0" fontAlgn="base" hangingPunct="0">
              <a:spcBef>
                <a:spcPct val="0"/>
              </a:spcBef>
              <a:spcAft>
                <a:spcPct val="0"/>
              </a:spcAft>
              <a:defRPr>
                <a:solidFill>
                  <a:schemeClr val="tx1"/>
                </a:solidFill>
                <a:latin typeface="Univers 55"/>
                <a:cs typeface="Arial" panose="020B0604020202020204" pitchFamily="34" charset="0"/>
              </a:defRPr>
            </a:lvl9pPr>
          </a:lstStyle>
          <a:p>
            <a:pPr algn="r" defTabSz="685736"/>
            <a:fld id="{D62292F5-9F67-4EC5-8D3A-3453884D0AB8}" type="slidenum">
              <a:rPr lang="en-US" altLang="en-GB" sz="886" b="1">
                <a:solidFill>
                  <a:prstClr val="black"/>
                </a:solidFill>
                <a:latin typeface="Univers 45 Light" pitchFamily="2" charset="0"/>
              </a:rPr>
              <a:pPr algn="r" defTabSz="685736"/>
              <a:t>31</a:t>
            </a:fld>
            <a:endParaRPr lang="en-US" altLang="en-GB" sz="886" b="1" dirty="0">
              <a:solidFill>
                <a:prstClr val="black"/>
              </a:solidFill>
              <a:latin typeface="Univers 45 Light" pitchFamily="2" charset="0"/>
            </a:endParaRPr>
          </a:p>
        </p:txBody>
      </p:sp>
    </p:spTree>
    <p:extLst>
      <p:ext uri="{BB962C8B-B14F-4D97-AF65-F5344CB8AC3E}">
        <p14:creationId xmlns:p14="http://schemas.microsoft.com/office/powerpoint/2010/main" val="315838342"/>
      </p:ext>
    </p:extLst>
  </p:cSld>
  <p:clrMapOvr>
    <a:masterClrMapping/>
  </p:clrMapOvr>
  <p:transition>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rot="18974478">
            <a:off x="-335285" y="-305859"/>
            <a:ext cx="1831761" cy="1881812"/>
            <a:chOff x="-678329" y="-676986"/>
            <a:chExt cx="1345619" cy="1340124"/>
          </a:xfrm>
        </p:grpSpPr>
        <p:sp>
          <p:nvSpPr>
            <p:cNvPr id="92" name="椭圆 3"/>
            <p:cNvSpPr/>
            <p:nvPr/>
          </p:nvSpPr>
          <p:spPr>
            <a:xfrm>
              <a:off x="-672834" y="-676986"/>
              <a:ext cx="1340124" cy="1340124"/>
            </a:xfrm>
            <a:prstGeom prst="ellipse">
              <a:avLst/>
            </a:prstGeom>
            <a:solidFill>
              <a:schemeClr val="bg1"/>
            </a:solidFill>
            <a:ln w="76200">
              <a:solidFill>
                <a:schemeClr val="bg1"/>
              </a:solidFill>
            </a:ln>
            <a:effectLst>
              <a:outerShdw blurRad="660400" dist="406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3" name="椭圆 4"/>
            <p:cNvSpPr/>
            <p:nvPr/>
          </p:nvSpPr>
          <p:spPr>
            <a:xfrm>
              <a:off x="-678329" y="-676986"/>
              <a:ext cx="1340124" cy="1329064"/>
            </a:xfrm>
            <a:prstGeom prst="ellipse">
              <a:avLst/>
            </a:prstGeom>
            <a:solidFill>
              <a:srgbClr val="333F50"/>
            </a:solidFill>
            <a:ln>
              <a:noFill/>
            </a:ln>
            <a:effectLst>
              <a:innerShdw blurRad="482600" dist="749300" dir="18900000">
                <a:schemeClr val="bg2">
                  <a:lumMod val="25000"/>
                  <a:alpha val="4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grpSp>
      <p:sp>
        <p:nvSpPr>
          <p:cNvPr id="9" name="Oval 8"/>
          <p:cNvSpPr/>
          <p:nvPr/>
        </p:nvSpPr>
        <p:spPr>
          <a:xfrm>
            <a:off x="3331753" y="4086225"/>
            <a:ext cx="3924300" cy="3924300"/>
          </a:xfrm>
          <a:prstGeom prst="ellipse">
            <a:avLst/>
          </a:prstGeom>
          <a:solidFill>
            <a:srgbClr val="00777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8115300" y="-1295400"/>
            <a:ext cx="5467350" cy="5467350"/>
          </a:xfrm>
          <a:prstGeom prst="ellipse">
            <a:avLst/>
          </a:prstGeom>
          <a:solidFill>
            <a:srgbClr val="00777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89994" y="94389"/>
            <a:ext cx="11608905" cy="6480313"/>
          </a:xfrm>
          <a:prstGeom prst="rect">
            <a:avLst/>
          </a:prstGeom>
          <a:solidFill>
            <a:schemeClr val="bg1"/>
          </a:solidFill>
          <a:ln>
            <a:solidFill>
              <a:schemeClr val="bg1"/>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矩形 2"/>
          <p:cNvSpPr/>
          <p:nvPr/>
        </p:nvSpPr>
        <p:spPr>
          <a:xfrm>
            <a:off x="339142" y="246645"/>
            <a:ext cx="1707978" cy="462702"/>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
        <p:nvSpPr>
          <p:cNvPr id="44" name="Title 1"/>
          <p:cNvSpPr txBox="1"/>
          <p:nvPr/>
        </p:nvSpPr>
        <p:spPr>
          <a:xfrm>
            <a:off x="2063264" y="245126"/>
            <a:ext cx="5989850" cy="559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7774"/>
                </a:solidFill>
                <a:latin typeface="Arial" panose="020B0604020202020204" pitchFamily="34" charset="0"/>
                <a:cs typeface="Arial" panose="020B0604020202020204" pitchFamily="34" charset="0"/>
              </a:rPr>
              <a:t>OBJECTIVE</a:t>
            </a:r>
          </a:p>
        </p:txBody>
      </p:sp>
      <p:grpSp>
        <p:nvGrpSpPr>
          <p:cNvPr id="68" name="Group 67"/>
          <p:cNvGrpSpPr/>
          <p:nvPr/>
        </p:nvGrpSpPr>
        <p:grpSpPr>
          <a:xfrm>
            <a:off x="470517" y="709347"/>
            <a:ext cx="11101699" cy="6191900"/>
            <a:chOff x="4180114" y="1135487"/>
            <a:chExt cx="7380965" cy="3643663"/>
          </a:xfrm>
        </p:grpSpPr>
        <p:sp>
          <p:nvSpPr>
            <p:cNvPr id="69" name="矩形 4"/>
            <p:cNvSpPr/>
            <p:nvPr/>
          </p:nvSpPr>
          <p:spPr>
            <a:xfrm>
              <a:off x="4180114" y="1135487"/>
              <a:ext cx="3952164" cy="3643663"/>
            </a:xfrm>
            <a:prstGeom prst="rect">
              <a:avLst/>
            </a:prstGeom>
            <a:solidFill>
              <a:schemeClr val="bg1"/>
            </a:solidFill>
            <a:ln>
              <a:noFill/>
            </a:ln>
            <a:effectLst>
              <a:outerShdw blurRad="381000" dist="292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字魂59号-创粗黑" panose="00000500000000000000" pitchFamily="2" charset="-122"/>
              </a:endParaRPr>
            </a:p>
          </p:txBody>
        </p:sp>
        <p:sp>
          <p:nvSpPr>
            <p:cNvPr id="71" name="矩形 5"/>
            <p:cNvSpPr/>
            <p:nvPr/>
          </p:nvSpPr>
          <p:spPr>
            <a:xfrm>
              <a:off x="8288331" y="1135487"/>
              <a:ext cx="3272748" cy="3643663"/>
            </a:xfrm>
            <a:prstGeom prst="rect">
              <a:avLst/>
            </a:prstGeom>
            <a:solidFill>
              <a:srgbClr val="006866"/>
            </a:solidFill>
            <a:ln>
              <a:noFill/>
            </a:ln>
            <a:effectLst>
              <a:outerShdw blurRad="381000" dist="292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字魂59号-创粗黑" panose="00000500000000000000" pitchFamily="2" charset="-122"/>
              </a:endParaRPr>
            </a:p>
          </p:txBody>
        </p:sp>
        <p:sp>
          <p:nvSpPr>
            <p:cNvPr id="72" name="TextBox 71"/>
            <p:cNvSpPr txBox="1"/>
            <p:nvPr/>
          </p:nvSpPr>
          <p:spPr>
            <a:xfrm>
              <a:off x="4317493" y="1177610"/>
              <a:ext cx="3642054" cy="2988366"/>
            </a:xfrm>
            <a:prstGeom prst="rect">
              <a:avLst/>
            </a:prstGeom>
            <a:noFill/>
          </p:spPr>
          <p:txBody>
            <a:bodyPr wrap="square">
              <a:spAutoFit/>
            </a:bodyPr>
            <a:lstStyle/>
            <a:p>
              <a:pPr algn="ctr"/>
              <a:r>
                <a:rPr lang="en-US" sz="2200" b="1" dirty="0">
                  <a:solidFill>
                    <a:srgbClr val="FF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OBJECTIVE: </a:t>
              </a:r>
            </a:p>
            <a:p>
              <a:pPr marL="285750" indent="-285750">
                <a:buFont typeface="Wingdings" panose="05000000000000000000" pitchFamily="2" charset="2"/>
                <a:buChar char="Ø"/>
              </a:pPr>
              <a:r>
                <a:rPr lang="en-US" sz="2200" i="1" dirty="0">
                  <a:latin typeface="Arial" panose="020B0604020202020204" pitchFamily="34" charset="0"/>
                  <a:ea typeface="Tahoma" pitchFamily="34" charset="0"/>
                  <a:cs typeface="Arial" panose="020B0604020202020204" pitchFamily="34" charset="0"/>
                </a:rPr>
                <a:t>Used to define the specific outcomes that individuals or teams are responsible for achieving within a given time period</a:t>
              </a:r>
            </a:p>
            <a:p>
              <a:r>
                <a:rPr lang="en-US" sz="2200" dirty="0">
                  <a:solidFill>
                    <a:srgbClr val="006866"/>
                  </a:solidFill>
                  <a:latin typeface="Arial" panose="020B0604020202020204" pitchFamily="34" charset="0"/>
                  <a:ea typeface="Tahoma" panose="020B0604030504040204" pitchFamily="34" charset="0"/>
                  <a:cs typeface="Arial" panose="020B0604020202020204" pitchFamily="34" charset="0"/>
                </a:rPr>
                <a:t> </a:t>
              </a:r>
            </a:p>
            <a:p>
              <a:pPr marL="285750" indent="-285750">
                <a:buFont typeface="Wingdings" panose="05000000000000000000" pitchFamily="2" charset="2"/>
                <a:buChar char="Ø"/>
              </a:pPr>
              <a:r>
                <a:rPr lang="en-US" sz="2200" i="1" dirty="0">
                  <a:latin typeface="Arial" panose="020B0604020202020204" pitchFamily="34" charset="0"/>
                  <a:ea typeface="Tahoma" panose="020B0604030504040204" pitchFamily="34" charset="0"/>
                  <a:cs typeface="Arial" panose="020B0604020202020204" pitchFamily="34" charset="0"/>
                </a:rPr>
                <a:t>Objectives may be set at the level of the MDA or at Divisional, Department, Team or Individual levels</a:t>
              </a:r>
              <a:r>
                <a:rPr lang="en-US" sz="2200" dirty="0">
                  <a:solidFill>
                    <a:srgbClr val="006866"/>
                  </a:solidFill>
                  <a:latin typeface="Arial" panose="020B0604020202020204" pitchFamily="34" charset="0"/>
                  <a:ea typeface="Tahoma" panose="020B0604030504040204" pitchFamily="34" charset="0"/>
                  <a:cs typeface="Arial" panose="020B0604020202020204" pitchFamily="34" charset="0"/>
                </a:rPr>
                <a:t>. </a:t>
              </a:r>
            </a:p>
            <a:p>
              <a:pPr marL="285750" indent="-285750">
                <a:buFont typeface="Wingdings" panose="05000000000000000000" pitchFamily="2" charset="2"/>
                <a:buChar char="Ø"/>
              </a:pPr>
              <a:endParaRPr lang="en-US" sz="2200" dirty="0">
                <a:solidFill>
                  <a:srgbClr val="006866"/>
                </a:solidFill>
                <a:latin typeface="Arial" panose="020B0604020202020204" pitchFamily="34" charset="0"/>
                <a:ea typeface="Tahoma" panose="020B0604030504040204" pitchFamily="34" charset="0"/>
                <a:cs typeface="Arial" panose="020B0604020202020204" pitchFamily="34" charset="0"/>
              </a:endParaRPr>
            </a:p>
            <a:p>
              <a:pPr marL="285750" indent="-285750">
                <a:buFont typeface="Wingdings" panose="05000000000000000000" pitchFamily="2" charset="2"/>
                <a:buChar char="Ø"/>
              </a:pPr>
              <a:r>
                <a:rPr lang="en-US" sz="2200" i="1" dirty="0">
                  <a:latin typeface="Arial" panose="020B0604020202020204" pitchFamily="34" charset="0"/>
                  <a:ea typeface="Tahoma" panose="020B0604030504040204" pitchFamily="34" charset="0"/>
                  <a:cs typeface="Arial" panose="020B0604020202020204" pitchFamily="34" charset="0"/>
                </a:rPr>
                <a:t>When writing objectives, use action-oriented Verbs which describe what needs to be done to achieve the objectives. </a:t>
              </a:r>
              <a:r>
                <a:rPr lang="en-US" sz="2200" i="1" dirty="0" err="1">
                  <a:latin typeface="Arial" panose="020B0604020202020204" pitchFamily="34" charset="0"/>
                  <a:ea typeface="Tahoma" panose="020B0604030504040204" pitchFamily="34" charset="0"/>
                  <a:cs typeface="Arial" panose="020B0604020202020204" pitchFamily="34" charset="0"/>
                </a:rPr>
                <a:t>e.g</a:t>
              </a:r>
              <a:r>
                <a:rPr lang="en-US" sz="2200" i="1" dirty="0">
                  <a:latin typeface="Arial" panose="020B0604020202020204" pitchFamily="34" charset="0"/>
                  <a:ea typeface="Tahoma" panose="020B0604030504040204" pitchFamily="34" charset="0"/>
                  <a:cs typeface="Arial" panose="020B0604020202020204" pitchFamily="34" charset="0"/>
                </a:rPr>
                <a:t> Prepare, Review, Coordinate </a:t>
              </a:r>
              <a:r>
                <a:rPr lang="en-US" sz="2200" i="1" dirty="0" err="1">
                  <a:latin typeface="Arial" panose="020B0604020202020204" pitchFamily="34" charset="0"/>
                  <a:ea typeface="Tahoma" panose="020B0604030504040204" pitchFamily="34" charset="0"/>
                  <a:cs typeface="Arial" panose="020B0604020202020204" pitchFamily="34" charset="0"/>
                </a:rPr>
                <a:t>etc</a:t>
              </a:r>
              <a:endParaRPr lang="en-US" sz="2200" i="1" dirty="0">
                <a:latin typeface="Arial" panose="020B0604020202020204" pitchFamily="34" charset="0"/>
                <a:ea typeface="Tahoma" panose="020B0604030504040204" pitchFamily="34" charset="0"/>
                <a:cs typeface="Arial" panose="020B0604020202020204" pitchFamily="34" charset="0"/>
              </a:endParaRPr>
            </a:p>
            <a:p>
              <a:endParaRPr lang="en-US" sz="1600" dirty="0">
                <a:solidFill>
                  <a:srgbClr val="006866"/>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7014404" y="861391"/>
            <a:ext cx="4371930" cy="5940088"/>
          </a:xfrm>
          <a:prstGeom prst="rect">
            <a:avLst/>
          </a:prstGeom>
          <a:noFill/>
        </p:spPr>
        <p:txBody>
          <a:bodyPr wrap="square">
            <a:spAutoFit/>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SMART OBJECTIVES</a:t>
            </a:r>
          </a:p>
          <a:p>
            <a:pPr marL="285750" indent="-285750">
              <a:buFont typeface="Wingdings" panose="05000000000000000000" pitchFamily="2" charset="2"/>
              <a:buChar char="Ø"/>
            </a:pPr>
            <a:r>
              <a:rPr lang="en-US" sz="2000" b="1" dirty="0">
                <a:solidFill>
                  <a:srgbClr val="FF0000"/>
                </a:solidFill>
                <a:latin typeface="Arial" panose="020B0604020202020204" pitchFamily="34" charset="0"/>
                <a:ea typeface="Tahoma" panose="020B0604030504040204" pitchFamily="34" charset="0"/>
                <a:cs typeface="Arial" panose="020B0604020202020204" pitchFamily="34" charset="0"/>
              </a:rPr>
              <a:t>Specific</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 outline in a clear statement precisely what is required. </a:t>
            </a:r>
          </a:p>
          <a:p>
            <a:pPr marL="285750" indent="-285750">
              <a:buFont typeface="Wingdings" panose="05000000000000000000" pitchFamily="2" charset="2"/>
              <a:buChar char="Ø"/>
            </a:pPr>
            <a:r>
              <a:rPr lang="en-US" sz="2000" b="1" dirty="0">
                <a:solidFill>
                  <a:srgbClr val="FF0000"/>
                </a:solidFill>
                <a:latin typeface="Arial" panose="020B0604020202020204" pitchFamily="34" charset="0"/>
                <a:ea typeface="Tahoma" panose="020B0604030504040204" pitchFamily="34" charset="0"/>
                <a:cs typeface="Arial" panose="020B0604020202020204" pitchFamily="34" charset="0"/>
              </a:rPr>
              <a:t>Measurable</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 include a measure to enable </a:t>
            </a:r>
            <a:r>
              <a:rPr lang="en-US" sz="2000" dirty="0" err="1">
                <a:solidFill>
                  <a:schemeClr val="bg1"/>
                </a:solidFill>
                <a:latin typeface="Arial" panose="020B0604020202020204" pitchFamily="34" charset="0"/>
                <a:ea typeface="Tahoma" panose="020B0604030504040204" pitchFamily="34" charset="0"/>
                <a:cs typeface="Arial" panose="020B0604020202020204" pitchFamily="34" charset="0"/>
              </a:rPr>
              <a:t>organisations</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to monitor progress and to know when the objective has been achieved. </a:t>
            </a:r>
          </a:p>
          <a:p>
            <a:pPr marL="285750" indent="-285750">
              <a:buFont typeface="Wingdings" panose="05000000000000000000" pitchFamily="2" charset="2"/>
              <a:buChar char="Ø"/>
            </a:pPr>
            <a:r>
              <a:rPr lang="en-US" sz="2000" b="1" dirty="0">
                <a:solidFill>
                  <a:srgbClr val="FF0000"/>
                </a:solidFill>
                <a:latin typeface="Arial" panose="020B0604020202020204" pitchFamily="34" charset="0"/>
                <a:ea typeface="Tahoma" panose="020B0604030504040204" pitchFamily="34" charset="0"/>
                <a:cs typeface="Arial" panose="020B0604020202020204" pitchFamily="34" charset="0"/>
              </a:rPr>
              <a:t>Achievable</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(or agreed) - objectives should be agreed by Supervisors and Supervisees to ensure commitment to them and also take responsibility for them. </a:t>
            </a:r>
          </a:p>
          <a:p>
            <a:pPr marL="285750" indent="-285750">
              <a:buFont typeface="Wingdings" panose="05000000000000000000" pitchFamily="2" charset="2"/>
              <a:buChar char="Ø"/>
            </a:pPr>
            <a:r>
              <a:rPr lang="en-US" sz="2000" b="1" dirty="0">
                <a:solidFill>
                  <a:srgbClr val="FF0000"/>
                </a:solidFill>
                <a:latin typeface="Arial" panose="020B0604020202020204" pitchFamily="34" charset="0"/>
                <a:ea typeface="Tahoma" panose="020B0604030504040204" pitchFamily="34" charset="0"/>
                <a:cs typeface="Arial" panose="020B0604020202020204" pitchFamily="34" charset="0"/>
              </a:rPr>
              <a:t>Realistic</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(or relevant) - focus on outcomes, rather than the means of achieving them.</a:t>
            </a:r>
          </a:p>
          <a:p>
            <a:pPr marL="285750" indent="-285750">
              <a:buFont typeface="Wingdings" panose="05000000000000000000" pitchFamily="2" charset="2"/>
              <a:buChar char="Ø"/>
            </a:pPr>
            <a:r>
              <a:rPr lang="en-US" sz="2000" b="1" dirty="0">
                <a:solidFill>
                  <a:srgbClr val="FF0000"/>
                </a:solidFill>
                <a:latin typeface="Arial" panose="020B0604020202020204" pitchFamily="34" charset="0"/>
                <a:ea typeface="Tahoma" panose="020B0604030504040204" pitchFamily="34" charset="0"/>
                <a:cs typeface="Arial" panose="020B0604020202020204" pitchFamily="34" charset="0"/>
              </a:rPr>
              <a:t>Time-bound</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(or time-bound) – agree the date by which the outcome must be achieved.</a:t>
            </a:r>
          </a:p>
        </p:txBody>
      </p:sp>
      <p:sp>
        <p:nvSpPr>
          <p:cNvPr id="3" name="Slide Number Placeholder 2"/>
          <p:cNvSpPr>
            <a:spLocks noGrp="1"/>
          </p:cNvSpPr>
          <p:nvPr>
            <p:ph type="sldNum" sz="quarter" idx="12"/>
          </p:nvPr>
        </p:nvSpPr>
        <p:spPr/>
        <p:txBody>
          <a:bodyPr/>
          <a:lstStyle/>
          <a:p>
            <a:fld id="{DF649E68-1360-47A6-A425-A107BF2170D4}" type="slidenum">
              <a:rPr lang="en-US" smtClean="0"/>
              <a:t>32</a:t>
            </a:fld>
            <a:endParaRPr lang="en-US"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E2C79-BC50-DD5C-15AB-714797A7C98D}"/>
            </a:ext>
          </a:extLst>
        </p:cNvPr>
        <p:cNvGrpSpPr/>
        <p:nvPr/>
      </p:nvGrpSpPr>
      <p:grpSpPr>
        <a:xfrm>
          <a:off x="0" y="0"/>
          <a:ext cx="0" cy="0"/>
          <a:chOff x="0" y="0"/>
          <a:chExt cx="0" cy="0"/>
        </a:xfrm>
      </p:grpSpPr>
      <p:grpSp>
        <p:nvGrpSpPr>
          <p:cNvPr id="91" name="Group 90">
            <a:extLst>
              <a:ext uri="{FF2B5EF4-FFF2-40B4-BE49-F238E27FC236}">
                <a16:creationId xmlns:a16="http://schemas.microsoft.com/office/drawing/2014/main" id="{801C973D-3703-C618-C5D0-3D74EB9A1B0B}"/>
              </a:ext>
            </a:extLst>
          </p:cNvPr>
          <p:cNvGrpSpPr/>
          <p:nvPr/>
        </p:nvGrpSpPr>
        <p:grpSpPr>
          <a:xfrm rot="18974478">
            <a:off x="-335285" y="-305859"/>
            <a:ext cx="1831761" cy="1881812"/>
            <a:chOff x="-678329" y="-676986"/>
            <a:chExt cx="1345619" cy="1340124"/>
          </a:xfrm>
        </p:grpSpPr>
        <p:sp>
          <p:nvSpPr>
            <p:cNvPr id="92" name="椭圆 3">
              <a:extLst>
                <a:ext uri="{FF2B5EF4-FFF2-40B4-BE49-F238E27FC236}">
                  <a16:creationId xmlns:a16="http://schemas.microsoft.com/office/drawing/2014/main" id="{D6D1A097-5340-B7BA-4884-AC0A59C54953}"/>
                </a:ext>
              </a:extLst>
            </p:cNvPr>
            <p:cNvSpPr/>
            <p:nvPr/>
          </p:nvSpPr>
          <p:spPr>
            <a:xfrm>
              <a:off x="-672834" y="-676986"/>
              <a:ext cx="1340124" cy="1340124"/>
            </a:xfrm>
            <a:prstGeom prst="ellipse">
              <a:avLst/>
            </a:prstGeom>
            <a:solidFill>
              <a:schemeClr val="bg1"/>
            </a:solidFill>
            <a:ln w="76200">
              <a:solidFill>
                <a:schemeClr val="bg1"/>
              </a:solidFill>
            </a:ln>
            <a:effectLst>
              <a:outerShdw blurRad="660400" dist="406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3" name="椭圆 4">
              <a:extLst>
                <a:ext uri="{FF2B5EF4-FFF2-40B4-BE49-F238E27FC236}">
                  <a16:creationId xmlns:a16="http://schemas.microsoft.com/office/drawing/2014/main" id="{660B37A7-BF52-FD66-DDA0-66AC7F167325}"/>
                </a:ext>
              </a:extLst>
            </p:cNvPr>
            <p:cNvSpPr/>
            <p:nvPr/>
          </p:nvSpPr>
          <p:spPr>
            <a:xfrm>
              <a:off x="-678329" y="-676986"/>
              <a:ext cx="1340124" cy="1329064"/>
            </a:xfrm>
            <a:prstGeom prst="ellipse">
              <a:avLst/>
            </a:prstGeom>
            <a:solidFill>
              <a:srgbClr val="333F50"/>
            </a:solidFill>
            <a:ln>
              <a:noFill/>
            </a:ln>
            <a:effectLst>
              <a:innerShdw blurRad="482600" dist="749300" dir="18900000">
                <a:schemeClr val="bg2">
                  <a:lumMod val="25000"/>
                  <a:alpha val="4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grpSp>
      <p:sp>
        <p:nvSpPr>
          <p:cNvPr id="9" name="Oval 8">
            <a:extLst>
              <a:ext uri="{FF2B5EF4-FFF2-40B4-BE49-F238E27FC236}">
                <a16:creationId xmlns:a16="http://schemas.microsoft.com/office/drawing/2014/main" id="{EB8A43E9-A030-6AD3-6090-DFD77928BCB5}"/>
              </a:ext>
            </a:extLst>
          </p:cNvPr>
          <p:cNvSpPr/>
          <p:nvPr/>
        </p:nvSpPr>
        <p:spPr>
          <a:xfrm>
            <a:off x="3331753" y="4086225"/>
            <a:ext cx="3924300" cy="3924300"/>
          </a:xfrm>
          <a:prstGeom prst="ellipse">
            <a:avLst/>
          </a:prstGeom>
          <a:solidFill>
            <a:srgbClr val="00777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BC5728D4-B350-38EF-5187-55F12E3F5F5E}"/>
              </a:ext>
            </a:extLst>
          </p:cNvPr>
          <p:cNvSpPr/>
          <p:nvPr/>
        </p:nvSpPr>
        <p:spPr>
          <a:xfrm>
            <a:off x="8115300" y="-1295400"/>
            <a:ext cx="5467350" cy="5467350"/>
          </a:xfrm>
          <a:prstGeom prst="ellipse">
            <a:avLst/>
          </a:prstGeom>
          <a:solidFill>
            <a:srgbClr val="00777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C88D786-7E9E-9D45-14A6-D7DC27D8D7C0}"/>
              </a:ext>
            </a:extLst>
          </p:cNvPr>
          <p:cNvSpPr/>
          <p:nvPr/>
        </p:nvSpPr>
        <p:spPr>
          <a:xfrm>
            <a:off x="289994" y="102410"/>
            <a:ext cx="11608905" cy="6480313"/>
          </a:xfrm>
          <a:prstGeom prst="rect">
            <a:avLst/>
          </a:prstGeom>
          <a:solidFill>
            <a:schemeClr val="bg1"/>
          </a:solidFill>
          <a:ln>
            <a:solidFill>
              <a:schemeClr val="bg1"/>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矩形 2">
            <a:extLst>
              <a:ext uri="{FF2B5EF4-FFF2-40B4-BE49-F238E27FC236}">
                <a16:creationId xmlns:a16="http://schemas.microsoft.com/office/drawing/2014/main" id="{FE550F49-A48A-A4DC-CEB3-778AEDD86D28}"/>
              </a:ext>
            </a:extLst>
          </p:cNvPr>
          <p:cNvSpPr/>
          <p:nvPr/>
        </p:nvSpPr>
        <p:spPr>
          <a:xfrm>
            <a:off x="293101" y="372185"/>
            <a:ext cx="1707978" cy="462702"/>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
        <p:nvSpPr>
          <p:cNvPr id="44" name="Title 1">
            <a:extLst>
              <a:ext uri="{FF2B5EF4-FFF2-40B4-BE49-F238E27FC236}">
                <a16:creationId xmlns:a16="http://schemas.microsoft.com/office/drawing/2014/main" id="{D21B264E-5C04-0C4D-D872-8098EAE4CFD1}"/>
              </a:ext>
            </a:extLst>
          </p:cNvPr>
          <p:cNvSpPr txBox="1"/>
          <p:nvPr/>
        </p:nvSpPr>
        <p:spPr>
          <a:xfrm>
            <a:off x="2536610" y="287416"/>
            <a:ext cx="5989850" cy="717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SMART OBJECTIVES: </a:t>
            </a:r>
          </a:p>
          <a:p>
            <a:endParaRPr lang="en-US" sz="2200" b="1" dirty="0">
              <a:solidFill>
                <a:srgbClr val="007774"/>
              </a:solidFill>
              <a:latin typeface="Futura Md BT" panose="020B0602020204020303" pitchFamily="34" charset="0"/>
            </a:endParaRPr>
          </a:p>
        </p:txBody>
      </p:sp>
      <p:grpSp>
        <p:nvGrpSpPr>
          <p:cNvPr id="68" name="Group 67">
            <a:extLst>
              <a:ext uri="{FF2B5EF4-FFF2-40B4-BE49-F238E27FC236}">
                <a16:creationId xmlns:a16="http://schemas.microsoft.com/office/drawing/2014/main" id="{938F073F-543C-9459-F5CD-3F062E0B4B5E}"/>
              </a:ext>
            </a:extLst>
          </p:cNvPr>
          <p:cNvGrpSpPr/>
          <p:nvPr/>
        </p:nvGrpSpPr>
        <p:grpSpPr>
          <a:xfrm>
            <a:off x="393803" y="1039561"/>
            <a:ext cx="11505096" cy="5168526"/>
            <a:chOff x="4116205" y="1456961"/>
            <a:chExt cx="4073088" cy="3741601"/>
          </a:xfrm>
        </p:grpSpPr>
        <p:sp>
          <p:nvSpPr>
            <p:cNvPr id="69" name="矩形 4">
              <a:extLst>
                <a:ext uri="{FF2B5EF4-FFF2-40B4-BE49-F238E27FC236}">
                  <a16:creationId xmlns:a16="http://schemas.microsoft.com/office/drawing/2014/main" id="{D41332E9-B6C8-4188-2A7D-05C0A4E86B6E}"/>
                </a:ext>
              </a:extLst>
            </p:cNvPr>
            <p:cNvSpPr/>
            <p:nvPr/>
          </p:nvSpPr>
          <p:spPr>
            <a:xfrm>
              <a:off x="4116205" y="1554899"/>
              <a:ext cx="3952164" cy="3643663"/>
            </a:xfrm>
            <a:prstGeom prst="rect">
              <a:avLst/>
            </a:prstGeom>
            <a:solidFill>
              <a:schemeClr val="bg1"/>
            </a:solidFill>
            <a:ln>
              <a:noFill/>
            </a:ln>
            <a:effectLst>
              <a:outerShdw blurRad="381000" dist="292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字魂59号-创粗黑" panose="00000500000000000000" pitchFamily="2" charset="-122"/>
              </a:endParaRPr>
            </a:p>
          </p:txBody>
        </p:sp>
        <p:sp>
          <p:nvSpPr>
            <p:cNvPr id="72" name="TextBox 71">
              <a:extLst>
                <a:ext uri="{FF2B5EF4-FFF2-40B4-BE49-F238E27FC236}">
                  <a16:creationId xmlns:a16="http://schemas.microsoft.com/office/drawing/2014/main" id="{39A41EAF-7377-112B-4BE5-9E388C91A2D6}"/>
                </a:ext>
              </a:extLst>
            </p:cNvPr>
            <p:cNvSpPr txBox="1"/>
            <p:nvPr/>
          </p:nvSpPr>
          <p:spPr>
            <a:xfrm>
              <a:off x="4268086" y="1456961"/>
              <a:ext cx="3921207" cy="2767432"/>
            </a:xfrm>
            <a:prstGeom prst="rect">
              <a:avLst/>
            </a:prstGeom>
            <a:noFill/>
          </p:spPr>
          <p:txBody>
            <a:bodyPr wrap="square">
              <a:spAutoFit/>
            </a:bodyPr>
            <a:lstStyle/>
            <a:p>
              <a:pPr marL="285750" marR="0" indent="-285750" algn="just">
                <a:lnSpc>
                  <a:spcPct val="107000"/>
                </a:lnSpc>
                <a:spcBef>
                  <a:spcPts val="0"/>
                </a:spcBef>
                <a:spcAft>
                  <a:spcPts val="800"/>
                </a:spcAft>
                <a:buFont typeface="Wingdings" panose="05000000000000000000" pitchFamily="2" charset="2"/>
                <a:buChar char="v"/>
              </a:pPr>
              <a:r>
                <a:rPr lang="en-US" sz="2800" b="1" i="0" dirty="0">
                  <a:solidFill>
                    <a:srgbClr val="0D0D0D"/>
                  </a:solidFill>
                  <a:effectLst/>
                  <a:highlight>
                    <a:srgbClr val="FFFFFF"/>
                  </a:highlight>
                  <a:latin typeface="Arial Narrow" panose="020B0606020202030204" pitchFamily="34" charset="0"/>
                </a:rPr>
                <a:t> Achieve 100% accreditation of teachers certificates and other academic awards before the commencement of new academic session.  </a:t>
              </a:r>
            </a:p>
            <a:p>
              <a:pPr marR="0" algn="just">
                <a:lnSpc>
                  <a:spcPct val="107000"/>
                </a:lnSpc>
                <a:spcBef>
                  <a:spcPts val="0"/>
                </a:spcBef>
                <a:spcAft>
                  <a:spcPts val="800"/>
                </a:spcAft>
              </a:pPr>
              <a:endParaRPr lang="en-US" sz="2800" b="1" kern="1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v"/>
              </a:pPr>
              <a:r>
                <a:rPr lang="en-US" sz="2800" b="1" i="0" dirty="0">
                  <a:solidFill>
                    <a:schemeClr val="accent5"/>
                  </a:solidFill>
                  <a:effectLst/>
                  <a:latin typeface="Arial Narrow" panose="020B0606020202030204" pitchFamily="34" charset="0"/>
                </a:rPr>
                <a:t>  </a:t>
              </a:r>
              <a:r>
                <a:rPr lang="en-US" sz="2800" b="1" dirty="0">
                  <a:solidFill>
                    <a:schemeClr val="accent5"/>
                  </a:solidFill>
                  <a:latin typeface="Arial Narrow" panose="020B0606020202030204" pitchFamily="34" charset="0"/>
                </a:rPr>
                <a:t>A</a:t>
              </a:r>
              <a:r>
                <a:rPr lang="en-US" sz="2800" b="1" i="0" dirty="0">
                  <a:solidFill>
                    <a:schemeClr val="accent5"/>
                  </a:solidFill>
                  <a:effectLst/>
                  <a:latin typeface="Arial Narrow" panose="020B0606020202030204" pitchFamily="34" charset="0"/>
                </a:rPr>
                <a:t>pprove 80% guidelines setting out criteria for accreditation of all colleges of </a:t>
              </a:r>
              <a:r>
                <a:rPr lang="en-US" sz="2800" b="1" dirty="0">
                  <a:solidFill>
                    <a:schemeClr val="accent5"/>
                  </a:solidFill>
                  <a:latin typeface="Arial Narrow" panose="020B0606020202030204" pitchFamily="34" charset="0"/>
                </a:rPr>
                <a:t>Education in Nigeria before end 2025. </a:t>
              </a:r>
              <a:endParaRPr lang="en-US" sz="2800" b="1" i="0" dirty="0">
                <a:solidFill>
                  <a:schemeClr val="accent5"/>
                </a:solidFill>
                <a:effectLst/>
                <a:latin typeface="Arial Narrow" panose="020B0606020202030204" pitchFamily="34" charset="0"/>
              </a:endParaRPr>
            </a:p>
            <a:p>
              <a:pPr marR="0" algn="just">
                <a:lnSpc>
                  <a:spcPct val="107000"/>
                </a:lnSpc>
                <a:spcBef>
                  <a:spcPts val="0"/>
                </a:spcBef>
                <a:spcAft>
                  <a:spcPts val="800"/>
                </a:spcAft>
              </a:pPr>
              <a:r>
                <a:rPr lang="en-US" sz="2800" b="1" i="0" dirty="0">
                  <a:solidFill>
                    <a:srgbClr val="FF0000"/>
                  </a:solidFill>
                  <a:effectLst/>
                  <a:latin typeface="Arial Narrow" panose="020B0606020202030204" pitchFamily="34" charset="0"/>
                </a:rPr>
                <a:t> </a:t>
              </a:r>
              <a:endParaRPr lang="en-US" sz="2800" b="1" kern="1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US" sz="2000" dirty="0">
                  <a:solidFill>
                    <a:srgbClr val="006866"/>
                  </a:solidFill>
                  <a:latin typeface="Tahoma" panose="020B0604030504040204" pitchFamily="34" charset="0"/>
                  <a:ea typeface="Tahoma" panose="020B0604030504040204" pitchFamily="34" charset="0"/>
                  <a:cs typeface="Tahoma" panose="020B0604030504040204" pitchFamily="34" charset="0"/>
                </a:rPr>
                <a:t> </a:t>
              </a:r>
            </a:p>
            <a:p>
              <a:endParaRPr lang="en-US" sz="1600" dirty="0">
                <a:solidFill>
                  <a:srgbClr val="006866"/>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a:extLst>
              <a:ext uri="{FF2B5EF4-FFF2-40B4-BE49-F238E27FC236}">
                <a16:creationId xmlns:a16="http://schemas.microsoft.com/office/drawing/2014/main" id="{38897F06-8537-32C8-736D-3B1FCA1F021F}"/>
              </a:ext>
            </a:extLst>
          </p:cNvPr>
          <p:cNvSpPr txBox="1"/>
          <p:nvPr/>
        </p:nvSpPr>
        <p:spPr>
          <a:xfrm>
            <a:off x="7372455" y="372185"/>
            <a:ext cx="4371930" cy="369332"/>
          </a:xfrm>
          <a:prstGeom prst="rect">
            <a:avLst/>
          </a:prstGeom>
          <a:noFill/>
        </p:spPr>
        <p:txBody>
          <a:bodyPr wrap="square">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SMART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OBJECTIVEby</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S</a:t>
            </a:r>
          </a:p>
        </p:txBody>
      </p:sp>
      <p:sp>
        <p:nvSpPr>
          <p:cNvPr id="3" name="Slide Number Placeholder 2">
            <a:extLst>
              <a:ext uri="{FF2B5EF4-FFF2-40B4-BE49-F238E27FC236}">
                <a16:creationId xmlns:a16="http://schemas.microsoft.com/office/drawing/2014/main" id="{515609FC-97E9-BE1F-A845-2C6246F033E5}"/>
              </a:ext>
            </a:extLst>
          </p:cNvPr>
          <p:cNvSpPr>
            <a:spLocks noGrp="1"/>
          </p:cNvSpPr>
          <p:nvPr>
            <p:ph type="sldNum" sz="quarter" idx="12"/>
          </p:nvPr>
        </p:nvSpPr>
        <p:spPr/>
        <p:txBody>
          <a:bodyPr/>
          <a:lstStyle/>
          <a:p>
            <a:fld id="{DF649E68-1360-47A6-A425-A107BF2170D4}" type="slidenum">
              <a:rPr lang="en-US" smtClean="0"/>
              <a:t>33</a:t>
            </a:fld>
            <a:endParaRPr lang="en-US"/>
          </a:p>
        </p:txBody>
      </p:sp>
    </p:spTree>
    <p:extLst>
      <p:ext uri="{BB962C8B-B14F-4D97-AF65-F5344CB8AC3E}">
        <p14:creationId xmlns:p14="http://schemas.microsoft.com/office/powerpoint/2010/main" val="1755945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80">
                                          <p:stCondLst>
                                            <p:cond delay="0"/>
                                          </p:stCondLst>
                                        </p:cTn>
                                        <p:tgtEl>
                                          <p:spTgt spid="68"/>
                                        </p:tgtEl>
                                      </p:cBhvr>
                                    </p:animEffect>
                                    <p:anim calcmode="lin" valueType="num">
                                      <p:cBhvr>
                                        <p:cTn id="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8"/>
                                        </p:tgtEl>
                                      </p:cBhvr>
                                      <p:to x="100000" y="60000"/>
                                    </p:animScale>
                                    <p:animScale>
                                      <p:cBhvr>
                                        <p:cTn id="14" dur="166" decel="50000">
                                          <p:stCondLst>
                                            <p:cond delay="676"/>
                                          </p:stCondLst>
                                        </p:cTn>
                                        <p:tgtEl>
                                          <p:spTgt spid="68"/>
                                        </p:tgtEl>
                                      </p:cBhvr>
                                      <p:to x="100000" y="100000"/>
                                    </p:animScale>
                                    <p:animScale>
                                      <p:cBhvr>
                                        <p:cTn id="15" dur="26">
                                          <p:stCondLst>
                                            <p:cond delay="1312"/>
                                          </p:stCondLst>
                                        </p:cTn>
                                        <p:tgtEl>
                                          <p:spTgt spid="68"/>
                                        </p:tgtEl>
                                      </p:cBhvr>
                                      <p:to x="100000" y="80000"/>
                                    </p:animScale>
                                    <p:animScale>
                                      <p:cBhvr>
                                        <p:cTn id="16" dur="166" decel="50000">
                                          <p:stCondLst>
                                            <p:cond delay="1338"/>
                                          </p:stCondLst>
                                        </p:cTn>
                                        <p:tgtEl>
                                          <p:spTgt spid="68"/>
                                        </p:tgtEl>
                                      </p:cBhvr>
                                      <p:to x="100000" y="100000"/>
                                    </p:animScale>
                                    <p:animScale>
                                      <p:cBhvr>
                                        <p:cTn id="17" dur="26">
                                          <p:stCondLst>
                                            <p:cond delay="1642"/>
                                          </p:stCondLst>
                                        </p:cTn>
                                        <p:tgtEl>
                                          <p:spTgt spid="68"/>
                                        </p:tgtEl>
                                      </p:cBhvr>
                                      <p:to x="100000" y="90000"/>
                                    </p:animScale>
                                    <p:animScale>
                                      <p:cBhvr>
                                        <p:cTn id="18" dur="166" decel="50000">
                                          <p:stCondLst>
                                            <p:cond delay="1668"/>
                                          </p:stCondLst>
                                        </p:cTn>
                                        <p:tgtEl>
                                          <p:spTgt spid="68"/>
                                        </p:tgtEl>
                                      </p:cBhvr>
                                      <p:to x="100000" y="100000"/>
                                    </p:animScale>
                                    <p:animScale>
                                      <p:cBhvr>
                                        <p:cTn id="19" dur="26">
                                          <p:stCondLst>
                                            <p:cond delay="1808"/>
                                          </p:stCondLst>
                                        </p:cTn>
                                        <p:tgtEl>
                                          <p:spTgt spid="68"/>
                                        </p:tgtEl>
                                      </p:cBhvr>
                                      <p:to x="100000" y="95000"/>
                                    </p:animScale>
                                    <p:animScale>
                                      <p:cBhvr>
                                        <p:cTn id="20" dur="166" decel="50000">
                                          <p:stCondLst>
                                            <p:cond delay="1834"/>
                                          </p:stCondLst>
                                        </p:cTn>
                                        <p:tgtEl>
                                          <p:spTgt spid="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rot="18974478">
            <a:off x="-335285" y="-305859"/>
            <a:ext cx="1831761" cy="1881812"/>
            <a:chOff x="-678329" y="-676986"/>
            <a:chExt cx="1345619" cy="1340124"/>
          </a:xfrm>
        </p:grpSpPr>
        <p:sp>
          <p:nvSpPr>
            <p:cNvPr id="92" name="椭圆 3"/>
            <p:cNvSpPr/>
            <p:nvPr/>
          </p:nvSpPr>
          <p:spPr>
            <a:xfrm>
              <a:off x="-672834" y="-676986"/>
              <a:ext cx="1340124" cy="1340124"/>
            </a:xfrm>
            <a:prstGeom prst="ellipse">
              <a:avLst/>
            </a:prstGeom>
            <a:solidFill>
              <a:schemeClr val="bg1"/>
            </a:solidFill>
            <a:ln w="76200">
              <a:solidFill>
                <a:schemeClr val="bg1"/>
              </a:solidFill>
            </a:ln>
            <a:effectLst>
              <a:outerShdw blurRad="660400" dist="406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Source Han Sans CN Medium" panose="020B0500000000000000" pitchFamily="34" charset="-128"/>
                <a:ea typeface="Source Han Sans CN Medium" panose="020B0500000000000000" pitchFamily="34" charset="-128"/>
                <a:sym typeface="字魂59号-创粗黑" panose="00000500000000000000" pitchFamily="2" charset="-122"/>
              </a:endParaRPr>
            </a:p>
          </p:txBody>
        </p:sp>
        <p:sp>
          <p:nvSpPr>
            <p:cNvPr id="93" name="椭圆 4"/>
            <p:cNvSpPr/>
            <p:nvPr/>
          </p:nvSpPr>
          <p:spPr>
            <a:xfrm>
              <a:off x="-678329" y="-676986"/>
              <a:ext cx="1340124" cy="1329064"/>
            </a:xfrm>
            <a:prstGeom prst="ellipse">
              <a:avLst/>
            </a:prstGeom>
            <a:solidFill>
              <a:srgbClr val="333F50"/>
            </a:solidFill>
            <a:ln>
              <a:noFill/>
            </a:ln>
            <a:effectLst>
              <a:innerShdw blurRad="482600" dist="749300" dir="18900000">
                <a:schemeClr val="bg2">
                  <a:lumMod val="25000"/>
                  <a:alpha val="4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Source Han Sans CN Medium" panose="020B0500000000000000" pitchFamily="34" charset="-128"/>
                <a:ea typeface="Source Han Sans CN Medium" panose="020B0500000000000000" pitchFamily="34" charset="-128"/>
                <a:sym typeface="字魂59号-创粗黑" panose="00000500000000000000" pitchFamily="2" charset="-122"/>
              </a:endParaRPr>
            </a:p>
          </p:txBody>
        </p:sp>
      </p:grpSp>
      <p:sp>
        <p:nvSpPr>
          <p:cNvPr id="6" name="Oval 5"/>
          <p:cNvSpPr/>
          <p:nvPr/>
        </p:nvSpPr>
        <p:spPr>
          <a:xfrm>
            <a:off x="8115300" y="-1295400"/>
            <a:ext cx="5467350" cy="5467350"/>
          </a:xfrm>
          <a:prstGeom prst="ellipse">
            <a:avLst/>
          </a:prstGeom>
          <a:solidFill>
            <a:srgbClr val="00777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5" name="Rectangle 4"/>
          <p:cNvSpPr/>
          <p:nvPr/>
        </p:nvSpPr>
        <p:spPr>
          <a:xfrm>
            <a:off x="289994" y="142166"/>
            <a:ext cx="11608905" cy="6480313"/>
          </a:xfrm>
          <a:prstGeom prst="rect">
            <a:avLst/>
          </a:prstGeom>
          <a:solidFill>
            <a:schemeClr val="bg1"/>
          </a:solidFill>
          <a:ln>
            <a:solidFill>
              <a:schemeClr val="bg1"/>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4" name="Title 1"/>
          <p:cNvSpPr txBox="1"/>
          <p:nvPr/>
        </p:nvSpPr>
        <p:spPr>
          <a:xfrm>
            <a:off x="1258408" y="221180"/>
            <a:ext cx="10695431" cy="612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7774"/>
                </a:solidFill>
                <a:latin typeface="Arial" panose="020B0604020202020204" pitchFamily="34" charset="0"/>
                <a:cs typeface="Arial" panose="020B0604020202020204" pitchFamily="34" charset="0"/>
              </a:rPr>
              <a:t>KEY PERFORMANCE INDICATORS (KPIs)</a:t>
            </a:r>
          </a:p>
        </p:txBody>
      </p:sp>
      <p:sp>
        <p:nvSpPr>
          <p:cNvPr id="40" name="TextBox 39"/>
          <p:cNvSpPr txBox="1"/>
          <p:nvPr/>
        </p:nvSpPr>
        <p:spPr>
          <a:xfrm>
            <a:off x="1016040" y="988110"/>
            <a:ext cx="6536900" cy="4985980"/>
          </a:xfrm>
          <a:prstGeom prst="rect">
            <a:avLst/>
          </a:prstGeom>
          <a:noFill/>
        </p:spPr>
        <p:txBody>
          <a:bodyPr wrap="square" rtlCol="0">
            <a:spAutoFit/>
          </a:bodyPr>
          <a:lstStyle/>
          <a:p>
            <a:pPr marL="342900" indent="-342900">
              <a:buFont typeface="Wingdings" panose="05000000000000000000" pitchFamily="2" charset="2"/>
              <a:buChar char="§"/>
              <a:defRP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A KPI is a measurable value that demonstrates how effectively  you express what you want to achieve and by when. </a:t>
            </a:r>
          </a:p>
          <a:p>
            <a:pPr>
              <a:defRPr/>
            </a:pPr>
            <a:endParaRPr lang="en-US" sz="2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42900" indent="-342900">
              <a:buFont typeface="Wingdings" panose="05000000000000000000" pitchFamily="2" charset="2"/>
              <a:buChar char="§"/>
              <a:defRP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They are the quantifiable, outcome-based statements you'll use to measure if you're on track to meet stated objectives.</a:t>
            </a:r>
          </a:p>
          <a:p>
            <a:pPr>
              <a:defRPr/>
            </a:pPr>
            <a:endParaRPr lang="en-US" sz="2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42900" indent="-342900">
              <a:buFont typeface="Wingdings" panose="05000000000000000000" pitchFamily="2" charset="2"/>
              <a:buChar char="§"/>
              <a:defRPr/>
            </a:pPr>
            <a:r>
              <a:rPr lang="en-US" sz="2000" dirty="0">
                <a:solidFill>
                  <a:prstClr val="black"/>
                </a:solidFill>
                <a:latin typeface="Arial" panose="020B0604020202020204" pitchFamily="34" charset="0"/>
                <a:ea typeface="Tahoma" panose="020B0604030504040204" pitchFamily="34" charset="0"/>
                <a:cs typeface="Arial" panose="020B0604020202020204" pitchFamily="34" charset="0"/>
              </a:rPr>
              <a:t>KPIs need to be defined according to critical or core objectives</a:t>
            </a:r>
          </a:p>
          <a:p>
            <a:pPr>
              <a:defRPr/>
            </a:pPr>
            <a:endParaRPr lang="en-US" sz="20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defRPr/>
            </a:pPr>
            <a:r>
              <a:rPr lang="en-US" sz="2000" b="1" dirty="0">
                <a:solidFill>
                  <a:prstClr val="black"/>
                </a:solidFill>
                <a:latin typeface="Arial" panose="020B0604020202020204" pitchFamily="34" charset="0"/>
                <a:ea typeface="Tahoma" panose="020B0604030504040204" pitchFamily="34" charset="0"/>
                <a:cs typeface="Arial" panose="020B0604020202020204" pitchFamily="34" charset="0"/>
              </a:rPr>
              <a:t>KPIs start with 	$  = Value</a:t>
            </a:r>
          </a:p>
          <a:p>
            <a:pPr>
              <a:defRPr/>
            </a:pPr>
            <a:r>
              <a:rPr lang="en-US" sz="2000" b="1" dirty="0">
                <a:solidFill>
                  <a:prstClr val="black"/>
                </a:solidFill>
                <a:latin typeface="Arial" panose="020B0604020202020204" pitchFamily="34" charset="0"/>
                <a:ea typeface="Tahoma" panose="020B0604030504040204" pitchFamily="34" charset="0"/>
                <a:cs typeface="Arial" panose="020B0604020202020204" pitchFamily="34" charset="0"/>
              </a:rPr>
              <a:t>			#  = Number</a:t>
            </a:r>
          </a:p>
          <a:p>
            <a:pPr>
              <a:defRPr/>
            </a:pPr>
            <a:r>
              <a:rPr lang="en-US" sz="2000" b="1" dirty="0">
                <a:solidFill>
                  <a:prstClr val="black"/>
                </a:solidFill>
                <a:latin typeface="Arial" panose="020B0604020202020204" pitchFamily="34" charset="0"/>
                <a:ea typeface="Tahoma" panose="020B0604030504040204" pitchFamily="34" charset="0"/>
                <a:cs typeface="Arial" panose="020B0604020202020204" pitchFamily="34" charset="0"/>
              </a:rPr>
              <a:t>			% = Percentage</a:t>
            </a:r>
          </a:p>
          <a:p>
            <a:pPr>
              <a:defRPr/>
            </a:pPr>
            <a:r>
              <a:rPr lang="en-US" sz="2000" b="1" dirty="0">
                <a:solidFill>
                  <a:prstClr val="black"/>
                </a:solidFill>
                <a:latin typeface="Arial" panose="020B0604020202020204" pitchFamily="34" charset="0"/>
                <a:ea typeface="Tahoma" panose="020B0604030504040204" pitchFamily="34" charset="0"/>
                <a:cs typeface="Arial" panose="020B0604020202020204" pitchFamily="34" charset="0"/>
              </a:rPr>
              <a:t>		    	    = yes or no </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grpSp>
        <p:nvGrpSpPr>
          <p:cNvPr id="51" name="Group 50"/>
          <p:cNvGrpSpPr/>
          <p:nvPr/>
        </p:nvGrpSpPr>
        <p:grpSpPr>
          <a:xfrm>
            <a:off x="8162836" y="1189334"/>
            <a:ext cx="3530670" cy="3801457"/>
            <a:chOff x="3314139" y="116786"/>
            <a:chExt cx="4333667" cy="4754981"/>
          </a:xfrm>
        </p:grpSpPr>
        <p:sp>
          <p:nvSpPr>
            <p:cNvPr id="52" name="Freeform 5"/>
            <p:cNvSpPr/>
            <p:nvPr/>
          </p:nvSpPr>
          <p:spPr bwMode="auto">
            <a:xfrm>
              <a:off x="5504406" y="2098917"/>
              <a:ext cx="1729563" cy="2772850"/>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solidFill>
              <a:srgbClr val="CB1B4A"/>
            </a:solidFill>
            <a:ln>
              <a:noFill/>
            </a:ln>
          </p:spPr>
          <p:txBody>
            <a:bodyPr vert="horz" wrap="square" lIns="91440" tIns="45720" rIns="91440" bIns="45720" numCol="1" anchor="t" anchorCtr="0" compatLnSpc="1"/>
            <a:lstStyle/>
            <a:p>
              <a:pPr>
                <a:defRPr/>
              </a:pPr>
              <a:endParaRPr lang="en-US" kern="0">
                <a:solidFill>
                  <a:srgbClr val="282F39"/>
                </a:solidFill>
              </a:endParaRPr>
            </a:p>
          </p:txBody>
        </p:sp>
        <p:sp>
          <p:nvSpPr>
            <p:cNvPr id="53" name="Freeform 5"/>
            <p:cNvSpPr/>
            <p:nvPr/>
          </p:nvSpPr>
          <p:spPr bwMode="auto">
            <a:xfrm>
              <a:off x="3724618" y="116786"/>
              <a:ext cx="1729564" cy="2772850"/>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solidFill>
              <a:srgbClr val="007A7D"/>
            </a:solidFill>
            <a:ln>
              <a:noFill/>
            </a:ln>
          </p:spPr>
          <p:txBody>
            <a:bodyPr vert="horz" wrap="square" lIns="91440" tIns="45720" rIns="91440" bIns="45720" numCol="1" anchor="t" anchorCtr="0" compatLnSpc="1"/>
            <a:lstStyle/>
            <a:p>
              <a:pPr>
                <a:defRPr/>
              </a:pPr>
              <a:endParaRPr lang="en-US" kern="0">
                <a:solidFill>
                  <a:srgbClr val="282F39"/>
                </a:solidFill>
              </a:endParaRPr>
            </a:p>
          </p:txBody>
        </p:sp>
        <p:sp>
          <p:nvSpPr>
            <p:cNvPr id="54" name="Freeform 6"/>
            <p:cNvSpPr/>
            <p:nvPr/>
          </p:nvSpPr>
          <p:spPr bwMode="auto">
            <a:xfrm>
              <a:off x="3314139" y="2510018"/>
              <a:ext cx="2558126" cy="1950649"/>
            </a:xfrm>
            <a:custGeom>
              <a:avLst/>
              <a:gdLst>
                <a:gd name="T0" fmla="*/ 963 w 5936"/>
                <a:gd name="T1" fmla="*/ 30 h 4502"/>
                <a:gd name="T2" fmla="*/ 2570 w 5936"/>
                <a:gd name="T3" fmla="*/ 4 h 4502"/>
                <a:gd name="T4" fmla="*/ 2625 w 5936"/>
                <a:gd name="T5" fmla="*/ 157 h 4502"/>
                <a:gd name="T6" fmla="*/ 2534 w 5936"/>
                <a:gd name="T7" fmla="*/ 658 h 4502"/>
                <a:gd name="T8" fmla="*/ 3066 w 5936"/>
                <a:gd name="T9" fmla="*/ 940 h 4502"/>
                <a:gd name="T10" fmla="*/ 3428 w 5936"/>
                <a:gd name="T11" fmla="*/ 588 h 4502"/>
                <a:gd name="T12" fmla="*/ 3308 w 5936"/>
                <a:gd name="T13" fmla="*/ 150 h 4502"/>
                <a:gd name="T14" fmla="*/ 3369 w 5936"/>
                <a:gd name="T15" fmla="*/ 1 h 4502"/>
                <a:gd name="T16" fmla="*/ 3715 w 5936"/>
                <a:gd name="T17" fmla="*/ 1 h 4502"/>
                <a:gd name="T18" fmla="*/ 4958 w 5936"/>
                <a:gd name="T19" fmla="*/ 3 h 4502"/>
                <a:gd name="T20" fmla="*/ 4978 w 5936"/>
                <a:gd name="T21" fmla="*/ 54 h 4502"/>
                <a:gd name="T22" fmla="*/ 5045 w 5936"/>
                <a:gd name="T23" fmla="*/ 2008 h 4502"/>
                <a:gd name="T24" fmla="*/ 5317 w 5936"/>
                <a:gd name="T25" fmla="*/ 1990 h 4502"/>
                <a:gd name="T26" fmla="*/ 5883 w 5936"/>
                <a:gd name="T27" fmla="*/ 2086 h 4502"/>
                <a:gd name="T28" fmla="*/ 5761 w 5936"/>
                <a:gd name="T29" fmla="*/ 2554 h 4502"/>
                <a:gd name="T30" fmla="*/ 5298 w 5936"/>
                <a:gd name="T31" fmla="*/ 2496 h 4502"/>
                <a:gd name="T32" fmla="*/ 4978 w 5936"/>
                <a:gd name="T33" fmla="*/ 2648 h 4502"/>
                <a:gd name="T34" fmla="*/ 4950 w 5936"/>
                <a:gd name="T35" fmla="*/ 4501 h 4502"/>
                <a:gd name="T36" fmla="*/ 3299 w 5936"/>
                <a:gd name="T37" fmla="*/ 4471 h 4502"/>
                <a:gd name="T38" fmla="*/ 3423 w 5936"/>
                <a:gd name="T39" fmla="*/ 4161 h 4502"/>
                <a:gd name="T40" fmla="*/ 3297 w 5936"/>
                <a:gd name="T41" fmla="*/ 3687 h 4502"/>
                <a:gd name="T42" fmla="*/ 2829 w 5936"/>
                <a:gd name="T43" fmla="*/ 3576 h 4502"/>
                <a:gd name="T44" fmla="*/ 2504 w 5936"/>
                <a:gd name="T45" fmla="*/ 4096 h 4502"/>
                <a:gd name="T46" fmla="*/ 2652 w 5936"/>
                <a:gd name="T47" fmla="*/ 4454 h 4502"/>
                <a:gd name="T48" fmla="*/ 1983 w 5936"/>
                <a:gd name="T49" fmla="*/ 4501 h 4502"/>
                <a:gd name="T50" fmla="*/ 963 w 5936"/>
                <a:gd name="T51" fmla="*/ 4477 h 4502"/>
                <a:gd name="T52" fmla="*/ 869 w 5936"/>
                <a:gd name="T53" fmla="*/ 2477 h 4502"/>
                <a:gd name="T54" fmla="*/ 354 w 5936"/>
                <a:gd name="T55" fmla="*/ 2611 h 4502"/>
                <a:gd name="T56" fmla="*/ 31 w 5936"/>
                <a:gd name="T57" fmla="*/ 2154 h 4502"/>
                <a:gd name="T58" fmla="*/ 390 w 5936"/>
                <a:gd name="T59" fmla="*/ 1894 h 4502"/>
                <a:gd name="T60" fmla="*/ 715 w 5936"/>
                <a:gd name="T61" fmla="*/ 2049 h 4502"/>
                <a:gd name="T62" fmla="*/ 963 w 5936"/>
                <a:gd name="T63" fmla="*/ 1840 h 4502"/>
                <a:gd name="T64" fmla="*/ 963 w 5936"/>
                <a:gd name="T65" fmla="*/ 488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6" h="4502">
                  <a:moveTo>
                    <a:pt x="963" y="488"/>
                  </a:moveTo>
                  <a:cubicBezTo>
                    <a:pt x="963" y="335"/>
                    <a:pt x="963" y="183"/>
                    <a:pt x="963" y="30"/>
                  </a:cubicBezTo>
                  <a:cubicBezTo>
                    <a:pt x="962" y="11"/>
                    <a:pt x="967" y="3"/>
                    <a:pt x="988" y="3"/>
                  </a:cubicBezTo>
                  <a:cubicBezTo>
                    <a:pt x="1288" y="4"/>
                    <a:pt x="2269" y="4"/>
                    <a:pt x="2570" y="4"/>
                  </a:cubicBezTo>
                  <a:cubicBezTo>
                    <a:pt x="2638" y="4"/>
                    <a:pt x="2677" y="59"/>
                    <a:pt x="2652" y="121"/>
                  </a:cubicBezTo>
                  <a:cubicBezTo>
                    <a:pt x="2647" y="135"/>
                    <a:pt x="2635" y="146"/>
                    <a:pt x="2625" y="157"/>
                  </a:cubicBezTo>
                  <a:cubicBezTo>
                    <a:pt x="2561" y="228"/>
                    <a:pt x="2520" y="309"/>
                    <a:pt x="2505" y="404"/>
                  </a:cubicBezTo>
                  <a:cubicBezTo>
                    <a:pt x="2490" y="492"/>
                    <a:pt x="2500" y="576"/>
                    <a:pt x="2534" y="658"/>
                  </a:cubicBezTo>
                  <a:cubicBezTo>
                    <a:pt x="2576" y="762"/>
                    <a:pt x="2648" y="841"/>
                    <a:pt x="2747" y="894"/>
                  </a:cubicBezTo>
                  <a:cubicBezTo>
                    <a:pt x="2847" y="947"/>
                    <a:pt x="2953" y="964"/>
                    <a:pt x="3066" y="940"/>
                  </a:cubicBezTo>
                  <a:cubicBezTo>
                    <a:pt x="3150" y="922"/>
                    <a:pt x="3224" y="885"/>
                    <a:pt x="3287" y="827"/>
                  </a:cubicBezTo>
                  <a:cubicBezTo>
                    <a:pt x="3358" y="762"/>
                    <a:pt x="3406" y="683"/>
                    <a:pt x="3428" y="588"/>
                  </a:cubicBezTo>
                  <a:cubicBezTo>
                    <a:pt x="3442" y="529"/>
                    <a:pt x="3446" y="471"/>
                    <a:pt x="3437" y="411"/>
                  </a:cubicBezTo>
                  <a:cubicBezTo>
                    <a:pt x="3422" y="310"/>
                    <a:pt x="3379" y="222"/>
                    <a:pt x="3308" y="150"/>
                  </a:cubicBezTo>
                  <a:cubicBezTo>
                    <a:pt x="3281" y="122"/>
                    <a:pt x="3275" y="92"/>
                    <a:pt x="3284" y="58"/>
                  </a:cubicBezTo>
                  <a:cubicBezTo>
                    <a:pt x="3293" y="27"/>
                    <a:pt x="3331" y="2"/>
                    <a:pt x="3369" y="1"/>
                  </a:cubicBezTo>
                  <a:cubicBezTo>
                    <a:pt x="3405" y="0"/>
                    <a:pt x="3442" y="1"/>
                    <a:pt x="3479" y="1"/>
                  </a:cubicBezTo>
                  <a:cubicBezTo>
                    <a:pt x="3557" y="1"/>
                    <a:pt x="3636" y="1"/>
                    <a:pt x="3715" y="1"/>
                  </a:cubicBezTo>
                  <a:cubicBezTo>
                    <a:pt x="3885" y="1"/>
                    <a:pt x="4735" y="1"/>
                    <a:pt x="4905" y="1"/>
                  </a:cubicBezTo>
                  <a:cubicBezTo>
                    <a:pt x="4923" y="1"/>
                    <a:pt x="4940" y="3"/>
                    <a:pt x="4958" y="3"/>
                  </a:cubicBezTo>
                  <a:cubicBezTo>
                    <a:pt x="4973" y="3"/>
                    <a:pt x="4979" y="9"/>
                    <a:pt x="4978" y="24"/>
                  </a:cubicBezTo>
                  <a:cubicBezTo>
                    <a:pt x="4977" y="34"/>
                    <a:pt x="4978" y="44"/>
                    <a:pt x="4978" y="54"/>
                  </a:cubicBezTo>
                  <a:cubicBezTo>
                    <a:pt x="4978" y="345"/>
                    <a:pt x="4978" y="1556"/>
                    <a:pt x="4978" y="1848"/>
                  </a:cubicBezTo>
                  <a:cubicBezTo>
                    <a:pt x="4977" y="1911"/>
                    <a:pt x="4998" y="1964"/>
                    <a:pt x="5045" y="2008"/>
                  </a:cubicBezTo>
                  <a:cubicBezTo>
                    <a:pt x="5093" y="2053"/>
                    <a:pt x="5183" y="2071"/>
                    <a:pt x="5243" y="2041"/>
                  </a:cubicBezTo>
                  <a:cubicBezTo>
                    <a:pt x="5269" y="2028"/>
                    <a:pt x="5295" y="2010"/>
                    <a:pt x="5317" y="1990"/>
                  </a:cubicBezTo>
                  <a:cubicBezTo>
                    <a:pt x="5418" y="1904"/>
                    <a:pt x="5530" y="1871"/>
                    <a:pt x="5660" y="1907"/>
                  </a:cubicBezTo>
                  <a:cubicBezTo>
                    <a:pt x="5760" y="1934"/>
                    <a:pt x="5835" y="1995"/>
                    <a:pt x="5883" y="2086"/>
                  </a:cubicBezTo>
                  <a:cubicBezTo>
                    <a:pt x="5926" y="2169"/>
                    <a:pt x="5936" y="2258"/>
                    <a:pt x="5910" y="2349"/>
                  </a:cubicBezTo>
                  <a:cubicBezTo>
                    <a:pt x="5886" y="2436"/>
                    <a:pt x="5836" y="2505"/>
                    <a:pt x="5761" y="2554"/>
                  </a:cubicBezTo>
                  <a:cubicBezTo>
                    <a:pt x="5671" y="2611"/>
                    <a:pt x="5574" y="2627"/>
                    <a:pt x="5470" y="2599"/>
                  </a:cubicBezTo>
                  <a:cubicBezTo>
                    <a:pt x="5403" y="2581"/>
                    <a:pt x="5349" y="2542"/>
                    <a:pt x="5298" y="2496"/>
                  </a:cubicBezTo>
                  <a:cubicBezTo>
                    <a:pt x="5240" y="2446"/>
                    <a:pt x="5172" y="2434"/>
                    <a:pt x="5100" y="2464"/>
                  </a:cubicBezTo>
                  <a:cubicBezTo>
                    <a:pt x="5019" y="2498"/>
                    <a:pt x="4979" y="2562"/>
                    <a:pt x="4978" y="2648"/>
                  </a:cubicBezTo>
                  <a:cubicBezTo>
                    <a:pt x="4977" y="2950"/>
                    <a:pt x="4978" y="4172"/>
                    <a:pt x="4978" y="4474"/>
                  </a:cubicBezTo>
                  <a:cubicBezTo>
                    <a:pt x="4978" y="4502"/>
                    <a:pt x="4978" y="4502"/>
                    <a:pt x="4950" y="4501"/>
                  </a:cubicBezTo>
                  <a:cubicBezTo>
                    <a:pt x="4651" y="4501"/>
                    <a:pt x="3672" y="4501"/>
                    <a:pt x="3372" y="4501"/>
                  </a:cubicBezTo>
                  <a:cubicBezTo>
                    <a:pt x="3344" y="4501"/>
                    <a:pt x="3318" y="4494"/>
                    <a:pt x="3299" y="4471"/>
                  </a:cubicBezTo>
                  <a:cubicBezTo>
                    <a:pt x="3272" y="4438"/>
                    <a:pt x="3274" y="4390"/>
                    <a:pt x="3304" y="4359"/>
                  </a:cubicBezTo>
                  <a:cubicBezTo>
                    <a:pt x="3360" y="4303"/>
                    <a:pt x="3401" y="4237"/>
                    <a:pt x="3423" y="4161"/>
                  </a:cubicBezTo>
                  <a:cubicBezTo>
                    <a:pt x="3445" y="4083"/>
                    <a:pt x="3449" y="4003"/>
                    <a:pt x="3430" y="3922"/>
                  </a:cubicBezTo>
                  <a:cubicBezTo>
                    <a:pt x="3408" y="3830"/>
                    <a:pt x="3364" y="3752"/>
                    <a:pt x="3297" y="3687"/>
                  </a:cubicBezTo>
                  <a:cubicBezTo>
                    <a:pt x="3233" y="3625"/>
                    <a:pt x="3157" y="3585"/>
                    <a:pt x="3069" y="3566"/>
                  </a:cubicBezTo>
                  <a:cubicBezTo>
                    <a:pt x="2988" y="3549"/>
                    <a:pt x="2908" y="3552"/>
                    <a:pt x="2829" y="3576"/>
                  </a:cubicBezTo>
                  <a:cubicBezTo>
                    <a:pt x="2737" y="3604"/>
                    <a:pt x="2661" y="3657"/>
                    <a:pt x="2602" y="3732"/>
                  </a:cubicBezTo>
                  <a:cubicBezTo>
                    <a:pt x="2518" y="3838"/>
                    <a:pt x="2484" y="3960"/>
                    <a:pt x="2504" y="4096"/>
                  </a:cubicBezTo>
                  <a:cubicBezTo>
                    <a:pt x="2519" y="4198"/>
                    <a:pt x="2564" y="4284"/>
                    <a:pt x="2635" y="4359"/>
                  </a:cubicBezTo>
                  <a:cubicBezTo>
                    <a:pt x="2661" y="4387"/>
                    <a:pt x="2667" y="4419"/>
                    <a:pt x="2652" y="4454"/>
                  </a:cubicBezTo>
                  <a:cubicBezTo>
                    <a:pt x="2637" y="4486"/>
                    <a:pt x="2609" y="4501"/>
                    <a:pt x="2575" y="4502"/>
                  </a:cubicBezTo>
                  <a:cubicBezTo>
                    <a:pt x="2378" y="4502"/>
                    <a:pt x="2180" y="4502"/>
                    <a:pt x="1983" y="4501"/>
                  </a:cubicBezTo>
                  <a:cubicBezTo>
                    <a:pt x="1878" y="4501"/>
                    <a:pt x="1092" y="4500"/>
                    <a:pt x="987" y="4501"/>
                  </a:cubicBezTo>
                  <a:cubicBezTo>
                    <a:pt x="967" y="4502"/>
                    <a:pt x="963" y="4495"/>
                    <a:pt x="963" y="4477"/>
                  </a:cubicBezTo>
                  <a:cubicBezTo>
                    <a:pt x="963" y="4175"/>
                    <a:pt x="963" y="2954"/>
                    <a:pt x="963" y="2653"/>
                  </a:cubicBezTo>
                  <a:cubicBezTo>
                    <a:pt x="963" y="2577"/>
                    <a:pt x="932" y="2517"/>
                    <a:pt x="869" y="2477"/>
                  </a:cubicBezTo>
                  <a:cubicBezTo>
                    <a:pt x="796" y="2432"/>
                    <a:pt x="701" y="2439"/>
                    <a:pt x="638" y="2499"/>
                  </a:cubicBezTo>
                  <a:cubicBezTo>
                    <a:pt x="559" y="2576"/>
                    <a:pt x="465" y="2618"/>
                    <a:pt x="354" y="2611"/>
                  </a:cubicBezTo>
                  <a:cubicBezTo>
                    <a:pt x="251" y="2604"/>
                    <a:pt x="165" y="2560"/>
                    <a:pt x="99" y="2480"/>
                  </a:cubicBezTo>
                  <a:cubicBezTo>
                    <a:pt x="20" y="2384"/>
                    <a:pt x="0" y="2273"/>
                    <a:pt x="31" y="2154"/>
                  </a:cubicBezTo>
                  <a:cubicBezTo>
                    <a:pt x="52" y="2075"/>
                    <a:pt x="98" y="2011"/>
                    <a:pt x="165" y="1962"/>
                  </a:cubicBezTo>
                  <a:cubicBezTo>
                    <a:pt x="233" y="1914"/>
                    <a:pt x="308" y="1890"/>
                    <a:pt x="390" y="1894"/>
                  </a:cubicBezTo>
                  <a:cubicBezTo>
                    <a:pt x="470" y="1897"/>
                    <a:pt x="543" y="1924"/>
                    <a:pt x="605" y="1977"/>
                  </a:cubicBezTo>
                  <a:cubicBezTo>
                    <a:pt x="639" y="2006"/>
                    <a:pt x="670" y="2038"/>
                    <a:pt x="715" y="2049"/>
                  </a:cubicBezTo>
                  <a:cubicBezTo>
                    <a:pt x="814" y="2075"/>
                    <a:pt x="912" y="2023"/>
                    <a:pt x="948" y="1933"/>
                  </a:cubicBezTo>
                  <a:cubicBezTo>
                    <a:pt x="960" y="1903"/>
                    <a:pt x="963" y="1872"/>
                    <a:pt x="963" y="1840"/>
                  </a:cubicBezTo>
                  <a:cubicBezTo>
                    <a:pt x="963" y="1696"/>
                    <a:pt x="963" y="632"/>
                    <a:pt x="963" y="488"/>
                  </a:cubicBezTo>
                  <a:cubicBezTo>
                    <a:pt x="963" y="488"/>
                    <a:pt x="963" y="488"/>
                    <a:pt x="963" y="488"/>
                  </a:cubicBezTo>
                  <a:close/>
                </a:path>
              </a:pathLst>
            </a:custGeom>
            <a:solidFill>
              <a:srgbClr val="42AFB6"/>
            </a:solidFill>
            <a:ln>
              <a:noFill/>
            </a:ln>
          </p:spPr>
          <p:txBody>
            <a:bodyPr vert="horz" wrap="square" lIns="91440" tIns="45720" rIns="91440" bIns="45720" numCol="1" anchor="t" anchorCtr="0" compatLnSpc="1"/>
            <a:lstStyle/>
            <a:p>
              <a:pPr>
                <a:defRPr/>
              </a:pPr>
              <a:endParaRPr lang="en-US" kern="0">
                <a:solidFill>
                  <a:srgbClr val="282F39"/>
                </a:solidFill>
              </a:endParaRPr>
            </a:p>
          </p:txBody>
        </p:sp>
        <p:sp>
          <p:nvSpPr>
            <p:cNvPr id="55" name="Freeform 6"/>
            <p:cNvSpPr/>
            <p:nvPr/>
          </p:nvSpPr>
          <p:spPr bwMode="auto">
            <a:xfrm>
              <a:off x="5089680" y="525030"/>
              <a:ext cx="2558126" cy="1950649"/>
            </a:xfrm>
            <a:custGeom>
              <a:avLst/>
              <a:gdLst>
                <a:gd name="T0" fmla="*/ 963 w 5936"/>
                <a:gd name="T1" fmla="*/ 30 h 4502"/>
                <a:gd name="T2" fmla="*/ 2570 w 5936"/>
                <a:gd name="T3" fmla="*/ 4 h 4502"/>
                <a:gd name="T4" fmla="*/ 2625 w 5936"/>
                <a:gd name="T5" fmla="*/ 157 h 4502"/>
                <a:gd name="T6" fmla="*/ 2534 w 5936"/>
                <a:gd name="T7" fmla="*/ 658 h 4502"/>
                <a:gd name="T8" fmla="*/ 3066 w 5936"/>
                <a:gd name="T9" fmla="*/ 940 h 4502"/>
                <a:gd name="T10" fmla="*/ 3428 w 5936"/>
                <a:gd name="T11" fmla="*/ 588 h 4502"/>
                <a:gd name="T12" fmla="*/ 3308 w 5936"/>
                <a:gd name="T13" fmla="*/ 150 h 4502"/>
                <a:gd name="T14" fmla="*/ 3369 w 5936"/>
                <a:gd name="T15" fmla="*/ 1 h 4502"/>
                <a:gd name="T16" fmla="*/ 3715 w 5936"/>
                <a:gd name="T17" fmla="*/ 1 h 4502"/>
                <a:gd name="T18" fmla="*/ 4958 w 5936"/>
                <a:gd name="T19" fmla="*/ 3 h 4502"/>
                <a:gd name="T20" fmla="*/ 4978 w 5936"/>
                <a:gd name="T21" fmla="*/ 54 h 4502"/>
                <a:gd name="T22" fmla="*/ 5045 w 5936"/>
                <a:gd name="T23" fmla="*/ 2008 h 4502"/>
                <a:gd name="T24" fmla="*/ 5317 w 5936"/>
                <a:gd name="T25" fmla="*/ 1990 h 4502"/>
                <a:gd name="T26" fmla="*/ 5883 w 5936"/>
                <a:gd name="T27" fmla="*/ 2086 h 4502"/>
                <a:gd name="T28" fmla="*/ 5761 w 5936"/>
                <a:gd name="T29" fmla="*/ 2554 h 4502"/>
                <a:gd name="T30" fmla="*/ 5298 w 5936"/>
                <a:gd name="T31" fmla="*/ 2496 h 4502"/>
                <a:gd name="T32" fmla="*/ 4978 w 5936"/>
                <a:gd name="T33" fmla="*/ 2648 h 4502"/>
                <a:gd name="T34" fmla="*/ 4950 w 5936"/>
                <a:gd name="T35" fmla="*/ 4501 h 4502"/>
                <a:gd name="T36" fmla="*/ 3299 w 5936"/>
                <a:gd name="T37" fmla="*/ 4471 h 4502"/>
                <a:gd name="T38" fmla="*/ 3423 w 5936"/>
                <a:gd name="T39" fmla="*/ 4161 h 4502"/>
                <a:gd name="T40" fmla="*/ 3297 w 5936"/>
                <a:gd name="T41" fmla="*/ 3687 h 4502"/>
                <a:gd name="T42" fmla="*/ 2829 w 5936"/>
                <a:gd name="T43" fmla="*/ 3576 h 4502"/>
                <a:gd name="T44" fmla="*/ 2504 w 5936"/>
                <a:gd name="T45" fmla="*/ 4096 h 4502"/>
                <a:gd name="T46" fmla="*/ 2652 w 5936"/>
                <a:gd name="T47" fmla="*/ 4454 h 4502"/>
                <a:gd name="T48" fmla="*/ 1983 w 5936"/>
                <a:gd name="T49" fmla="*/ 4501 h 4502"/>
                <a:gd name="T50" fmla="*/ 963 w 5936"/>
                <a:gd name="T51" fmla="*/ 4477 h 4502"/>
                <a:gd name="T52" fmla="*/ 869 w 5936"/>
                <a:gd name="T53" fmla="*/ 2477 h 4502"/>
                <a:gd name="T54" fmla="*/ 354 w 5936"/>
                <a:gd name="T55" fmla="*/ 2611 h 4502"/>
                <a:gd name="T56" fmla="*/ 31 w 5936"/>
                <a:gd name="T57" fmla="*/ 2154 h 4502"/>
                <a:gd name="T58" fmla="*/ 390 w 5936"/>
                <a:gd name="T59" fmla="*/ 1894 h 4502"/>
                <a:gd name="T60" fmla="*/ 715 w 5936"/>
                <a:gd name="T61" fmla="*/ 2049 h 4502"/>
                <a:gd name="T62" fmla="*/ 963 w 5936"/>
                <a:gd name="T63" fmla="*/ 1840 h 4502"/>
                <a:gd name="T64" fmla="*/ 963 w 5936"/>
                <a:gd name="T65" fmla="*/ 488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6" h="4502">
                  <a:moveTo>
                    <a:pt x="963" y="488"/>
                  </a:moveTo>
                  <a:cubicBezTo>
                    <a:pt x="963" y="335"/>
                    <a:pt x="963" y="183"/>
                    <a:pt x="963" y="30"/>
                  </a:cubicBezTo>
                  <a:cubicBezTo>
                    <a:pt x="962" y="11"/>
                    <a:pt x="967" y="3"/>
                    <a:pt x="988" y="3"/>
                  </a:cubicBezTo>
                  <a:cubicBezTo>
                    <a:pt x="1288" y="4"/>
                    <a:pt x="2269" y="4"/>
                    <a:pt x="2570" y="4"/>
                  </a:cubicBezTo>
                  <a:cubicBezTo>
                    <a:pt x="2638" y="4"/>
                    <a:pt x="2677" y="59"/>
                    <a:pt x="2652" y="121"/>
                  </a:cubicBezTo>
                  <a:cubicBezTo>
                    <a:pt x="2647" y="135"/>
                    <a:pt x="2635" y="146"/>
                    <a:pt x="2625" y="157"/>
                  </a:cubicBezTo>
                  <a:cubicBezTo>
                    <a:pt x="2561" y="228"/>
                    <a:pt x="2520" y="309"/>
                    <a:pt x="2505" y="404"/>
                  </a:cubicBezTo>
                  <a:cubicBezTo>
                    <a:pt x="2490" y="492"/>
                    <a:pt x="2500" y="576"/>
                    <a:pt x="2534" y="658"/>
                  </a:cubicBezTo>
                  <a:cubicBezTo>
                    <a:pt x="2576" y="762"/>
                    <a:pt x="2648" y="841"/>
                    <a:pt x="2747" y="894"/>
                  </a:cubicBezTo>
                  <a:cubicBezTo>
                    <a:pt x="2847" y="947"/>
                    <a:pt x="2953" y="964"/>
                    <a:pt x="3066" y="940"/>
                  </a:cubicBezTo>
                  <a:cubicBezTo>
                    <a:pt x="3150" y="922"/>
                    <a:pt x="3224" y="885"/>
                    <a:pt x="3287" y="827"/>
                  </a:cubicBezTo>
                  <a:cubicBezTo>
                    <a:pt x="3358" y="762"/>
                    <a:pt x="3406" y="683"/>
                    <a:pt x="3428" y="588"/>
                  </a:cubicBezTo>
                  <a:cubicBezTo>
                    <a:pt x="3442" y="529"/>
                    <a:pt x="3446" y="471"/>
                    <a:pt x="3437" y="411"/>
                  </a:cubicBezTo>
                  <a:cubicBezTo>
                    <a:pt x="3422" y="310"/>
                    <a:pt x="3379" y="222"/>
                    <a:pt x="3308" y="150"/>
                  </a:cubicBezTo>
                  <a:cubicBezTo>
                    <a:pt x="3281" y="122"/>
                    <a:pt x="3275" y="92"/>
                    <a:pt x="3284" y="58"/>
                  </a:cubicBezTo>
                  <a:cubicBezTo>
                    <a:pt x="3293" y="27"/>
                    <a:pt x="3331" y="2"/>
                    <a:pt x="3369" y="1"/>
                  </a:cubicBezTo>
                  <a:cubicBezTo>
                    <a:pt x="3405" y="0"/>
                    <a:pt x="3442" y="1"/>
                    <a:pt x="3479" y="1"/>
                  </a:cubicBezTo>
                  <a:cubicBezTo>
                    <a:pt x="3557" y="1"/>
                    <a:pt x="3636" y="1"/>
                    <a:pt x="3715" y="1"/>
                  </a:cubicBezTo>
                  <a:cubicBezTo>
                    <a:pt x="3885" y="1"/>
                    <a:pt x="4735" y="1"/>
                    <a:pt x="4905" y="1"/>
                  </a:cubicBezTo>
                  <a:cubicBezTo>
                    <a:pt x="4923" y="1"/>
                    <a:pt x="4940" y="3"/>
                    <a:pt x="4958" y="3"/>
                  </a:cubicBezTo>
                  <a:cubicBezTo>
                    <a:pt x="4973" y="3"/>
                    <a:pt x="4979" y="9"/>
                    <a:pt x="4978" y="24"/>
                  </a:cubicBezTo>
                  <a:cubicBezTo>
                    <a:pt x="4977" y="34"/>
                    <a:pt x="4978" y="44"/>
                    <a:pt x="4978" y="54"/>
                  </a:cubicBezTo>
                  <a:cubicBezTo>
                    <a:pt x="4978" y="345"/>
                    <a:pt x="4978" y="1556"/>
                    <a:pt x="4978" y="1848"/>
                  </a:cubicBezTo>
                  <a:cubicBezTo>
                    <a:pt x="4977" y="1911"/>
                    <a:pt x="4998" y="1964"/>
                    <a:pt x="5045" y="2008"/>
                  </a:cubicBezTo>
                  <a:cubicBezTo>
                    <a:pt x="5093" y="2053"/>
                    <a:pt x="5183" y="2071"/>
                    <a:pt x="5243" y="2041"/>
                  </a:cubicBezTo>
                  <a:cubicBezTo>
                    <a:pt x="5269" y="2028"/>
                    <a:pt x="5295" y="2010"/>
                    <a:pt x="5317" y="1990"/>
                  </a:cubicBezTo>
                  <a:cubicBezTo>
                    <a:pt x="5418" y="1904"/>
                    <a:pt x="5530" y="1871"/>
                    <a:pt x="5660" y="1907"/>
                  </a:cubicBezTo>
                  <a:cubicBezTo>
                    <a:pt x="5760" y="1934"/>
                    <a:pt x="5835" y="1995"/>
                    <a:pt x="5883" y="2086"/>
                  </a:cubicBezTo>
                  <a:cubicBezTo>
                    <a:pt x="5926" y="2169"/>
                    <a:pt x="5936" y="2258"/>
                    <a:pt x="5910" y="2349"/>
                  </a:cubicBezTo>
                  <a:cubicBezTo>
                    <a:pt x="5886" y="2436"/>
                    <a:pt x="5836" y="2505"/>
                    <a:pt x="5761" y="2554"/>
                  </a:cubicBezTo>
                  <a:cubicBezTo>
                    <a:pt x="5671" y="2611"/>
                    <a:pt x="5574" y="2627"/>
                    <a:pt x="5470" y="2599"/>
                  </a:cubicBezTo>
                  <a:cubicBezTo>
                    <a:pt x="5403" y="2581"/>
                    <a:pt x="5349" y="2542"/>
                    <a:pt x="5298" y="2496"/>
                  </a:cubicBezTo>
                  <a:cubicBezTo>
                    <a:pt x="5240" y="2446"/>
                    <a:pt x="5172" y="2434"/>
                    <a:pt x="5100" y="2464"/>
                  </a:cubicBezTo>
                  <a:cubicBezTo>
                    <a:pt x="5019" y="2498"/>
                    <a:pt x="4979" y="2562"/>
                    <a:pt x="4978" y="2648"/>
                  </a:cubicBezTo>
                  <a:cubicBezTo>
                    <a:pt x="4977" y="2950"/>
                    <a:pt x="4978" y="4172"/>
                    <a:pt x="4978" y="4474"/>
                  </a:cubicBezTo>
                  <a:cubicBezTo>
                    <a:pt x="4978" y="4502"/>
                    <a:pt x="4978" y="4502"/>
                    <a:pt x="4950" y="4501"/>
                  </a:cubicBezTo>
                  <a:cubicBezTo>
                    <a:pt x="4651" y="4501"/>
                    <a:pt x="3672" y="4501"/>
                    <a:pt x="3372" y="4501"/>
                  </a:cubicBezTo>
                  <a:cubicBezTo>
                    <a:pt x="3344" y="4501"/>
                    <a:pt x="3318" y="4494"/>
                    <a:pt x="3299" y="4471"/>
                  </a:cubicBezTo>
                  <a:cubicBezTo>
                    <a:pt x="3272" y="4438"/>
                    <a:pt x="3274" y="4390"/>
                    <a:pt x="3304" y="4359"/>
                  </a:cubicBezTo>
                  <a:cubicBezTo>
                    <a:pt x="3360" y="4303"/>
                    <a:pt x="3401" y="4237"/>
                    <a:pt x="3423" y="4161"/>
                  </a:cubicBezTo>
                  <a:cubicBezTo>
                    <a:pt x="3445" y="4083"/>
                    <a:pt x="3449" y="4003"/>
                    <a:pt x="3430" y="3922"/>
                  </a:cubicBezTo>
                  <a:cubicBezTo>
                    <a:pt x="3408" y="3830"/>
                    <a:pt x="3364" y="3752"/>
                    <a:pt x="3297" y="3687"/>
                  </a:cubicBezTo>
                  <a:cubicBezTo>
                    <a:pt x="3233" y="3625"/>
                    <a:pt x="3157" y="3585"/>
                    <a:pt x="3069" y="3566"/>
                  </a:cubicBezTo>
                  <a:cubicBezTo>
                    <a:pt x="2988" y="3549"/>
                    <a:pt x="2908" y="3552"/>
                    <a:pt x="2829" y="3576"/>
                  </a:cubicBezTo>
                  <a:cubicBezTo>
                    <a:pt x="2737" y="3604"/>
                    <a:pt x="2661" y="3657"/>
                    <a:pt x="2602" y="3732"/>
                  </a:cubicBezTo>
                  <a:cubicBezTo>
                    <a:pt x="2518" y="3838"/>
                    <a:pt x="2484" y="3960"/>
                    <a:pt x="2504" y="4096"/>
                  </a:cubicBezTo>
                  <a:cubicBezTo>
                    <a:pt x="2519" y="4198"/>
                    <a:pt x="2564" y="4284"/>
                    <a:pt x="2635" y="4359"/>
                  </a:cubicBezTo>
                  <a:cubicBezTo>
                    <a:pt x="2661" y="4387"/>
                    <a:pt x="2667" y="4419"/>
                    <a:pt x="2652" y="4454"/>
                  </a:cubicBezTo>
                  <a:cubicBezTo>
                    <a:pt x="2637" y="4486"/>
                    <a:pt x="2609" y="4501"/>
                    <a:pt x="2575" y="4502"/>
                  </a:cubicBezTo>
                  <a:cubicBezTo>
                    <a:pt x="2378" y="4502"/>
                    <a:pt x="2180" y="4502"/>
                    <a:pt x="1983" y="4501"/>
                  </a:cubicBezTo>
                  <a:cubicBezTo>
                    <a:pt x="1878" y="4501"/>
                    <a:pt x="1092" y="4500"/>
                    <a:pt x="987" y="4501"/>
                  </a:cubicBezTo>
                  <a:cubicBezTo>
                    <a:pt x="967" y="4502"/>
                    <a:pt x="963" y="4495"/>
                    <a:pt x="963" y="4477"/>
                  </a:cubicBezTo>
                  <a:cubicBezTo>
                    <a:pt x="963" y="4175"/>
                    <a:pt x="963" y="2954"/>
                    <a:pt x="963" y="2653"/>
                  </a:cubicBezTo>
                  <a:cubicBezTo>
                    <a:pt x="963" y="2577"/>
                    <a:pt x="932" y="2517"/>
                    <a:pt x="869" y="2477"/>
                  </a:cubicBezTo>
                  <a:cubicBezTo>
                    <a:pt x="796" y="2432"/>
                    <a:pt x="701" y="2439"/>
                    <a:pt x="638" y="2499"/>
                  </a:cubicBezTo>
                  <a:cubicBezTo>
                    <a:pt x="559" y="2576"/>
                    <a:pt x="465" y="2618"/>
                    <a:pt x="354" y="2611"/>
                  </a:cubicBezTo>
                  <a:cubicBezTo>
                    <a:pt x="251" y="2604"/>
                    <a:pt x="165" y="2560"/>
                    <a:pt x="99" y="2480"/>
                  </a:cubicBezTo>
                  <a:cubicBezTo>
                    <a:pt x="20" y="2384"/>
                    <a:pt x="0" y="2273"/>
                    <a:pt x="31" y="2154"/>
                  </a:cubicBezTo>
                  <a:cubicBezTo>
                    <a:pt x="52" y="2075"/>
                    <a:pt x="98" y="2011"/>
                    <a:pt x="165" y="1962"/>
                  </a:cubicBezTo>
                  <a:cubicBezTo>
                    <a:pt x="233" y="1914"/>
                    <a:pt x="308" y="1890"/>
                    <a:pt x="390" y="1894"/>
                  </a:cubicBezTo>
                  <a:cubicBezTo>
                    <a:pt x="470" y="1897"/>
                    <a:pt x="543" y="1924"/>
                    <a:pt x="605" y="1977"/>
                  </a:cubicBezTo>
                  <a:cubicBezTo>
                    <a:pt x="639" y="2006"/>
                    <a:pt x="670" y="2038"/>
                    <a:pt x="715" y="2049"/>
                  </a:cubicBezTo>
                  <a:cubicBezTo>
                    <a:pt x="814" y="2075"/>
                    <a:pt x="912" y="2023"/>
                    <a:pt x="948" y="1933"/>
                  </a:cubicBezTo>
                  <a:cubicBezTo>
                    <a:pt x="960" y="1903"/>
                    <a:pt x="963" y="1872"/>
                    <a:pt x="963" y="1840"/>
                  </a:cubicBezTo>
                  <a:cubicBezTo>
                    <a:pt x="963" y="1696"/>
                    <a:pt x="963" y="632"/>
                    <a:pt x="963" y="488"/>
                  </a:cubicBezTo>
                  <a:cubicBezTo>
                    <a:pt x="963" y="488"/>
                    <a:pt x="963" y="488"/>
                    <a:pt x="963" y="488"/>
                  </a:cubicBezTo>
                  <a:close/>
                </a:path>
              </a:pathLst>
            </a:custGeom>
            <a:solidFill>
              <a:srgbClr val="FCB414"/>
            </a:solidFill>
            <a:ln>
              <a:noFill/>
            </a:ln>
          </p:spPr>
          <p:txBody>
            <a:bodyPr vert="horz" wrap="square" lIns="91440" tIns="45720" rIns="91440" bIns="45720" numCol="1" anchor="t" anchorCtr="0" compatLnSpc="1"/>
            <a:lstStyle/>
            <a:p>
              <a:pPr>
                <a:defRPr/>
              </a:pPr>
              <a:endParaRPr lang="en-US" kern="0" dirty="0">
                <a:solidFill>
                  <a:srgbClr val="282F39"/>
                </a:solidFill>
              </a:endParaRPr>
            </a:p>
          </p:txBody>
        </p:sp>
      </p:grpSp>
      <p:sp>
        <p:nvSpPr>
          <p:cNvPr id="4" name="Slide Number Placeholder 3"/>
          <p:cNvSpPr>
            <a:spLocks noGrp="1"/>
          </p:cNvSpPr>
          <p:nvPr>
            <p:ph type="sldNum" sz="quarter" idx="12"/>
          </p:nvPr>
        </p:nvSpPr>
        <p:spPr/>
        <p:txBody>
          <a:bodyPr/>
          <a:lstStyle/>
          <a:p>
            <a:fld id="{DF649E68-1360-47A6-A425-A107BF2170D4}" type="slidenum">
              <a:rPr lang="en-US" smtClean="0">
                <a:solidFill>
                  <a:prstClr val="black">
                    <a:tint val="75000"/>
                  </a:prstClr>
                </a:solidFill>
              </a:rPr>
              <a:t>34</a:t>
            </a:fld>
            <a:endParaRPr lang="en-US">
              <a:solidFill>
                <a:prstClr val="black">
                  <a:tint val="75000"/>
                </a:prstClr>
              </a:solidFill>
            </a:endParaRPr>
          </a:p>
        </p:txBody>
      </p:sp>
      <p:sp>
        <p:nvSpPr>
          <p:cNvPr id="2" name="Rectangle 1"/>
          <p:cNvSpPr/>
          <p:nvPr/>
        </p:nvSpPr>
        <p:spPr>
          <a:xfrm>
            <a:off x="2170685" y="5715516"/>
            <a:ext cx="8595623" cy="10156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000" b="1" dirty="0">
                <a:ln w="0"/>
                <a:solidFill>
                  <a:srgbClr val="4472C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of days to fill a vacancy</a:t>
            </a:r>
          </a:p>
          <a:p>
            <a:r>
              <a:rPr lang="en-US" sz="2000" b="1" dirty="0">
                <a:ln w="0"/>
                <a:solidFill>
                  <a:srgbClr val="4472C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of eligible employees who receive promotions</a:t>
            </a:r>
          </a:p>
          <a:p>
            <a:r>
              <a:rPr lang="en-US" sz="2000" b="1" dirty="0">
                <a:ln w="0"/>
                <a:solidFill>
                  <a:srgbClr val="4472C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of employees who report satisfaction with the disciplinary process</a:t>
            </a:r>
          </a:p>
        </p:txBody>
      </p:sp>
      <p:sp>
        <p:nvSpPr>
          <p:cNvPr id="3" name="矩形 2">
            <a:extLst>
              <a:ext uri="{FF2B5EF4-FFF2-40B4-BE49-F238E27FC236}">
                <a16:creationId xmlns:a16="http://schemas.microsoft.com/office/drawing/2014/main" id="{9074C021-6688-A72D-A957-C89EE1D9D49F}"/>
              </a:ext>
            </a:extLst>
          </p:cNvPr>
          <p:cNvSpPr/>
          <p:nvPr/>
        </p:nvSpPr>
        <p:spPr>
          <a:xfrm>
            <a:off x="394972" y="296251"/>
            <a:ext cx="758459" cy="462702"/>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Medium" panose="020B0600000000000000" pitchFamily="34" charset="-122"/>
              <a:ea typeface="思源黑体 CN Medium" panose="020B0600000000000000" pitchFamily="34" charset="-122"/>
              <a:sym typeface="字魂36号-正文宋楷" panose="02000000000000000000" pitchFamily="2" charset="-122"/>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5CF9713-9697-654C-9A47-0E361ECE33A8}"/>
              </a:ext>
            </a:extLst>
          </p:cNvPr>
          <p:cNvSpPr txBox="1">
            <a:spLocks/>
          </p:cNvSpPr>
          <p:nvPr/>
        </p:nvSpPr>
        <p:spPr>
          <a:xfrm>
            <a:off x="435429" y="1162974"/>
            <a:ext cx="7300685" cy="5226407"/>
          </a:xfrm>
          <a:prstGeom prst="rect">
            <a:avLst/>
          </a:prstGeom>
          <a:ln>
            <a:solidFill>
              <a:schemeClr val="accent3"/>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098">
              <a:lnSpc>
                <a:spcPct val="110000"/>
              </a:lnSpc>
              <a:buFont typeface="Wingdings" panose="05000000000000000000" pitchFamily="2" charset="2"/>
              <a:buChar char="v"/>
              <a:tabLst>
                <a:tab pos="469098" algn="l"/>
              </a:tabLst>
              <a:defRPr/>
            </a:pPr>
            <a:r>
              <a:rPr lang="en-GB" sz="2800" b="1" dirty="0">
                <a:solidFill>
                  <a:srgbClr val="FF0000"/>
                </a:solidFill>
                <a:latin typeface="Arial" panose="020B0604020202020204" pitchFamily="34" charset="0"/>
                <a:cs typeface="Arial" panose="020B0604020202020204" pitchFamily="34" charset="0"/>
              </a:rPr>
              <a:t>Metrics: </a:t>
            </a:r>
            <a:r>
              <a:rPr lang="en-GB" sz="2800" dirty="0">
                <a:solidFill>
                  <a:srgbClr val="FF0000"/>
                </a:solidFill>
                <a:latin typeface="Arial" panose="020B0604020202020204" pitchFamily="34" charset="0"/>
                <a:cs typeface="Arial" panose="020B0604020202020204" pitchFamily="34" charset="0"/>
              </a:rPr>
              <a:t>Anything you can measure</a:t>
            </a:r>
          </a:p>
          <a:p>
            <a:pPr marL="469098">
              <a:lnSpc>
                <a:spcPct val="110000"/>
              </a:lnSpc>
              <a:buFont typeface="Wingdings" panose="05000000000000000000" pitchFamily="2" charset="2"/>
              <a:buChar char="v"/>
              <a:tabLst>
                <a:tab pos="469098" algn="l"/>
              </a:tabLst>
              <a:defRPr/>
            </a:pPr>
            <a:r>
              <a:rPr lang="en-GB" sz="2800" b="1" dirty="0">
                <a:solidFill>
                  <a:srgbClr val="202124"/>
                </a:solidFill>
                <a:latin typeface="Arial" panose="020B0604020202020204" pitchFamily="34" charset="0"/>
                <a:cs typeface="Arial" panose="020B0604020202020204" pitchFamily="34" charset="0"/>
              </a:rPr>
              <a:t>Key Performance Indicators - </a:t>
            </a:r>
            <a:r>
              <a:rPr lang="en-GB" sz="2800" b="1" dirty="0">
                <a:solidFill>
                  <a:srgbClr val="5B9BD5"/>
                </a:solidFill>
                <a:latin typeface="Arial" panose="020B0604020202020204" pitchFamily="34" charset="0"/>
                <a:cs typeface="Arial" panose="020B0604020202020204" pitchFamily="34" charset="0"/>
              </a:rPr>
              <a:t>quantifiable</a:t>
            </a:r>
            <a:r>
              <a:rPr lang="en-GB" sz="2800" dirty="0">
                <a:solidFill>
                  <a:srgbClr val="202124"/>
                </a:solidFill>
                <a:latin typeface="Arial" panose="020B0604020202020204" pitchFamily="34" charset="0"/>
                <a:cs typeface="Arial" panose="020B0604020202020204" pitchFamily="34" charset="0"/>
              </a:rPr>
              <a:t>, </a:t>
            </a:r>
            <a:r>
              <a:rPr lang="en-GB" sz="2800" b="1" dirty="0">
                <a:solidFill>
                  <a:srgbClr val="202124"/>
                </a:solidFill>
                <a:latin typeface="Arial" panose="020B0604020202020204" pitchFamily="34" charset="0"/>
                <a:cs typeface="Arial" panose="020B0604020202020204" pitchFamily="34" charset="0"/>
              </a:rPr>
              <a:t>outcome-based </a:t>
            </a:r>
            <a:r>
              <a:rPr lang="en-GB" sz="2800" b="1" dirty="0">
                <a:solidFill>
                  <a:srgbClr val="FF0000"/>
                </a:solidFill>
                <a:latin typeface="Arial" panose="020B0604020202020204" pitchFamily="34" charset="0"/>
                <a:cs typeface="Arial" panose="020B0604020202020204" pitchFamily="34" charset="0"/>
              </a:rPr>
              <a:t>statements</a:t>
            </a:r>
            <a:r>
              <a:rPr lang="en-GB" sz="2800" b="1" dirty="0">
                <a:solidFill>
                  <a:srgbClr val="202124"/>
                </a:solidFill>
                <a:latin typeface="Arial" panose="020B0604020202020204" pitchFamily="34" charset="0"/>
                <a:cs typeface="Arial" panose="020B0604020202020204" pitchFamily="34" charset="0"/>
              </a:rPr>
              <a:t> </a:t>
            </a:r>
            <a:r>
              <a:rPr lang="en-GB" sz="2800" dirty="0">
                <a:solidFill>
                  <a:srgbClr val="202124"/>
                </a:solidFill>
                <a:latin typeface="Arial" panose="020B0604020202020204" pitchFamily="34" charset="0"/>
                <a:cs typeface="Arial" panose="020B0604020202020204" pitchFamily="34" charset="0"/>
              </a:rPr>
              <a:t>used to </a:t>
            </a:r>
            <a:r>
              <a:rPr lang="en-GB" sz="2800" b="1" dirty="0">
                <a:solidFill>
                  <a:srgbClr val="ED7D31">
                    <a:lumMod val="60000"/>
                    <a:lumOff val="40000"/>
                  </a:srgbClr>
                </a:solidFill>
                <a:latin typeface="Arial" panose="020B0604020202020204" pitchFamily="34" charset="0"/>
                <a:cs typeface="Arial" panose="020B0604020202020204" pitchFamily="34" charset="0"/>
              </a:rPr>
              <a:t>measure</a:t>
            </a:r>
            <a:r>
              <a:rPr lang="en-GB" sz="2800" dirty="0">
                <a:solidFill>
                  <a:srgbClr val="202124"/>
                </a:solidFill>
                <a:latin typeface="Arial" panose="020B0604020202020204" pitchFamily="34" charset="0"/>
                <a:cs typeface="Arial" panose="020B0604020202020204" pitchFamily="34" charset="0"/>
              </a:rPr>
              <a:t> </a:t>
            </a:r>
            <a:r>
              <a:rPr lang="en-GB" sz="2800" b="1" dirty="0">
                <a:solidFill>
                  <a:srgbClr val="5B9BD5">
                    <a:lumMod val="60000"/>
                    <a:lumOff val="40000"/>
                  </a:srgbClr>
                </a:solidFill>
                <a:latin typeface="Arial" panose="020B0604020202020204" pitchFamily="34" charset="0"/>
                <a:cs typeface="Arial" panose="020B0604020202020204" pitchFamily="34" charset="0"/>
              </a:rPr>
              <a:t>achievement</a:t>
            </a:r>
            <a:r>
              <a:rPr lang="en-GB" sz="2800" dirty="0">
                <a:solidFill>
                  <a:srgbClr val="202124"/>
                </a:solidFill>
                <a:latin typeface="Arial" panose="020B0604020202020204" pitchFamily="34" charset="0"/>
                <a:cs typeface="Arial" panose="020B0604020202020204" pitchFamily="34" charset="0"/>
              </a:rPr>
              <a:t> of </a:t>
            </a:r>
            <a:r>
              <a:rPr lang="en-GB" sz="2800" b="1" dirty="0">
                <a:solidFill>
                  <a:srgbClr val="ED7D31">
                    <a:lumMod val="75000"/>
                  </a:srgbClr>
                </a:solidFill>
                <a:latin typeface="Arial" panose="020B0604020202020204" pitchFamily="34" charset="0"/>
                <a:cs typeface="Arial" panose="020B0604020202020204" pitchFamily="34" charset="0"/>
              </a:rPr>
              <a:t>objectives.</a:t>
            </a:r>
          </a:p>
          <a:p>
            <a:pPr marL="469098">
              <a:lnSpc>
                <a:spcPct val="110000"/>
              </a:lnSpc>
              <a:buFont typeface="Wingdings" panose="05000000000000000000" pitchFamily="2" charset="2"/>
              <a:buChar char="v"/>
              <a:tabLst>
                <a:tab pos="469098" algn="l"/>
              </a:tabLst>
              <a:defRPr/>
            </a:pPr>
            <a:r>
              <a:rPr lang="en-US" sz="2800" dirty="0">
                <a:solidFill>
                  <a:srgbClr val="333333"/>
                </a:solidFill>
                <a:latin typeface="Arial" panose="020B0604020202020204" pitchFamily="34" charset="0"/>
                <a:ea typeface="Times New Roman" panose="02020603050405020304" pitchFamily="18" charset="0"/>
                <a:cs typeface="Arial" panose="020B0604020202020204" pitchFamily="34" charset="0"/>
              </a:rPr>
              <a:t>The operative word in KPI is </a:t>
            </a:r>
            <a:r>
              <a:rPr lang="en-US" sz="2800" b="1" dirty="0">
                <a:solidFill>
                  <a:srgbClr val="333333"/>
                </a:solidFill>
                <a:latin typeface="Arial" panose="020B0604020202020204" pitchFamily="34" charset="0"/>
                <a:ea typeface="Times New Roman" panose="02020603050405020304" pitchFamily="18" charset="0"/>
                <a:cs typeface="Arial" panose="020B0604020202020204" pitchFamily="34" charset="0"/>
              </a:rPr>
              <a:t>“Key” </a:t>
            </a:r>
            <a:r>
              <a:rPr lang="en-US" sz="2800" dirty="0">
                <a:solidFill>
                  <a:srgbClr val="333333"/>
                </a:solidFill>
                <a:latin typeface="Arial" panose="020B0604020202020204" pitchFamily="34" charset="0"/>
                <a:ea typeface="Times New Roman" panose="02020603050405020304" pitchFamily="18" charset="0"/>
                <a:cs typeface="Arial" panose="020B0604020202020204" pitchFamily="34" charset="0"/>
              </a:rPr>
              <a:t>because every KPI should be related to a specific </a:t>
            </a:r>
            <a:r>
              <a:rPr lang="en-US" sz="2800" b="1" dirty="0">
                <a:solidFill>
                  <a:srgbClr val="333333"/>
                </a:solidFill>
                <a:latin typeface="Arial" panose="020B0604020202020204" pitchFamily="34" charset="0"/>
                <a:ea typeface="Times New Roman" panose="02020603050405020304" pitchFamily="18" charset="0"/>
                <a:cs typeface="Arial" panose="020B0604020202020204" pitchFamily="34" charset="0"/>
              </a:rPr>
              <a:t>outcome </a:t>
            </a:r>
            <a:r>
              <a:rPr lang="en-US" sz="2800" dirty="0">
                <a:solidFill>
                  <a:srgbClr val="333333"/>
                </a:solidFill>
                <a:latin typeface="Arial" panose="020B0604020202020204" pitchFamily="34" charset="0"/>
                <a:ea typeface="Times New Roman" panose="02020603050405020304" pitchFamily="18" charset="0"/>
                <a:cs typeface="Arial" panose="020B0604020202020204" pitchFamily="34" charset="0"/>
              </a:rPr>
              <a:t>with a performance measure.</a:t>
            </a:r>
          </a:p>
          <a:p>
            <a:pPr marL="469098">
              <a:lnSpc>
                <a:spcPct val="150000"/>
              </a:lnSpc>
              <a:buFont typeface="Wingdings" panose="05000000000000000000" pitchFamily="2" charset="2"/>
              <a:buChar char="v"/>
              <a:tabLst>
                <a:tab pos="469098" algn="l"/>
              </a:tabLst>
              <a:defRPr/>
            </a:pPr>
            <a:r>
              <a:rPr lang="en-US" sz="2800" b="1" dirty="0">
                <a:solidFill>
                  <a:srgbClr val="FF0000"/>
                </a:solidFill>
                <a:latin typeface="Arial" panose="020B0604020202020204" pitchFamily="34" charset="0"/>
                <a:cs typeface="Arial" panose="020B0604020202020204" pitchFamily="34" charset="0"/>
              </a:rPr>
              <a:t>COUNT!</a:t>
            </a:r>
          </a:p>
          <a:p>
            <a:pPr marL="126198" indent="0">
              <a:lnSpc>
                <a:spcPct val="150000"/>
              </a:lnSpc>
              <a:buFont typeface="Arial" pitchFamily="34" charset="0"/>
              <a:buNone/>
              <a:tabLst>
                <a:tab pos="469098" algn="l"/>
              </a:tabLst>
              <a:defRPr/>
            </a:pPr>
            <a:endParaRPr lang="en-GB" sz="2000" dirty="0">
              <a:solidFill>
                <a:prstClr val="black"/>
              </a:solidFill>
            </a:endParaRPr>
          </a:p>
          <a:p>
            <a:pPr marL="469098">
              <a:lnSpc>
                <a:spcPct val="150000"/>
              </a:lnSpc>
              <a:buFont typeface="Wingdings" panose="05000000000000000000" pitchFamily="2" charset="2"/>
              <a:buChar char="v"/>
              <a:tabLst>
                <a:tab pos="469098" algn="l"/>
              </a:tabLst>
              <a:defRPr/>
            </a:pPr>
            <a:endParaRPr lang="en-GB" sz="1600" dirty="0">
              <a:solidFill>
                <a:prstClr val="black"/>
              </a:solidFill>
              <a:latin typeface="Candara" panose="020E0502030303020204" pitchFamily="34" charset="0"/>
            </a:endParaRPr>
          </a:p>
          <a:p>
            <a:pPr>
              <a:lnSpc>
                <a:spcPct val="150000"/>
              </a:lnSpc>
              <a:buFont typeface="Wingdings" panose="05000000000000000000" pitchFamily="2" charset="2"/>
              <a:buChar char="v"/>
              <a:defRPr/>
            </a:pPr>
            <a:endParaRPr lang="en-GB" sz="1600" dirty="0">
              <a:solidFill>
                <a:prstClr val="black"/>
              </a:solidFill>
              <a:latin typeface="Candara" panose="020E0502030303020204" pitchFamily="34" charset="0"/>
            </a:endParaRPr>
          </a:p>
          <a:p>
            <a:pPr>
              <a:lnSpc>
                <a:spcPct val="150000"/>
              </a:lnSpc>
              <a:buFont typeface="Wingdings" panose="05000000000000000000" pitchFamily="2" charset="2"/>
              <a:buChar char="v"/>
              <a:defRPr/>
            </a:pPr>
            <a:endParaRPr lang="en-US" sz="1600" dirty="0">
              <a:solidFill>
                <a:prstClr val="black"/>
              </a:solidFill>
              <a:latin typeface="Candara" panose="020E0502030303020204" pitchFamily="34" charset="0"/>
            </a:endParaRPr>
          </a:p>
        </p:txBody>
      </p:sp>
      <p:sp>
        <p:nvSpPr>
          <p:cNvPr id="7" name="Text Box 2">
            <a:extLst>
              <a:ext uri="{FF2B5EF4-FFF2-40B4-BE49-F238E27FC236}">
                <a16:creationId xmlns:a16="http://schemas.microsoft.com/office/drawing/2014/main" id="{910FF52C-7440-446F-802C-D85260D6327F}"/>
              </a:ext>
            </a:extLst>
          </p:cNvPr>
          <p:cNvSpPr txBox="1">
            <a:spLocks noChangeArrowheads="1"/>
          </p:cNvSpPr>
          <p:nvPr/>
        </p:nvSpPr>
        <p:spPr bwMode="auto">
          <a:xfrm>
            <a:off x="940328" y="212487"/>
            <a:ext cx="94576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474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474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474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defRPr/>
            </a:pPr>
            <a:r>
              <a:rPr lang="en-GB" altLang="en-US" sz="4000" b="1" dirty="0">
                <a:solidFill>
                  <a:prstClr val="black"/>
                </a:solidFill>
                <a:latin typeface="Arial" panose="020B0604020202020204" pitchFamily="34" charset="0"/>
                <a:cs typeface="Arial" panose="020B0604020202020204" pitchFamily="34" charset="0"/>
              </a:rPr>
              <a:t>Key Performance Indicators (KPIs)</a:t>
            </a:r>
          </a:p>
        </p:txBody>
      </p:sp>
      <p:sp>
        <p:nvSpPr>
          <p:cNvPr id="9" name="Line 4">
            <a:extLst>
              <a:ext uri="{FF2B5EF4-FFF2-40B4-BE49-F238E27FC236}">
                <a16:creationId xmlns:a16="http://schemas.microsoft.com/office/drawing/2014/main" id="{47281460-F2D0-402C-B62A-CA2B8C5798BD}"/>
              </a:ext>
            </a:extLst>
          </p:cNvPr>
          <p:cNvSpPr>
            <a:spLocks noChangeShapeType="1"/>
          </p:cNvSpPr>
          <p:nvPr/>
        </p:nvSpPr>
        <p:spPr bwMode="auto">
          <a:xfrm>
            <a:off x="1696069" y="895638"/>
            <a:ext cx="4050506" cy="0"/>
          </a:xfrm>
          <a:prstGeom prst="line">
            <a:avLst/>
          </a:prstGeom>
          <a:noFill/>
          <a:ln w="12700">
            <a:solidFill>
              <a:srgbClr val="84C225"/>
            </a:solidFill>
            <a:round/>
            <a:headEnd/>
            <a:tailEnd/>
          </a:ln>
          <a:extLst>
            <a:ext uri="{909E8E84-426E-40DD-AFC4-6F175D3DCCD1}">
              <a14:hiddenFill xmlns:a14="http://schemas.microsoft.com/office/drawing/2010/main">
                <a:noFill/>
              </a14:hiddenFill>
            </a:ext>
          </a:extLst>
        </p:spPr>
        <p:txBody>
          <a:bodyPr/>
          <a:lstStyle/>
          <a:p>
            <a:pPr defTabSz="914307">
              <a:defRPr/>
            </a:pPr>
            <a:endParaRPr lang="en-US" sz="1350" dirty="0">
              <a:solidFill>
                <a:prstClr val="black"/>
              </a:solidFill>
              <a:latin typeface="Candara" panose="020E0502030303020204" pitchFamily="34" charset="0"/>
            </a:endParaRPr>
          </a:p>
        </p:txBody>
      </p:sp>
      <p:sp>
        <p:nvSpPr>
          <p:cNvPr id="6" name="Slide Number Placeholder 1">
            <a:extLst>
              <a:ext uri="{FF2B5EF4-FFF2-40B4-BE49-F238E27FC236}">
                <a16:creationId xmlns:a16="http://schemas.microsoft.com/office/drawing/2014/main" id="{231BC006-B4A0-4429-9C99-05F9397C971C}"/>
              </a:ext>
            </a:extLst>
          </p:cNvPr>
          <p:cNvSpPr txBox="1">
            <a:spLocks noGrp="1"/>
          </p:cNvSpPr>
          <p:nvPr/>
        </p:nvSpPr>
        <p:spPr bwMode="auto">
          <a:xfrm>
            <a:off x="10128012" y="6696286"/>
            <a:ext cx="539988" cy="1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Univers 55"/>
                <a:cs typeface="Arial" panose="020B0604020202020204" pitchFamily="34" charset="0"/>
              </a:defRPr>
            </a:lvl1pPr>
            <a:lvl2pPr marL="742950" indent="-285750">
              <a:defRPr>
                <a:solidFill>
                  <a:schemeClr val="tx1"/>
                </a:solidFill>
                <a:latin typeface="Univers 55"/>
                <a:cs typeface="Arial" panose="020B0604020202020204" pitchFamily="34" charset="0"/>
              </a:defRPr>
            </a:lvl2pPr>
            <a:lvl3pPr marL="1143000" indent="-228600">
              <a:defRPr>
                <a:solidFill>
                  <a:schemeClr val="tx1"/>
                </a:solidFill>
                <a:latin typeface="Univers 55"/>
                <a:cs typeface="Arial" panose="020B0604020202020204" pitchFamily="34" charset="0"/>
              </a:defRPr>
            </a:lvl3pPr>
            <a:lvl4pPr marL="1600200" indent="-228600">
              <a:defRPr>
                <a:solidFill>
                  <a:schemeClr val="tx1"/>
                </a:solidFill>
                <a:latin typeface="Univers 55"/>
                <a:cs typeface="Arial" panose="020B0604020202020204" pitchFamily="34" charset="0"/>
              </a:defRPr>
            </a:lvl4pPr>
            <a:lvl5pPr marL="2057400" indent="-228600">
              <a:defRPr>
                <a:solidFill>
                  <a:schemeClr val="tx1"/>
                </a:solidFill>
                <a:latin typeface="Univers 55"/>
                <a:cs typeface="Arial" panose="020B0604020202020204" pitchFamily="34" charset="0"/>
              </a:defRPr>
            </a:lvl5pPr>
            <a:lvl6pPr marL="2514600" indent="-228600" eaLnBrk="0" fontAlgn="base" hangingPunct="0">
              <a:spcBef>
                <a:spcPct val="0"/>
              </a:spcBef>
              <a:spcAft>
                <a:spcPct val="0"/>
              </a:spcAft>
              <a:defRPr>
                <a:solidFill>
                  <a:schemeClr val="tx1"/>
                </a:solidFill>
                <a:latin typeface="Univers 55"/>
                <a:cs typeface="Arial" panose="020B0604020202020204" pitchFamily="34" charset="0"/>
              </a:defRPr>
            </a:lvl6pPr>
            <a:lvl7pPr marL="2971800" indent="-228600" eaLnBrk="0" fontAlgn="base" hangingPunct="0">
              <a:spcBef>
                <a:spcPct val="0"/>
              </a:spcBef>
              <a:spcAft>
                <a:spcPct val="0"/>
              </a:spcAft>
              <a:defRPr>
                <a:solidFill>
                  <a:schemeClr val="tx1"/>
                </a:solidFill>
                <a:latin typeface="Univers 55"/>
                <a:cs typeface="Arial" panose="020B0604020202020204" pitchFamily="34" charset="0"/>
              </a:defRPr>
            </a:lvl7pPr>
            <a:lvl8pPr marL="3429000" indent="-228600" eaLnBrk="0" fontAlgn="base" hangingPunct="0">
              <a:spcBef>
                <a:spcPct val="0"/>
              </a:spcBef>
              <a:spcAft>
                <a:spcPct val="0"/>
              </a:spcAft>
              <a:defRPr>
                <a:solidFill>
                  <a:schemeClr val="tx1"/>
                </a:solidFill>
                <a:latin typeface="Univers 55"/>
                <a:cs typeface="Arial" panose="020B0604020202020204" pitchFamily="34" charset="0"/>
              </a:defRPr>
            </a:lvl8pPr>
            <a:lvl9pPr marL="3886200" indent="-228600" eaLnBrk="0" fontAlgn="base" hangingPunct="0">
              <a:spcBef>
                <a:spcPct val="0"/>
              </a:spcBef>
              <a:spcAft>
                <a:spcPct val="0"/>
              </a:spcAft>
              <a:defRPr>
                <a:solidFill>
                  <a:schemeClr val="tx1"/>
                </a:solidFill>
                <a:latin typeface="Univers 55"/>
                <a:cs typeface="Arial" panose="020B0604020202020204" pitchFamily="34" charset="0"/>
              </a:defRPr>
            </a:lvl9pPr>
          </a:lstStyle>
          <a:p>
            <a:pPr algn="r" defTabSz="685736"/>
            <a:fld id="{D62292F5-9F67-4EC5-8D3A-3453884D0AB8}" type="slidenum">
              <a:rPr lang="en-US" altLang="en-GB" sz="886" b="1">
                <a:solidFill>
                  <a:prstClr val="black"/>
                </a:solidFill>
                <a:latin typeface="Univers 45 Light" pitchFamily="2" charset="0"/>
              </a:rPr>
              <a:pPr algn="r" defTabSz="685736"/>
              <a:t>35</a:t>
            </a:fld>
            <a:endParaRPr lang="en-US" altLang="en-GB" sz="886" b="1" dirty="0">
              <a:solidFill>
                <a:prstClr val="black"/>
              </a:solidFill>
              <a:latin typeface="Univers 45 Light" pitchFamily="2" charset="0"/>
            </a:endParaRPr>
          </a:p>
        </p:txBody>
      </p:sp>
      <p:sp>
        <p:nvSpPr>
          <p:cNvPr id="2" name="TextBox 1">
            <a:extLst>
              <a:ext uri="{FF2B5EF4-FFF2-40B4-BE49-F238E27FC236}">
                <a16:creationId xmlns:a16="http://schemas.microsoft.com/office/drawing/2014/main" id="{EBE46123-603E-EF1F-A4DC-E0CE95343665}"/>
              </a:ext>
            </a:extLst>
          </p:cNvPr>
          <p:cNvSpPr txBox="1"/>
          <p:nvPr/>
        </p:nvSpPr>
        <p:spPr>
          <a:xfrm>
            <a:off x="8505372" y="1595021"/>
            <a:ext cx="3372950" cy="6124754"/>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What you measure</a:t>
            </a:r>
          </a:p>
          <a:p>
            <a:endParaRPr lang="en-US" sz="2800" b="1" dirty="0">
              <a:solidFill>
                <a:srgbClr val="002060"/>
              </a:solidFill>
              <a:latin typeface="Arial" panose="020B0604020202020204" pitchFamily="34" charset="0"/>
              <a:cs typeface="Arial" panose="020B0604020202020204" pitchFamily="34" charset="0"/>
            </a:endParaRPr>
          </a:p>
          <a:p>
            <a:pPr marL="303741" indent="-303741">
              <a:buFont typeface="+mj-lt"/>
              <a:buAutoNum type="arabicPeriod"/>
            </a:pPr>
            <a:r>
              <a:rPr lang="en-US" altLang="en-US" sz="2800" b="1" dirty="0">
                <a:solidFill>
                  <a:srgbClr val="002060"/>
                </a:solidFill>
                <a:latin typeface="Arial" panose="020B0604020202020204" pitchFamily="34" charset="0"/>
                <a:cs typeface="Arial" panose="020B0604020202020204" pitchFamily="34" charset="0"/>
              </a:rPr>
              <a:t>% of information collated and published.</a:t>
            </a:r>
          </a:p>
          <a:p>
            <a:pPr marL="202494" indent="-202494">
              <a:buFont typeface="+mj-lt"/>
              <a:buAutoNum type="arabicPeriod"/>
            </a:pPr>
            <a:endParaRPr lang="en-US" altLang="en-US" sz="2800" b="1" dirty="0">
              <a:solidFill>
                <a:srgbClr val="002060"/>
              </a:solidFill>
              <a:latin typeface="Arial" panose="020B0604020202020204" pitchFamily="34" charset="0"/>
              <a:cs typeface="Arial" panose="020B0604020202020204" pitchFamily="34" charset="0"/>
            </a:endParaRPr>
          </a:p>
          <a:p>
            <a:pPr marL="303741" indent="-303741">
              <a:buFont typeface="+mj-lt"/>
              <a:buAutoNum type="arabicPeriod"/>
            </a:pPr>
            <a:r>
              <a:rPr lang="en-US" altLang="en-US" sz="2800" b="1" dirty="0">
                <a:solidFill>
                  <a:srgbClr val="002060"/>
                </a:solidFill>
                <a:latin typeface="Arial" panose="020B0604020202020204" pitchFamily="34" charset="0"/>
                <a:cs typeface="Arial" panose="020B0604020202020204" pitchFamily="34" charset="0"/>
              </a:rPr>
              <a:t>Number of certificates accredited.</a:t>
            </a:r>
          </a:p>
          <a:p>
            <a:pPr marL="303741" indent="-303741">
              <a:buFont typeface="+mj-lt"/>
              <a:buAutoNum type="arabicPeriod"/>
            </a:pPr>
            <a:endParaRPr lang="en-US" altLang="en-US" sz="2800" b="1" dirty="0">
              <a:solidFill>
                <a:srgbClr val="002060"/>
              </a:solidFill>
              <a:latin typeface="Arial" panose="020B0604020202020204" pitchFamily="34" charset="0"/>
              <a:cs typeface="Arial" panose="020B0604020202020204" pitchFamily="34" charset="0"/>
            </a:endParaRPr>
          </a:p>
          <a:p>
            <a:pPr marL="303741" indent="-303741">
              <a:buFont typeface="+mj-lt"/>
              <a:buAutoNum type="arabicPeriod"/>
            </a:pPr>
            <a:r>
              <a:rPr lang="en-US" altLang="en-US" sz="2800" b="1" dirty="0">
                <a:solidFill>
                  <a:srgbClr val="002060"/>
                </a:solidFill>
                <a:latin typeface="Arial" panose="020B0604020202020204" pitchFamily="34" charset="0"/>
                <a:cs typeface="Arial" panose="020B0604020202020204" pitchFamily="34" charset="0"/>
              </a:rPr>
              <a:t>Number of guidelines approved.                   </a:t>
            </a:r>
          </a:p>
          <a:p>
            <a:endParaRPr lang="en-US" alt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69560"/>
      </p:ext>
    </p:extLst>
  </p:cSld>
  <p:clrMapOvr>
    <a:masterClrMapping/>
  </p:clrMapOvr>
  <p:transition>
    <p:pull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5CF9713-9697-654C-9A47-0E361ECE33A8}"/>
              </a:ext>
            </a:extLst>
          </p:cNvPr>
          <p:cNvSpPr txBox="1">
            <a:spLocks/>
          </p:cNvSpPr>
          <p:nvPr/>
        </p:nvSpPr>
        <p:spPr>
          <a:xfrm>
            <a:off x="435429" y="1600937"/>
            <a:ext cx="6853138" cy="2731363"/>
          </a:xfrm>
          <a:prstGeom prst="rect">
            <a:avLst/>
          </a:prstGeom>
          <a:ln>
            <a:solidFill>
              <a:schemeClr val="accent3"/>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09999" fontAlgn="base">
              <a:spcBef>
                <a:spcPct val="0"/>
              </a:spcBef>
              <a:spcAft>
                <a:spcPct val="0"/>
              </a:spcAft>
              <a:buFont typeface="Arial" pitchFamily="34" charset="0"/>
              <a:buNone/>
            </a:pPr>
            <a:endParaRPr lang="en-GB" b="1" i="1" dirty="0">
              <a:solidFill>
                <a:prstClr val="black"/>
              </a:solidFill>
              <a:latin typeface="Eras Bold ITC" panose="020B0907030504020204" pitchFamily="34" charset="0"/>
            </a:endParaRPr>
          </a:p>
          <a:p>
            <a:pPr defTabSz="809999" fontAlgn="base">
              <a:spcBef>
                <a:spcPct val="0"/>
              </a:spcBef>
              <a:spcAft>
                <a:spcPct val="0"/>
              </a:spcAft>
              <a:buFont typeface="Arial" pitchFamily="34" charset="0"/>
              <a:buNone/>
            </a:pPr>
            <a:endParaRPr lang="en-GB" b="1" i="1" dirty="0">
              <a:solidFill>
                <a:prstClr val="black"/>
              </a:solidFill>
              <a:latin typeface="Eras Bold ITC" panose="020B0907030504020204" pitchFamily="34" charset="0"/>
            </a:endParaRPr>
          </a:p>
          <a:p>
            <a:pPr defTabSz="809999" fontAlgn="base">
              <a:spcBef>
                <a:spcPct val="0"/>
              </a:spcBef>
              <a:spcAft>
                <a:spcPct val="0"/>
              </a:spcAft>
              <a:buFont typeface="Arial" pitchFamily="34" charset="0"/>
              <a:buNone/>
            </a:pPr>
            <a:r>
              <a:rPr lang="en-GB" sz="2800" b="1" i="1" dirty="0">
                <a:solidFill>
                  <a:prstClr val="black"/>
                </a:solidFill>
                <a:latin typeface="Arial" panose="020B0604020202020204" pitchFamily="34" charset="0"/>
                <a:cs typeface="Arial" panose="020B0604020202020204" pitchFamily="34" charset="0"/>
              </a:rPr>
              <a:t>Target: </a:t>
            </a:r>
            <a:r>
              <a:rPr lang="en-GB" sz="2800" dirty="0">
                <a:solidFill>
                  <a:prstClr val="black"/>
                </a:solidFill>
                <a:latin typeface="Arial" panose="020B0604020202020204" pitchFamily="34" charset="0"/>
                <a:cs typeface="Arial" panose="020B0604020202020204" pitchFamily="34" charset="0"/>
              </a:rPr>
              <a:t>the desired result you wish to achieve in relation to a 	KPI</a:t>
            </a:r>
            <a:endParaRPr lang="en-GB" sz="2800" b="1" i="1" dirty="0">
              <a:solidFill>
                <a:prstClr val="black"/>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910FF52C-7440-446F-802C-D85260D6327F}"/>
              </a:ext>
            </a:extLst>
          </p:cNvPr>
          <p:cNvSpPr txBox="1">
            <a:spLocks noChangeArrowheads="1"/>
          </p:cNvSpPr>
          <p:nvPr/>
        </p:nvSpPr>
        <p:spPr bwMode="auto">
          <a:xfrm>
            <a:off x="1826697" y="326573"/>
            <a:ext cx="85365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474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474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474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474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defRPr/>
            </a:pPr>
            <a:r>
              <a:rPr lang="en-GB" altLang="en-US" sz="4000" b="1" dirty="0">
                <a:solidFill>
                  <a:prstClr val="black"/>
                </a:solidFill>
                <a:latin typeface="Arial" panose="020B0604020202020204" pitchFamily="34" charset="0"/>
                <a:cs typeface="Arial" panose="020B0604020202020204" pitchFamily="34" charset="0"/>
              </a:rPr>
              <a:t>TARGET</a:t>
            </a:r>
          </a:p>
        </p:txBody>
      </p:sp>
      <p:sp>
        <p:nvSpPr>
          <p:cNvPr id="9" name="Line 4">
            <a:extLst>
              <a:ext uri="{FF2B5EF4-FFF2-40B4-BE49-F238E27FC236}">
                <a16:creationId xmlns:a16="http://schemas.microsoft.com/office/drawing/2014/main" id="{47281460-F2D0-402C-B62A-CA2B8C5798BD}"/>
              </a:ext>
            </a:extLst>
          </p:cNvPr>
          <p:cNvSpPr>
            <a:spLocks noChangeShapeType="1"/>
          </p:cNvSpPr>
          <p:nvPr/>
        </p:nvSpPr>
        <p:spPr bwMode="auto">
          <a:xfrm>
            <a:off x="1826697" y="895638"/>
            <a:ext cx="4050506" cy="0"/>
          </a:xfrm>
          <a:prstGeom prst="line">
            <a:avLst/>
          </a:prstGeom>
          <a:noFill/>
          <a:ln w="12700">
            <a:solidFill>
              <a:srgbClr val="84C225"/>
            </a:solidFill>
            <a:round/>
            <a:headEnd/>
            <a:tailEnd/>
          </a:ln>
          <a:extLst>
            <a:ext uri="{909E8E84-426E-40DD-AFC4-6F175D3DCCD1}">
              <a14:hiddenFill xmlns:a14="http://schemas.microsoft.com/office/drawing/2010/main">
                <a:noFill/>
              </a14:hiddenFill>
            </a:ext>
          </a:extLst>
        </p:spPr>
        <p:txBody>
          <a:bodyPr/>
          <a:lstStyle/>
          <a:p>
            <a:pPr defTabSz="914307">
              <a:defRPr/>
            </a:pPr>
            <a:endParaRPr lang="en-US" sz="1350" dirty="0">
              <a:solidFill>
                <a:prstClr val="black"/>
              </a:solidFill>
              <a:latin typeface="Candara" panose="020E0502030303020204" pitchFamily="34" charset="0"/>
            </a:endParaRPr>
          </a:p>
        </p:txBody>
      </p:sp>
      <p:sp>
        <p:nvSpPr>
          <p:cNvPr id="6" name="Slide Number Placeholder 1">
            <a:extLst>
              <a:ext uri="{FF2B5EF4-FFF2-40B4-BE49-F238E27FC236}">
                <a16:creationId xmlns:a16="http://schemas.microsoft.com/office/drawing/2014/main" id="{231BC006-B4A0-4429-9C99-05F9397C971C}"/>
              </a:ext>
            </a:extLst>
          </p:cNvPr>
          <p:cNvSpPr txBox="1">
            <a:spLocks noGrp="1"/>
          </p:cNvSpPr>
          <p:nvPr/>
        </p:nvSpPr>
        <p:spPr bwMode="auto">
          <a:xfrm>
            <a:off x="10128012" y="6696286"/>
            <a:ext cx="539988" cy="1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Univers 55"/>
                <a:cs typeface="Arial" panose="020B0604020202020204" pitchFamily="34" charset="0"/>
              </a:defRPr>
            </a:lvl1pPr>
            <a:lvl2pPr marL="742950" indent="-285750">
              <a:defRPr>
                <a:solidFill>
                  <a:schemeClr val="tx1"/>
                </a:solidFill>
                <a:latin typeface="Univers 55"/>
                <a:cs typeface="Arial" panose="020B0604020202020204" pitchFamily="34" charset="0"/>
              </a:defRPr>
            </a:lvl2pPr>
            <a:lvl3pPr marL="1143000" indent="-228600">
              <a:defRPr>
                <a:solidFill>
                  <a:schemeClr val="tx1"/>
                </a:solidFill>
                <a:latin typeface="Univers 55"/>
                <a:cs typeface="Arial" panose="020B0604020202020204" pitchFamily="34" charset="0"/>
              </a:defRPr>
            </a:lvl3pPr>
            <a:lvl4pPr marL="1600200" indent="-228600">
              <a:defRPr>
                <a:solidFill>
                  <a:schemeClr val="tx1"/>
                </a:solidFill>
                <a:latin typeface="Univers 55"/>
                <a:cs typeface="Arial" panose="020B0604020202020204" pitchFamily="34" charset="0"/>
              </a:defRPr>
            </a:lvl4pPr>
            <a:lvl5pPr marL="2057400" indent="-228600">
              <a:defRPr>
                <a:solidFill>
                  <a:schemeClr val="tx1"/>
                </a:solidFill>
                <a:latin typeface="Univers 55"/>
                <a:cs typeface="Arial" panose="020B0604020202020204" pitchFamily="34" charset="0"/>
              </a:defRPr>
            </a:lvl5pPr>
            <a:lvl6pPr marL="2514600" indent="-228600" eaLnBrk="0" fontAlgn="base" hangingPunct="0">
              <a:spcBef>
                <a:spcPct val="0"/>
              </a:spcBef>
              <a:spcAft>
                <a:spcPct val="0"/>
              </a:spcAft>
              <a:defRPr>
                <a:solidFill>
                  <a:schemeClr val="tx1"/>
                </a:solidFill>
                <a:latin typeface="Univers 55"/>
                <a:cs typeface="Arial" panose="020B0604020202020204" pitchFamily="34" charset="0"/>
              </a:defRPr>
            </a:lvl6pPr>
            <a:lvl7pPr marL="2971800" indent="-228600" eaLnBrk="0" fontAlgn="base" hangingPunct="0">
              <a:spcBef>
                <a:spcPct val="0"/>
              </a:spcBef>
              <a:spcAft>
                <a:spcPct val="0"/>
              </a:spcAft>
              <a:defRPr>
                <a:solidFill>
                  <a:schemeClr val="tx1"/>
                </a:solidFill>
                <a:latin typeface="Univers 55"/>
                <a:cs typeface="Arial" panose="020B0604020202020204" pitchFamily="34" charset="0"/>
              </a:defRPr>
            </a:lvl7pPr>
            <a:lvl8pPr marL="3429000" indent="-228600" eaLnBrk="0" fontAlgn="base" hangingPunct="0">
              <a:spcBef>
                <a:spcPct val="0"/>
              </a:spcBef>
              <a:spcAft>
                <a:spcPct val="0"/>
              </a:spcAft>
              <a:defRPr>
                <a:solidFill>
                  <a:schemeClr val="tx1"/>
                </a:solidFill>
                <a:latin typeface="Univers 55"/>
                <a:cs typeface="Arial" panose="020B0604020202020204" pitchFamily="34" charset="0"/>
              </a:defRPr>
            </a:lvl8pPr>
            <a:lvl9pPr marL="3886200" indent="-228600" eaLnBrk="0" fontAlgn="base" hangingPunct="0">
              <a:spcBef>
                <a:spcPct val="0"/>
              </a:spcBef>
              <a:spcAft>
                <a:spcPct val="0"/>
              </a:spcAft>
              <a:defRPr>
                <a:solidFill>
                  <a:schemeClr val="tx1"/>
                </a:solidFill>
                <a:latin typeface="Univers 55"/>
                <a:cs typeface="Arial" panose="020B0604020202020204" pitchFamily="34" charset="0"/>
              </a:defRPr>
            </a:lvl9pPr>
          </a:lstStyle>
          <a:p>
            <a:pPr algn="r" defTabSz="685736"/>
            <a:fld id="{D62292F5-9F67-4EC5-8D3A-3453884D0AB8}" type="slidenum">
              <a:rPr lang="en-US" altLang="en-GB" sz="886" b="1">
                <a:solidFill>
                  <a:prstClr val="black"/>
                </a:solidFill>
                <a:latin typeface="Univers 45 Light" pitchFamily="2" charset="0"/>
              </a:rPr>
              <a:pPr algn="r" defTabSz="685736"/>
              <a:t>36</a:t>
            </a:fld>
            <a:endParaRPr lang="en-US" altLang="en-GB" sz="886" b="1" dirty="0">
              <a:solidFill>
                <a:prstClr val="black"/>
              </a:solidFill>
              <a:latin typeface="Univers 45 Light" pitchFamily="2" charset="0"/>
            </a:endParaRPr>
          </a:p>
        </p:txBody>
      </p:sp>
      <p:pic>
        <p:nvPicPr>
          <p:cNvPr id="4" name="Picture 3" descr="A arrow hitting the center of a target&#10;&#10;Description automatically generated with low confidence">
            <a:extLst>
              <a:ext uri="{FF2B5EF4-FFF2-40B4-BE49-F238E27FC236}">
                <a16:creationId xmlns:a16="http://schemas.microsoft.com/office/drawing/2014/main" id="{C506A551-22DB-F085-A064-272461901946}"/>
              </a:ext>
            </a:extLst>
          </p:cNvPr>
          <p:cNvPicPr>
            <a:picLocks noChangeAspect="1"/>
          </p:cNvPicPr>
          <p:nvPr/>
        </p:nvPicPr>
        <p:blipFill>
          <a:blip r:embed="rId3"/>
          <a:stretch>
            <a:fillRect/>
          </a:stretch>
        </p:blipFill>
        <p:spPr>
          <a:xfrm>
            <a:off x="7860217" y="2206170"/>
            <a:ext cx="4009593" cy="2017485"/>
          </a:xfrm>
          <a:prstGeom prst="rect">
            <a:avLst/>
          </a:prstGeom>
        </p:spPr>
      </p:pic>
    </p:spTree>
    <p:extLst>
      <p:ext uri="{BB962C8B-B14F-4D97-AF65-F5344CB8AC3E}">
        <p14:creationId xmlns:p14="http://schemas.microsoft.com/office/powerpoint/2010/main" val="128672267"/>
      </p:ext>
    </p:extLst>
  </p:cSld>
  <p:clrMapOvr>
    <a:masterClrMapping/>
  </p:clrMapOvr>
  <p:transition>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10586000"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 PERFORMANCE PLANNING PROCESS FLOW</a:t>
            </a:r>
          </a:p>
        </p:txBody>
      </p:sp>
      <p:sp>
        <p:nvSpPr>
          <p:cNvPr id="4" name="TextBox 3">
            <a:extLst>
              <a:ext uri="{FF2B5EF4-FFF2-40B4-BE49-F238E27FC236}">
                <a16:creationId xmlns:a16="http://schemas.microsoft.com/office/drawing/2014/main" id="{6554F571-2C62-8DC5-B077-73EEF9847E40}"/>
              </a:ext>
            </a:extLst>
          </p:cNvPr>
          <p:cNvSpPr txBox="1"/>
          <p:nvPr/>
        </p:nvSpPr>
        <p:spPr>
          <a:xfrm>
            <a:off x="1181273" y="1401862"/>
            <a:ext cx="2232211" cy="1384995"/>
          </a:xfrm>
          <a:prstGeom prst="rect">
            <a:avLst/>
          </a:prstGeom>
          <a:solidFill>
            <a:srgbClr val="125E4A"/>
          </a:solidFill>
          <a:ln w="12700" cap="flat" cmpd="sng" algn="ctr">
            <a:noFill/>
            <a:prstDash val="solid"/>
            <a:miter lim="800000"/>
          </a:ln>
          <a:effectLst>
            <a:glow rad="63500">
              <a:srgbClr val="A5A5A5">
                <a:satMod val="175000"/>
                <a:alpha val="40000"/>
              </a:srgbClr>
            </a:glow>
            <a:innerShdw blurRad="63500" dist="50800" dir="135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chemeClr val="bg1"/>
                </a:solidFill>
                <a:effectLst/>
                <a:uLnTx/>
                <a:uFillTx/>
                <a:latin typeface="Calibri"/>
                <a:ea typeface="+mn-ea"/>
                <a:cs typeface="+mn-cs"/>
              </a:rPr>
              <a:t>Understand the Mandate: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sng" strike="noStrike" kern="0" cap="none" spc="0" normalizeH="0" baseline="0" noProof="0" dirty="0">
              <a:ln>
                <a:noFill/>
              </a:ln>
              <a:solidFill>
                <a:schemeClr val="bg1"/>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Vision, Mission, Mandate and Strategic Objectives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991DFC81-F6FD-440B-631B-DDFFFA2D40BB}"/>
              </a:ext>
            </a:extLst>
          </p:cNvPr>
          <p:cNvSpPr txBox="1"/>
          <p:nvPr/>
        </p:nvSpPr>
        <p:spPr>
          <a:xfrm>
            <a:off x="4883696" y="1379451"/>
            <a:ext cx="2232211" cy="1384995"/>
          </a:xfrm>
          <a:prstGeom prst="rect">
            <a:avLst/>
          </a:prstGeom>
          <a:solidFill>
            <a:srgbClr val="125E4A"/>
          </a:solidFill>
          <a:ln w="12700" cap="flat" cmpd="sng" algn="ctr">
            <a:noFill/>
            <a:prstDash val="solid"/>
            <a:miter lim="800000"/>
          </a:ln>
          <a:effectLst>
            <a:outerShdw blurRad="50800" dist="38100" dir="16200000" rotWithShape="0">
              <a:prstClr val="black">
                <a:alpha val="40000"/>
              </a:prstClr>
            </a:out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chemeClr val="bg1"/>
                </a:solidFill>
                <a:effectLst/>
                <a:uLnTx/>
                <a:uFillTx/>
                <a:latin typeface="Calibri"/>
                <a:ea typeface="+mn-ea"/>
                <a:cs typeface="+mn-cs"/>
              </a:rPr>
              <a:t>Establish Key Activities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Establish Key Result Areas and develop Operational Plans</a:t>
            </a:r>
          </a:p>
        </p:txBody>
      </p:sp>
      <p:sp>
        <p:nvSpPr>
          <p:cNvPr id="7" name="TextBox 6">
            <a:extLst>
              <a:ext uri="{FF2B5EF4-FFF2-40B4-BE49-F238E27FC236}">
                <a16:creationId xmlns:a16="http://schemas.microsoft.com/office/drawing/2014/main" id="{AB13D426-81D8-EA88-A9D8-492E6AA1DA1B}"/>
              </a:ext>
            </a:extLst>
          </p:cNvPr>
          <p:cNvSpPr txBox="1"/>
          <p:nvPr/>
        </p:nvSpPr>
        <p:spPr>
          <a:xfrm>
            <a:off x="8756449" y="1379451"/>
            <a:ext cx="2232211" cy="1384995"/>
          </a:xfrm>
          <a:prstGeom prst="rect">
            <a:avLst/>
          </a:prstGeom>
          <a:solidFill>
            <a:srgbClr val="125E4A"/>
          </a:solidFill>
          <a:ln w="12700" cap="flat" cmpd="sng" algn="ctr">
            <a:noFill/>
            <a:prstDash val="solid"/>
            <a:miter lim="800000"/>
          </a:ln>
          <a:effectLst>
            <a:innerShdw blurRad="63500" dist="50800" dir="162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chemeClr val="bg1"/>
                </a:solidFill>
                <a:effectLst/>
                <a:uLnTx/>
                <a:uFillTx/>
                <a:latin typeface="Calibri"/>
                <a:ea typeface="+mn-ea"/>
                <a:cs typeface="+mn-cs"/>
              </a:rPr>
              <a:t>Define KPIs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Develop KPIs for MDAs and Departments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BC6D4C2-2294-0C76-153D-2264F1B46860}"/>
              </a:ext>
            </a:extLst>
          </p:cNvPr>
          <p:cNvSpPr txBox="1"/>
          <p:nvPr/>
        </p:nvSpPr>
        <p:spPr>
          <a:xfrm>
            <a:off x="1181271" y="3243158"/>
            <a:ext cx="2232211" cy="1169551"/>
          </a:xfrm>
          <a:prstGeom prst="rect">
            <a:avLst/>
          </a:prstGeom>
          <a:solidFill>
            <a:srgbClr val="125E4A"/>
          </a:solidFill>
          <a:ln w="12700" cap="flat" cmpd="sng" algn="ctr">
            <a:noFill/>
            <a:prstDash val="solid"/>
            <a:miter lim="800000"/>
          </a:ln>
          <a:effectLst>
            <a:innerShdw blurRad="63500" dist="50800" dir="135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chemeClr val="bg1"/>
                </a:solidFill>
                <a:effectLst/>
                <a:uLnTx/>
                <a:uFillTx/>
                <a:latin typeface="Calibri"/>
                <a:ea typeface="+mn-ea"/>
                <a:cs typeface="+mn-cs"/>
              </a:rPr>
              <a:t>Reassess KPIs and Weights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Ensure KPIs are SMART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6D152ED-C023-6AAC-1D2C-CDFE1C8550E5}"/>
              </a:ext>
            </a:extLst>
          </p:cNvPr>
          <p:cNvSpPr txBox="1"/>
          <p:nvPr/>
        </p:nvSpPr>
        <p:spPr>
          <a:xfrm>
            <a:off x="4879211" y="3148857"/>
            <a:ext cx="2232211" cy="1384995"/>
          </a:xfrm>
          <a:prstGeom prst="rect">
            <a:avLst/>
          </a:prstGeom>
          <a:solidFill>
            <a:srgbClr val="125E4A"/>
          </a:solidFill>
          <a:ln w="12700" cap="flat" cmpd="sng" algn="ctr">
            <a:noFill/>
            <a:prstDash val="solid"/>
            <a:miter lim="800000"/>
          </a:ln>
          <a:effectLst>
            <a:innerShdw blurRad="63500" dist="50800" dir="189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chemeClr val="bg1"/>
                </a:solidFill>
                <a:effectLst/>
                <a:uLnTx/>
                <a:uFillTx/>
                <a:latin typeface="Calibri"/>
                <a:ea typeface="+mn-ea"/>
                <a:cs typeface="+mn-cs"/>
              </a:rPr>
              <a:t>Assign Weights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Prioritize KPIs for assign weights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CA933D3-DD4E-62A0-6C23-B5C802014A82}"/>
              </a:ext>
            </a:extLst>
          </p:cNvPr>
          <p:cNvSpPr txBox="1"/>
          <p:nvPr/>
        </p:nvSpPr>
        <p:spPr>
          <a:xfrm>
            <a:off x="8756448" y="3174632"/>
            <a:ext cx="2232211" cy="1384995"/>
          </a:xfrm>
          <a:prstGeom prst="rect">
            <a:avLst/>
          </a:prstGeom>
          <a:solidFill>
            <a:srgbClr val="125E4A"/>
          </a:solidFill>
          <a:ln w="12700" cap="flat" cmpd="sng" algn="ctr">
            <a:noFill/>
            <a:prstDash val="solid"/>
            <a:miter lim="800000"/>
          </a:ln>
          <a:effectLst>
            <a:innerShdw blurRad="63500" dist="50800" dir="189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chemeClr val="bg1"/>
                </a:solidFill>
                <a:effectLst/>
                <a:uLnTx/>
                <a:uFillTx/>
                <a:latin typeface="Calibri"/>
                <a:ea typeface="+mn-ea"/>
                <a:cs typeface="+mn-cs"/>
              </a:rPr>
              <a:t>Define KPIs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Develop KPIs for MDAs and Divisions/Branches &amp; Sections</a:t>
            </a:r>
          </a:p>
        </p:txBody>
      </p:sp>
      <p:sp>
        <p:nvSpPr>
          <p:cNvPr id="11" name="TextBox 10">
            <a:extLst>
              <a:ext uri="{FF2B5EF4-FFF2-40B4-BE49-F238E27FC236}">
                <a16:creationId xmlns:a16="http://schemas.microsoft.com/office/drawing/2014/main" id="{6D411604-0FF7-571C-6AE5-FD4DE6F1BD2F}"/>
              </a:ext>
            </a:extLst>
          </p:cNvPr>
          <p:cNvSpPr txBox="1"/>
          <p:nvPr/>
        </p:nvSpPr>
        <p:spPr>
          <a:xfrm>
            <a:off x="1181271" y="4861733"/>
            <a:ext cx="2232211" cy="1169551"/>
          </a:xfrm>
          <a:prstGeom prst="rect">
            <a:avLst/>
          </a:prstGeom>
          <a:solidFill>
            <a:srgbClr val="125E4A"/>
          </a:solidFill>
          <a:ln w="12700" cap="flat" cmpd="sng" algn="ctr">
            <a:noFill/>
            <a:prstDash val="solid"/>
            <a:miter lim="800000"/>
          </a:ln>
          <a:effectLst>
            <a:innerShdw blurRad="63500" dist="50800" dir="135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chemeClr val="bg1"/>
                </a:solidFill>
                <a:effectLst/>
                <a:uLnTx/>
                <a:uFillTx/>
                <a:latin typeface="Calibri"/>
                <a:ea typeface="+mn-ea"/>
                <a:cs typeface="+mn-cs"/>
              </a:rPr>
              <a:t>Performance Contract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Sing-off Performance Contracts</a:t>
            </a:r>
          </a:p>
        </p:txBody>
      </p:sp>
      <p:sp>
        <p:nvSpPr>
          <p:cNvPr id="12" name="TextBox 11">
            <a:extLst>
              <a:ext uri="{FF2B5EF4-FFF2-40B4-BE49-F238E27FC236}">
                <a16:creationId xmlns:a16="http://schemas.microsoft.com/office/drawing/2014/main" id="{324F3410-D1EA-96AA-EB57-FC8E9EDC03FB}"/>
              </a:ext>
            </a:extLst>
          </p:cNvPr>
          <p:cNvSpPr txBox="1"/>
          <p:nvPr/>
        </p:nvSpPr>
        <p:spPr>
          <a:xfrm>
            <a:off x="4879210" y="4861732"/>
            <a:ext cx="2232211" cy="1169551"/>
          </a:xfrm>
          <a:prstGeom prst="rect">
            <a:avLst/>
          </a:prstGeom>
          <a:solidFill>
            <a:srgbClr val="125E4A"/>
          </a:solidFill>
          <a:ln w="12700" cap="flat" cmpd="sng" algn="ctr">
            <a:noFill/>
            <a:prstDash val="solid"/>
            <a:miter lim="800000"/>
          </a:ln>
          <a:effectLst>
            <a:innerShdw blurRad="63500" dist="50800" dir="18900000">
              <a:prstClr val="black">
                <a:alpha val="50000"/>
              </a:prstClr>
            </a:innerShdw>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lgerian" panose="04020705040A02060702" pitchFamily="82" charset="0"/>
                <a:ea typeface="+mn-ea"/>
                <a:cs typeface="+mn-cs"/>
              </a:rPr>
              <a:t>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chemeClr val="bg1"/>
                </a:solidFill>
                <a:effectLst/>
                <a:uLnTx/>
                <a:uFillTx/>
                <a:latin typeface="Calibri"/>
                <a:ea typeface="+mn-ea"/>
                <a:cs typeface="+mn-cs"/>
              </a:rPr>
              <a:t>Circulate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a:ea typeface="+mn-ea"/>
                <a:cs typeface="+mn-cs"/>
              </a:rPr>
              <a:t>Circulate Performance Contracts to Dept., Div. Branches/Units</a:t>
            </a:r>
          </a:p>
        </p:txBody>
      </p:sp>
      <p:sp>
        <p:nvSpPr>
          <p:cNvPr id="13" name="Arrow: Right 12">
            <a:extLst>
              <a:ext uri="{FF2B5EF4-FFF2-40B4-BE49-F238E27FC236}">
                <a16:creationId xmlns:a16="http://schemas.microsoft.com/office/drawing/2014/main" id="{0A965555-1CAC-2FB0-5F15-0CDCE459AE3A}"/>
              </a:ext>
            </a:extLst>
          </p:cNvPr>
          <p:cNvSpPr/>
          <p:nvPr/>
        </p:nvSpPr>
        <p:spPr>
          <a:xfrm>
            <a:off x="3561402" y="1876964"/>
            <a:ext cx="1004046" cy="434789"/>
          </a:xfrm>
          <a:prstGeom prst="righ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
        <p:nvSpPr>
          <p:cNvPr id="14" name="Arrow: Right 13">
            <a:extLst>
              <a:ext uri="{FF2B5EF4-FFF2-40B4-BE49-F238E27FC236}">
                <a16:creationId xmlns:a16="http://schemas.microsoft.com/office/drawing/2014/main" id="{5D3CE051-B717-6A21-6425-A20A3033783E}"/>
              </a:ext>
            </a:extLst>
          </p:cNvPr>
          <p:cNvSpPr/>
          <p:nvPr/>
        </p:nvSpPr>
        <p:spPr>
          <a:xfrm>
            <a:off x="3644324" y="5050127"/>
            <a:ext cx="1004046" cy="434789"/>
          </a:xfrm>
          <a:prstGeom prst="righ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
        <p:nvSpPr>
          <p:cNvPr id="15" name="Arrow: Right 14">
            <a:extLst>
              <a:ext uri="{FF2B5EF4-FFF2-40B4-BE49-F238E27FC236}">
                <a16:creationId xmlns:a16="http://schemas.microsoft.com/office/drawing/2014/main" id="{01D95874-AB04-0217-7DC7-AB512486F21F}"/>
              </a:ext>
            </a:extLst>
          </p:cNvPr>
          <p:cNvSpPr/>
          <p:nvPr/>
        </p:nvSpPr>
        <p:spPr>
          <a:xfrm>
            <a:off x="7434155" y="1876964"/>
            <a:ext cx="1004046" cy="434789"/>
          </a:xfrm>
          <a:prstGeom prst="righ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
        <p:nvSpPr>
          <p:cNvPr id="16" name="Arrow: Curved Left 15">
            <a:extLst>
              <a:ext uri="{FF2B5EF4-FFF2-40B4-BE49-F238E27FC236}">
                <a16:creationId xmlns:a16="http://schemas.microsoft.com/office/drawing/2014/main" id="{742545C8-33D2-98E4-A9E8-958C601450BA}"/>
              </a:ext>
            </a:extLst>
          </p:cNvPr>
          <p:cNvSpPr/>
          <p:nvPr/>
        </p:nvSpPr>
        <p:spPr>
          <a:xfrm>
            <a:off x="11145543" y="2078671"/>
            <a:ext cx="793377" cy="1788459"/>
          </a:xfrm>
          <a:prstGeom prst="curvedLef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
        <p:nvSpPr>
          <p:cNvPr id="17" name="Arrow: Curved Right 16">
            <a:extLst>
              <a:ext uri="{FF2B5EF4-FFF2-40B4-BE49-F238E27FC236}">
                <a16:creationId xmlns:a16="http://schemas.microsoft.com/office/drawing/2014/main" id="{C399925B-6A7D-03AE-B126-7A133F602BFD}"/>
              </a:ext>
            </a:extLst>
          </p:cNvPr>
          <p:cNvSpPr/>
          <p:nvPr/>
        </p:nvSpPr>
        <p:spPr>
          <a:xfrm>
            <a:off x="334109" y="3443548"/>
            <a:ext cx="815788" cy="2041368"/>
          </a:xfrm>
          <a:prstGeom prst="curvedRigh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
        <p:nvSpPr>
          <p:cNvPr id="18" name="Arrow: Left 17">
            <a:extLst>
              <a:ext uri="{FF2B5EF4-FFF2-40B4-BE49-F238E27FC236}">
                <a16:creationId xmlns:a16="http://schemas.microsoft.com/office/drawing/2014/main" id="{6D0F47A6-525C-10FF-D167-562D36C3AA6C}"/>
              </a:ext>
            </a:extLst>
          </p:cNvPr>
          <p:cNvSpPr/>
          <p:nvPr/>
        </p:nvSpPr>
        <p:spPr>
          <a:xfrm flipV="1">
            <a:off x="3644324" y="3623961"/>
            <a:ext cx="1004046" cy="434789"/>
          </a:xfrm>
          <a:prstGeom prst="lef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
        <p:nvSpPr>
          <p:cNvPr id="19" name="Arrow: Left 18">
            <a:extLst>
              <a:ext uri="{FF2B5EF4-FFF2-40B4-BE49-F238E27FC236}">
                <a16:creationId xmlns:a16="http://schemas.microsoft.com/office/drawing/2014/main" id="{636EDBC9-86D0-D220-DA14-4C8AEF2C35AC}"/>
              </a:ext>
            </a:extLst>
          </p:cNvPr>
          <p:cNvSpPr/>
          <p:nvPr/>
        </p:nvSpPr>
        <p:spPr>
          <a:xfrm flipV="1">
            <a:off x="7443119" y="3649734"/>
            <a:ext cx="1004046" cy="434789"/>
          </a:xfrm>
          <a:prstGeom prst="leftArrow">
            <a:avLst/>
          </a:prstGeom>
          <a:solidFill>
            <a:srgbClr val="1D9A78"/>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664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DC15DA2F-6383-4E31-9923-F4AA785703F0}"/>
              </a:ext>
            </a:extLst>
          </p:cNvPr>
          <p:cNvSpPr/>
          <p:nvPr/>
        </p:nvSpPr>
        <p:spPr>
          <a:xfrm>
            <a:off x="-14308" y="9199"/>
            <a:ext cx="5060043" cy="1800551"/>
          </a:xfrm>
          <a:custGeom>
            <a:avLst/>
            <a:gdLst>
              <a:gd name="connsiteX0" fmla="*/ 0 w 5060043"/>
              <a:gd name="connsiteY0" fmla="*/ 0 h 6858000"/>
              <a:gd name="connsiteX1" fmla="*/ 5060043 w 5060043"/>
              <a:gd name="connsiteY1" fmla="*/ 0 h 6858000"/>
              <a:gd name="connsiteX2" fmla="*/ 3383442 w 5060043"/>
              <a:gd name="connsiteY2" fmla="*/ 6858000 h 6858000"/>
              <a:gd name="connsiteX3" fmla="*/ 0 w 5060043"/>
              <a:gd name="connsiteY3" fmla="*/ 6858000 h 6858000"/>
              <a:gd name="connsiteX4" fmla="*/ 0 w 50600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043" h="6858000">
                <a:moveTo>
                  <a:pt x="0" y="0"/>
                </a:moveTo>
                <a:lnTo>
                  <a:pt x="5060043" y="0"/>
                </a:lnTo>
                <a:lnTo>
                  <a:pt x="3383442" y="6858000"/>
                </a:lnTo>
                <a:lnTo>
                  <a:pt x="0" y="6858000"/>
                </a:lnTo>
                <a:lnTo>
                  <a:pt x="0" y="0"/>
                </a:lnTo>
                <a:close/>
              </a:path>
            </a:pathLst>
          </a:custGeom>
          <a:solidFill>
            <a:srgbClr val="00B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524055" y="578564"/>
            <a:ext cx="64" cy="246221"/>
          </a:xfrm>
        </p:spPr>
        <p:txBody>
          <a:bodyPr vert="horz" wrap="none" lIns="0" tIns="0" rIns="0" bIns="0" rtlCol="0" anchor="ctr">
            <a:spAutoFit/>
          </a:bodyPr>
          <a:lstStyle>
            <a:lvl1pPr>
              <a:defRPr lang="en-US" sz="1600" b="1" i="1" smtClean="0">
                <a:solidFill>
                  <a:schemeClr val="bg1"/>
                </a:solidFill>
              </a:defRPr>
            </a:lvl1pPr>
          </a:lstStyle>
          <a:p>
            <a:endParaRPr lang="en-ID" dirty="0"/>
          </a:p>
        </p:txBody>
      </p:sp>
      <p:sp>
        <p:nvSpPr>
          <p:cNvPr id="14" name="Title 1"/>
          <p:cNvSpPr>
            <a:spLocks noGrp="1"/>
          </p:cNvSpPr>
          <p:nvPr>
            <p:ph type="title"/>
          </p:nvPr>
        </p:nvSpPr>
        <p:spPr>
          <a:xfrm>
            <a:off x="-259295" y="473096"/>
            <a:ext cx="4367048" cy="997196"/>
          </a:xfrm>
        </p:spPr>
        <p:txBody>
          <a:bodyPr>
            <a:normAutofit fontScale="90000"/>
          </a:bodyPr>
          <a:lstStyle/>
          <a:p>
            <a:pPr algn="ctr"/>
            <a:r>
              <a:rPr lang="en-US" b="1" dirty="0">
                <a:solidFill>
                  <a:schemeClr val="bg1"/>
                </a:solidFill>
              </a:rPr>
              <a:t>PILLAR </a:t>
            </a:r>
            <a:r>
              <a:rPr lang="en-US" dirty="0">
                <a:solidFill>
                  <a:schemeClr val="bg1"/>
                </a:solidFill>
              </a:rPr>
              <a:t>2</a:t>
            </a:r>
            <a:br>
              <a:rPr lang="en-US" b="1" dirty="0">
                <a:solidFill>
                  <a:schemeClr val="bg1"/>
                </a:solidFill>
              </a:rPr>
            </a:br>
            <a:r>
              <a:rPr lang="en-US" b="1" dirty="0">
                <a:solidFill>
                  <a:schemeClr val="bg1"/>
                </a:solidFill>
              </a:rPr>
              <a:t> ACHIEVEMENTS</a:t>
            </a:r>
          </a:p>
        </p:txBody>
      </p:sp>
      <p:graphicFrame>
        <p:nvGraphicFramePr>
          <p:cNvPr id="134" name="Content Placeholder 4"/>
          <p:cNvGraphicFramePr>
            <a:graphicFrameLocks noGrp="1"/>
          </p:cNvGraphicFramePr>
          <p:nvPr>
            <p:ph idx="1"/>
            <p:extLst>
              <p:ext uri="{D42A27DB-BD31-4B8C-83A1-F6EECF244321}">
                <p14:modId xmlns:p14="http://schemas.microsoft.com/office/powerpoint/2010/main" val="4099710937"/>
              </p:ext>
            </p:extLst>
          </p:nvPr>
        </p:nvGraphicFramePr>
        <p:xfrm>
          <a:off x="-175829" y="1587102"/>
          <a:ext cx="11790947" cy="558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18615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10E02E3-54BF-9406-9865-5C2B8E8AECAF}"/>
              </a:ext>
            </a:extLst>
          </p:cNvPr>
          <p:cNvGrpSpPr/>
          <p:nvPr/>
        </p:nvGrpSpPr>
        <p:grpSpPr>
          <a:xfrm>
            <a:off x="165578" y="946257"/>
            <a:ext cx="6454962" cy="4481321"/>
            <a:chOff x="165578" y="1207101"/>
            <a:chExt cx="6454962" cy="3637438"/>
          </a:xfrm>
        </p:grpSpPr>
        <p:pic>
          <p:nvPicPr>
            <p:cNvPr id="4" name="Picture 3">
              <a:extLst>
                <a:ext uri="{FF2B5EF4-FFF2-40B4-BE49-F238E27FC236}">
                  <a16:creationId xmlns:a16="http://schemas.microsoft.com/office/drawing/2014/main" id="{0965704D-E66B-62FE-0EE6-28B7A3130111}"/>
                </a:ext>
              </a:extLst>
            </p:cNvPr>
            <p:cNvPicPr>
              <a:picLocks noChangeAspect="1"/>
            </p:cNvPicPr>
            <p:nvPr/>
          </p:nvPicPr>
          <p:blipFill>
            <a:blip r:embed="rId4"/>
            <a:stretch>
              <a:fillRect/>
            </a:stretch>
          </p:blipFill>
          <p:spPr>
            <a:xfrm>
              <a:off x="165578" y="1207101"/>
              <a:ext cx="6454962" cy="3637438"/>
            </a:xfrm>
            <a:prstGeom prst="rect">
              <a:avLst/>
            </a:prstGeom>
          </p:spPr>
        </p:pic>
        <p:sp>
          <p:nvSpPr>
            <p:cNvPr id="11" name="Rectangle 10">
              <a:extLst>
                <a:ext uri="{FF2B5EF4-FFF2-40B4-BE49-F238E27FC236}">
                  <a16:creationId xmlns:a16="http://schemas.microsoft.com/office/drawing/2014/main" id="{EE503CDE-E632-10A4-7B0A-A7F5B6601B27}"/>
                </a:ext>
              </a:extLst>
            </p:cNvPr>
            <p:cNvSpPr/>
            <p:nvPr/>
          </p:nvSpPr>
          <p:spPr>
            <a:xfrm>
              <a:off x="755286" y="1371600"/>
              <a:ext cx="5167049" cy="4997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t>39</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p:cNvSpPr txBox="1"/>
          <p:nvPr>
            <p:custDataLst>
              <p:tags r:id="rId1"/>
            </p:custDataLst>
          </p:nvPr>
        </p:nvSpPr>
        <p:spPr>
          <a:xfrm>
            <a:off x="863601" y="382772"/>
            <a:ext cx="5661512"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Challenges in PMS Implementation</a:t>
            </a:r>
          </a:p>
        </p:txBody>
      </p:sp>
      <p:graphicFrame>
        <p:nvGraphicFramePr>
          <p:cNvPr id="10" name="Diagram 9">
            <a:extLst>
              <a:ext uri="{FF2B5EF4-FFF2-40B4-BE49-F238E27FC236}">
                <a16:creationId xmlns:a16="http://schemas.microsoft.com/office/drawing/2014/main" id="{972E1875-70B4-9506-7566-0F32B058DC82}"/>
              </a:ext>
            </a:extLst>
          </p:cNvPr>
          <p:cNvGraphicFramePr/>
          <p:nvPr/>
        </p:nvGraphicFramePr>
        <p:xfrm>
          <a:off x="5571460" y="457200"/>
          <a:ext cx="6454962" cy="6018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PREAMBLE</a:t>
            </a:r>
          </a:p>
        </p:txBody>
      </p:sp>
      <p:sp>
        <p:nvSpPr>
          <p:cNvPr id="6" name="Rectangle 5">
            <a:extLst>
              <a:ext uri="{FF2B5EF4-FFF2-40B4-BE49-F238E27FC236}">
                <a16:creationId xmlns:a16="http://schemas.microsoft.com/office/drawing/2014/main" id="{CCFF4535-B9CB-E6B2-D6C4-610C75CE1378}"/>
              </a:ext>
            </a:extLst>
          </p:cNvPr>
          <p:cNvSpPr/>
          <p:nvPr/>
        </p:nvSpPr>
        <p:spPr>
          <a:xfrm>
            <a:off x="973941" y="1015419"/>
            <a:ext cx="8393135" cy="1222910"/>
          </a:xfrm>
          <a:prstGeom prst="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cxnSp>
        <p:nvCxnSpPr>
          <p:cNvPr id="7" name="Straight Connector 6">
            <a:extLst>
              <a:ext uri="{FF2B5EF4-FFF2-40B4-BE49-F238E27FC236}">
                <a16:creationId xmlns:a16="http://schemas.microsoft.com/office/drawing/2014/main" id="{C365C4F2-B569-2ACB-D7F0-AE8390FB7A71}"/>
              </a:ext>
            </a:extLst>
          </p:cNvPr>
          <p:cNvCxnSpPr>
            <a:cxnSpLocks/>
          </p:cNvCxnSpPr>
          <p:nvPr/>
        </p:nvCxnSpPr>
        <p:spPr>
          <a:xfrm>
            <a:off x="1852651" y="1169036"/>
            <a:ext cx="0" cy="965455"/>
          </a:xfrm>
          <a:prstGeom prst="line">
            <a:avLst/>
          </a:prstGeom>
          <a:ln w="38100">
            <a:solidFill>
              <a:srgbClr val="206F84"/>
            </a:solidFill>
          </a:ln>
        </p:spPr>
        <p:style>
          <a:lnRef idx="1">
            <a:schemeClr val="accent1"/>
          </a:lnRef>
          <a:fillRef idx="0">
            <a:schemeClr val="accent1"/>
          </a:fillRef>
          <a:effectRef idx="0">
            <a:schemeClr val="accent1"/>
          </a:effectRef>
          <a:fontRef idx="minor">
            <a:schemeClr val="tx1"/>
          </a:fontRef>
        </p:style>
      </p:cxnSp>
      <p:sp>
        <p:nvSpPr>
          <p:cNvPr id="13" name="Pentagon 5">
            <a:extLst>
              <a:ext uri="{FF2B5EF4-FFF2-40B4-BE49-F238E27FC236}">
                <a16:creationId xmlns:a16="http://schemas.microsoft.com/office/drawing/2014/main" id="{8EEDDF5D-1DEB-A924-335C-4032721AF8DA}"/>
              </a:ext>
            </a:extLst>
          </p:cNvPr>
          <p:cNvSpPr/>
          <p:nvPr/>
        </p:nvSpPr>
        <p:spPr>
          <a:xfrm>
            <a:off x="451413" y="1169036"/>
            <a:ext cx="1057507" cy="965455"/>
          </a:xfrm>
          <a:prstGeom prst="homePlate">
            <a:avLst>
              <a:gd name="adj" fmla="val 35732"/>
            </a:avLst>
          </a:prstGeom>
          <a:solidFill>
            <a:srgbClr val="12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21" name="Rectangle 20">
            <a:extLst>
              <a:ext uri="{FF2B5EF4-FFF2-40B4-BE49-F238E27FC236}">
                <a16:creationId xmlns:a16="http://schemas.microsoft.com/office/drawing/2014/main" id="{93FC7747-E3ED-3211-B5E5-D131A6F91365}"/>
              </a:ext>
            </a:extLst>
          </p:cNvPr>
          <p:cNvSpPr/>
          <p:nvPr/>
        </p:nvSpPr>
        <p:spPr>
          <a:xfrm>
            <a:off x="973941" y="2385379"/>
            <a:ext cx="8393135" cy="1222910"/>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cxnSp>
        <p:nvCxnSpPr>
          <p:cNvPr id="22" name="Straight Connector 21">
            <a:extLst>
              <a:ext uri="{FF2B5EF4-FFF2-40B4-BE49-F238E27FC236}">
                <a16:creationId xmlns:a16="http://schemas.microsoft.com/office/drawing/2014/main" id="{2100F4A8-24FD-4DAC-2E9F-835D222DE7FE}"/>
              </a:ext>
            </a:extLst>
          </p:cNvPr>
          <p:cNvCxnSpPr>
            <a:cxnSpLocks/>
          </p:cNvCxnSpPr>
          <p:nvPr/>
        </p:nvCxnSpPr>
        <p:spPr>
          <a:xfrm>
            <a:off x="1852651" y="2538996"/>
            <a:ext cx="0" cy="965455"/>
          </a:xfrm>
          <a:prstGeom prst="line">
            <a:avLst/>
          </a:prstGeom>
          <a:ln w="38100">
            <a:solidFill>
              <a:srgbClr val="1D9A78"/>
            </a:solidFill>
          </a:ln>
        </p:spPr>
        <p:style>
          <a:lnRef idx="1">
            <a:schemeClr val="accent1"/>
          </a:lnRef>
          <a:fillRef idx="0">
            <a:schemeClr val="accent1"/>
          </a:fillRef>
          <a:effectRef idx="0">
            <a:schemeClr val="accent1"/>
          </a:effectRef>
          <a:fontRef idx="minor">
            <a:schemeClr val="tx1"/>
          </a:fontRef>
        </p:style>
      </p:cxnSp>
      <p:sp>
        <p:nvSpPr>
          <p:cNvPr id="28" name="Pentagon 23">
            <a:extLst>
              <a:ext uri="{FF2B5EF4-FFF2-40B4-BE49-F238E27FC236}">
                <a16:creationId xmlns:a16="http://schemas.microsoft.com/office/drawing/2014/main" id="{B74135E5-3267-F577-926B-41603895BEC1}"/>
              </a:ext>
            </a:extLst>
          </p:cNvPr>
          <p:cNvSpPr/>
          <p:nvPr/>
        </p:nvSpPr>
        <p:spPr>
          <a:xfrm>
            <a:off x="451413" y="2538996"/>
            <a:ext cx="1057507" cy="965455"/>
          </a:xfrm>
          <a:prstGeom prst="homePlate">
            <a:avLst>
              <a:gd name="adj" fmla="val 35732"/>
            </a:avLst>
          </a:prstGeom>
          <a:solidFill>
            <a:srgbClr val="206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36" name="Rectangle 35">
            <a:extLst>
              <a:ext uri="{FF2B5EF4-FFF2-40B4-BE49-F238E27FC236}">
                <a16:creationId xmlns:a16="http://schemas.microsoft.com/office/drawing/2014/main" id="{C97F7370-79EC-E592-5A33-AD35869537B6}"/>
              </a:ext>
            </a:extLst>
          </p:cNvPr>
          <p:cNvSpPr/>
          <p:nvPr/>
        </p:nvSpPr>
        <p:spPr>
          <a:xfrm>
            <a:off x="973941" y="3777353"/>
            <a:ext cx="8393135" cy="1222910"/>
          </a:xfrm>
          <a:prstGeom prst="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cxnSp>
        <p:nvCxnSpPr>
          <p:cNvPr id="37" name="Straight Connector 36">
            <a:extLst>
              <a:ext uri="{FF2B5EF4-FFF2-40B4-BE49-F238E27FC236}">
                <a16:creationId xmlns:a16="http://schemas.microsoft.com/office/drawing/2014/main" id="{E044DB0A-4C7F-D27D-A321-D7D777895496}"/>
              </a:ext>
            </a:extLst>
          </p:cNvPr>
          <p:cNvCxnSpPr>
            <a:cxnSpLocks/>
          </p:cNvCxnSpPr>
          <p:nvPr/>
        </p:nvCxnSpPr>
        <p:spPr>
          <a:xfrm>
            <a:off x="1852651" y="3930970"/>
            <a:ext cx="0" cy="965455"/>
          </a:xfrm>
          <a:prstGeom prst="line">
            <a:avLst/>
          </a:prstGeom>
          <a:ln w="38100">
            <a:solidFill>
              <a:srgbClr val="206F84"/>
            </a:solidFill>
          </a:ln>
        </p:spPr>
        <p:style>
          <a:lnRef idx="1">
            <a:schemeClr val="accent1"/>
          </a:lnRef>
          <a:fillRef idx="0">
            <a:schemeClr val="accent1"/>
          </a:fillRef>
          <a:effectRef idx="0">
            <a:schemeClr val="accent1"/>
          </a:effectRef>
          <a:fontRef idx="minor">
            <a:schemeClr val="tx1"/>
          </a:fontRef>
        </p:style>
      </p:cxnSp>
      <p:sp>
        <p:nvSpPr>
          <p:cNvPr id="43" name="Pentagon 45">
            <a:extLst>
              <a:ext uri="{FF2B5EF4-FFF2-40B4-BE49-F238E27FC236}">
                <a16:creationId xmlns:a16="http://schemas.microsoft.com/office/drawing/2014/main" id="{D3A43353-1E90-2137-D80E-1B07E9D50D81}"/>
              </a:ext>
            </a:extLst>
          </p:cNvPr>
          <p:cNvSpPr/>
          <p:nvPr/>
        </p:nvSpPr>
        <p:spPr>
          <a:xfrm>
            <a:off x="451413" y="3930970"/>
            <a:ext cx="1057507" cy="965455"/>
          </a:xfrm>
          <a:prstGeom prst="homePlate">
            <a:avLst>
              <a:gd name="adj" fmla="val 35732"/>
            </a:avLst>
          </a:prstGeom>
          <a:solidFill>
            <a:srgbClr val="12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49" name="TextBox 48">
            <a:extLst>
              <a:ext uri="{FF2B5EF4-FFF2-40B4-BE49-F238E27FC236}">
                <a16:creationId xmlns:a16="http://schemas.microsoft.com/office/drawing/2014/main" id="{6AC3A1BA-1A77-B496-2ECC-C8F2300215F4}"/>
              </a:ext>
            </a:extLst>
          </p:cNvPr>
          <p:cNvSpPr txBox="1"/>
          <p:nvPr/>
        </p:nvSpPr>
        <p:spPr>
          <a:xfrm>
            <a:off x="2006120" y="1294310"/>
            <a:ext cx="6094070" cy="707886"/>
          </a:xfrm>
          <a:prstGeom prst="rect">
            <a:avLst/>
          </a:prstGeom>
          <a:noFill/>
        </p:spPr>
        <p:txBody>
          <a:bodyPr wrap="square">
            <a:spAutoFit/>
          </a:bodyPr>
          <a:lstStyle/>
          <a:p>
            <a:pPr>
              <a:lnSpc>
                <a:spcPct val="100000"/>
              </a:lnSpc>
            </a:pPr>
            <a:r>
              <a:rPr lang="en-US" sz="2000" dirty="0">
                <a:solidFill>
                  <a:schemeClr val="bg1"/>
                </a:solidFill>
                <a:latin typeface="Futura Md BT" panose="020B0602020204020303" pitchFamily="34" charset="0"/>
                <a:cs typeface="Times New Roman"/>
              </a:rPr>
              <a:t>Excellence in governance is a direct outcome of effective management of the public trust</a:t>
            </a:r>
          </a:p>
        </p:txBody>
      </p:sp>
      <p:sp>
        <p:nvSpPr>
          <p:cNvPr id="50" name="TextBox 49">
            <a:extLst>
              <a:ext uri="{FF2B5EF4-FFF2-40B4-BE49-F238E27FC236}">
                <a16:creationId xmlns:a16="http://schemas.microsoft.com/office/drawing/2014/main" id="{49E26A6B-CE33-DDFB-5FE8-FCDCB3F56D36}"/>
              </a:ext>
            </a:extLst>
          </p:cNvPr>
          <p:cNvSpPr txBox="1"/>
          <p:nvPr/>
        </p:nvSpPr>
        <p:spPr>
          <a:xfrm>
            <a:off x="2095997" y="2509154"/>
            <a:ext cx="6094070" cy="1015663"/>
          </a:xfrm>
          <a:prstGeom prst="rect">
            <a:avLst/>
          </a:prstGeom>
          <a:noFill/>
        </p:spPr>
        <p:txBody>
          <a:bodyPr wrap="square">
            <a:spAutoFit/>
          </a:bodyPr>
          <a:lstStyle/>
          <a:p>
            <a:pPr>
              <a:lnSpc>
                <a:spcPct val="100000"/>
              </a:lnSpc>
            </a:pPr>
            <a:r>
              <a:rPr lang="en-US" sz="2000" dirty="0">
                <a:solidFill>
                  <a:schemeClr val="bg1"/>
                </a:solidFill>
                <a:latin typeface="Futura Md BT" panose="020B0602020204020303" pitchFamily="34" charset="0"/>
                <a:cs typeface="Times New Roman"/>
              </a:rPr>
              <a:t>The Nigerian people bank their trust with government and expect government to act with conscience at every point in time</a:t>
            </a:r>
          </a:p>
        </p:txBody>
      </p:sp>
      <p:sp>
        <p:nvSpPr>
          <p:cNvPr id="51" name="TextBox 50">
            <a:extLst>
              <a:ext uri="{FF2B5EF4-FFF2-40B4-BE49-F238E27FC236}">
                <a16:creationId xmlns:a16="http://schemas.microsoft.com/office/drawing/2014/main" id="{788DB655-31F1-D058-89CA-54871D1BF6BC}"/>
              </a:ext>
            </a:extLst>
          </p:cNvPr>
          <p:cNvSpPr txBox="1"/>
          <p:nvPr/>
        </p:nvSpPr>
        <p:spPr>
          <a:xfrm>
            <a:off x="2123472" y="3883875"/>
            <a:ext cx="7032101" cy="1015663"/>
          </a:xfrm>
          <a:prstGeom prst="rect">
            <a:avLst/>
          </a:prstGeom>
          <a:noFill/>
        </p:spPr>
        <p:txBody>
          <a:bodyPr wrap="square">
            <a:spAutoFit/>
          </a:bodyPr>
          <a:lstStyle/>
          <a:p>
            <a:pPr>
              <a:lnSpc>
                <a:spcPct val="100000"/>
              </a:lnSpc>
            </a:pPr>
            <a:r>
              <a:rPr lang="en-US" sz="2000" dirty="0">
                <a:solidFill>
                  <a:schemeClr val="bg1"/>
                </a:solidFill>
                <a:latin typeface="Futura Md BT" panose="020B0602020204020303" pitchFamily="34" charset="0"/>
                <a:cs typeface="Times New Roman"/>
              </a:rPr>
              <a:t>The functionality or impact of government in delivering service depends on the quality, competence, capacity, productivity and integrity of the public service </a:t>
            </a:r>
          </a:p>
        </p:txBody>
      </p:sp>
      <p:sp>
        <p:nvSpPr>
          <p:cNvPr id="56" name="Rectangle 55">
            <a:extLst>
              <a:ext uri="{FF2B5EF4-FFF2-40B4-BE49-F238E27FC236}">
                <a16:creationId xmlns:a16="http://schemas.microsoft.com/office/drawing/2014/main" id="{82C7514D-9090-A1E5-3881-25F5990B4614}"/>
              </a:ext>
            </a:extLst>
          </p:cNvPr>
          <p:cNvSpPr/>
          <p:nvPr/>
        </p:nvSpPr>
        <p:spPr>
          <a:xfrm>
            <a:off x="973941" y="5183122"/>
            <a:ext cx="8393135" cy="1222910"/>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cxnSp>
        <p:nvCxnSpPr>
          <p:cNvPr id="57" name="Straight Connector 56">
            <a:extLst>
              <a:ext uri="{FF2B5EF4-FFF2-40B4-BE49-F238E27FC236}">
                <a16:creationId xmlns:a16="http://schemas.microsoft.com/office/drawing/2014/main" id="{18C9B369-3FEA-BC1D-4B35-589E0645CF9F}"/>
              </a:ext>
            </a:extLst>
          </p:cNvPr>
          <p:cNvCxnSpPr>
            <a:cxnSpLocks/>
          </p:cNvCxnSpPr>
          <p:nvPr/>
        </p:nvCxnSpPr>
        <p:spPr>
          <a:xfrm>
            <a:off x="1852651" y="5336739"/>
            <a:ext cx="0" cy="965455"/>
          </a:xfrm>
          <a:prstGeom prst="line">
            <a:avLst/>
          </a:prstGeom>
          <a:ln w="38100">
            <a:solidFill>
              <a:srgbClr val="1D9A78"/>
            </a:solidFill>
          </a:ln>
        </p:spPr>
        <p:style>
          <a:lnRef idx="1">
            <a:schemeClr val="accent1"/>
          </a:lnRef>
          <a:fillRef idx="0">
            <a:schemeClr val="accent1"/>
          </a:fillRef>
          <a:effectRef idx="0">
            <a:schemeClr val="accent1"/>
          </a:effectRef>
          <a:fontRef idx="minor">
            <a:schemeClr val="tx1"/>
          </a:fontRef>
        </p:style>
      </p:cxnSp>
      <p:sp>
        <p:nvSpPr>
          <p:cNvPr id="59" name="Pentagon 45">
            <a:extLst>
              <a:ext uri="{FF2B5EF4-FFF2-40B4-BE49-F238E27FC236}">
                <a16:creationId xmlns:a16="http://schemas.microsoft.com/office/drawing/2014/main" id="{941C78E5-8838-2597-091B-6BC429749DAD}"/>
              </a:ext>
            </a:extLst>
          </p:cNvPr>
          <p:cNvSpPr/>
          <p:nvPr/>
        </p:nvSpPr>
        <p:spPr>
          <a:xfrm>
            <a:off x="451413" y="5336739"/>
            <a:ext cx="1057507" cy="965455"/>
          </a:xfrm>
          <a:prstGeom prst="homePlate">
            <a:avLst>
              <a:gd name="adj" fmla="val 35732"/>
            </a:avLst>
          </a:prstGeom>
          <a:solidFill>
            <a:srgbClr val="206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64" name="TextBox 63">
            <a:extLst>
              <a:ext uri="{FF2B5EF4-FFF2-40B4-BE49-F238E27FC236}">
                <a16:creationId xmlns:a16="http://schemas.microsoft.com/office/drawing/2014/main" id="{C03E6595-269E-7148-3953-5823DB9B14C4}"/>
              </a:ext>
            </a:extLst>
          </p:cNvPr>
          <p:cNvSpPr txBox="1"/>
          <p:nvPr/>
        </p:nvSpPr>
        <p:spPr>
          <a:xfrm>
            <a:off x="2123472" y="5289644"/>
            <a:ext cx="7032101" cy="1015663"/>
          </a:xfrm>
          <a:prstGeom prst="rect">
            <a:avLst/>
          </a:prstGeom>
          <a:noFill/>
        </p:spPr>
        <p:txBody>
          <a:bodyPr wrap="square">
            <a:spAutoFit/>
          </a:bodyPr>
          <a:lstStyle/>
          <a:p>
            <a:pPr>
              <a:lnSpc>
                <a:spcPct val="100000"/>
              </a:lnSpc>
            </a:pPr>
            <a:r>
              <a:rPr lang="en-US" sz="2000" dirty="0">
                <a:solidFill>
                  <a:schemeClr val="bg1"/>
                </a:solidFill>
                <a:latin typeface="Futura Md BT" panose="020B0602020204020303" pitchFamily="34" charset="0"/>
                <a:cs typeface="Times New Roman"/>
              </a:rPr>
              <a:t>Public service comprises few privileged individuals who were appointed to occupy positions and create value for all Nigerians</a:t>
            </a:r>
          </a:p>
        </p:txBody>
      </p:sp>
      <p:grpSp>
        <p:nvGrpSpPr>
          <p:cNvPr id="65" name="Group 26">
            <a:extLst>
              <a:ext uri="{FF2B5EF4-FFF2-40B4-BE49-F238E27FC236}">
                <a16:creationId xmlns:a16="http://schemas.microsoft.com/office/drawing/2014/main" id="{D0E3832B-E7CC-5913-C370-DE32778EB6AF}"/>
              </a:ext>
            </a:extLst>
          </p:cNvPr>
          <p:cNvGrpSpPr/>
          <p:nvPr/>
        </p:nvGrpSpPr>
        <p:grpSpPr>
          <a:xfrm>
            <a:off x="9770125" y="2608639"/>
            <a:ext cx="2166717" cy="2055021"/>
            <a:chOff x="3681413" y="3632200"/>
            <a:chExt cx="638175" cy="657225"/>
          </a:xfrm>
          <a:solidFill>
            <a:srgbClr val="206F84"/>
          </a:solidFill>
        </p:grpSpPr>
        <p:sp>
          <p:nvSpPr>
            <p:cNvPr id="66" name="Freeform: Shape 27">
              <a:extLst>
                <a:ext uri="{FF2B5EF4-FFF2-40B4-BE49-F238E27FC236}">
                  <a16:creationId xmlns:a16="http://schemas.microsoft.com/office/drawing/2014/main" id="{E6C3ACBA-903C-DE97-CF10-E5A1269DC5DC}"/>
                </a:ext>
              </a:extLst>
            </p:cNvPr>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67" name="Freeform: Shape 28">
              <a:extLst>
                <a:ext uri="{FF2B5EF4-FFF2-40B4-BE49-F238E27FC236}">
                  <a16:creationId xmlns:a16="http://schemas.microsoft.com/office/drawing/2014/main" id="{CD37306B-D4F9-DBCB-C038-1FA9396FFC73}"/>
                </a:ext>
              </a:extLst>
            </p:cNvPr>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68" name="Freeform: Shape 29">
              <a:extLst>
                <a:ext uri="{FF2B5EF4-FFF2-40B4-BE49-F238E27FC236}">
                  <a16:creationId xmlns:a16="http://schemas.microsoft.com/office/drawing/2014/main" id="{33841DAE-931B-8BAB-8948-C3CA82E6B59F}"/>
                </a:ext>
              </a:extLst>
            </p:cNvPr>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69" name="Freeform: Shape 30">
              <a:extLst>
                <a:ext uri="{FF2B5EF4-FFF2-40B4-BE49-F238E27FC236}">
                  <a16:creationId xmlns:a16="http://schemas.microsoft.com/office/drawing/2014/main" id="{B78ADBCB-9564-C7BF-67C8-AC7A47AB528D}"/>
                </a:ext>
              </a:extLst>
            </p:cNvPr>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70" name="Freeform: Shape 31">
              <a:extLst>
                <a:ext uri="{FF2B5EF4-FFF2-40B4-BE49-F238E27FC236}">
                  <a16:creationId xmlns:a16="http://schemas.microsoft.com/office/drawing/2014/main" id="{1E7C2443-7094-123B-7034-B01DBECFA3EC}"/>
                </a:ext>
              </a:extLst>
            </p:cNvPr>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71" name="Freeform: Shape 32">
              <a:extLst>
                <a:ext uri="{FF2B5EF4-FFF2-40B4-BE49-F238E27FC236}">
                  <a16:creationId xmlns:a16="http://schemas.microsoft.com/office/drawing/2014/main" id="{E97AA47E-220D-C010-691C-3800FA945069}"/>
                </a:ext>
              </a:extLst>
            </p:cNvPr>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72" name="Freeform: Shape 33">
              <a:extLst>
                <a:ext uri="{FF2B5EF4-FFF2-40B4-BE49-F238E27FC236}">
                  <a16:creationId xmlns:a16="http://schemas.microsoft.com/office/drawing/2014/main" id="{BE408B55-8BC8-12FE-132D-D70201FFD440}"/>
                </a:ext>
              </a:extLst>
            </p:cNvPr>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73" name="Rectangle 34">
              <a:extLst>
                <a:ext uri="{FF2B5EF4-FFF2-40B4-BE49-F238E27FC236}">
                  <a16:creationId xmlns:a16="http://schemas.microsoft.com/office/drawing/2014/main" id="{98AEE677-D302-2554-6536-622760544058}"/>
                </a:ext>
              </a:extLst>
            </p:cNvPr>
            <p:cNvSpPr/>
            <p:nvPr/>
          </p:nvSpPr>
          <p:spPr bwMode="auto">
            <a:xfrm>
              <a:off x="3681413" y="4222750"/>
              <a:ext cx="542925" cy="66675"/>
            </a:xfrm>
            <a:prstGeom prst="rect">
              <a:avLst/>
            </a:prstGeom>
            <a:grpFill/>
            <a:ln w="9525">
              <a:noFill/>
              <a:miter lim="800000"/>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sp>
          <p:nvSpPr>
            <p:cNvPr id="74" name="Freeform: Shape 35">
              <a:extLst>
                <a:ext uri="{FF2B5EF4-FFF2-40B4-BE49-F238E27FC236}">
                  <a16:creationId xmlns:a16="http://schemas.microsoft.com/office/drawing/2014/main" id="{C389B5D2-B780-BA10-5149-F28BFAA081D9}"/>
                </a:ext>
              </a:extLst>
            </p:cNvPr>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anchor="ctr"/>
            <a:lstStyle/>
            <a:p>
              <a:pPr algn="ctr"/>
              <a:endParaRPr sz="2400" dirty="0">
                <a:latin typeface="Yeseva One" panose="00000500000000000000" charset="0"/>
                <a:ea typeface="Yeseva One" panose="00000500000000000000" charset="0"/>
                <a:sym typeface="FZHei-B01S" panose="02010601030101010101" pitchFamily="2" charset="-122"/>
              </a:endParaRPr>
            </a:p>
          </p:txBody>
        </p:sp>
      </p:grpSp>
      <p:grpSp>
        <p:nvGrpSpPr>
          <p:cNvPr id="75" name="Group 61">
            <a:extLst>
              <a:ext uri="{FF2B5EF4-FFF2-40B4-BE49-F238E27FC236}">
                <a16:creationId xmlns:a16="http://schemas.microsoft.com/office/drawing/2014/main" id="{80E9BC23-4611-A48A-3AC2-5410DEBE267D}"/>
              </a:ext>
            </a:extLst>
          </p:cNvPr>
          <p:cNvGrpSpPr/>
          <p:nvPr/>
        </p:nvGrpSpPr>
        <p:grpSpPr>
          <a:xfrm>
            <a:off x="602278" y="1387554"/>
            <a:ext cx="652570" cy="546975"/>
            <a:chOff x="5529264" y="5468936"/>
            <a:chExt cx="490538" cy="411163"/>
          </a:xfrm>
          <a:solidFill>
            <a:schemeClr val="bg1"/>
          </a:solidFill>
          <a:effectLst/>
        </p:grpSpPr>
        <p:sp>
          <p:nvSpPr>
            <p:cNvPr id="76" name="Freeform: Shape 62">
              <a:extLst>
                <a:ext uri="{FF2B5EF4-FFF2-40B4-BE49-F238E27FC236}">
                  <a16:creationId xmlns:a16="http://schemas.microsoft.com/office/drawing/2014/main" id="{0A2E3CA3-D35D-9056-801F-D6E00A208087}"/>
                </a:ext>
              </a:extLst>
            </p:cNvPr>
            <p:cNvSpPr/>
            <p:nvPr/>
          </p:nvSpPr>
          <p:spPr bwMode="auto">
            <a:xfrm>
              <a:off x="5529264" y="5468936"/>
              <a:ext cx="490538" cy="411163"/>
            </a:xfrm>
            <a:custGeom>
              <a:avLst/>
              <a:gdLst>
                <a:gd name="T0" fmla="*/ 943 w 1236"/>
                <a:gd name="T1" fmla="*/ 1 h 1035"/>
                <a:gd name="T2" fmla="*/ 908 w 1236"/>
                <a:gd name="T3" fmla="*/ 9 h 1035"/>
                <a:gd name="T4" fmla="*/ 770 w 1236"/>
                <a:gd name="T5" fmla="*/ 169 h 1035"/>
                <a:gd name="T6" fmla="*/ 637 w 1236"/>
                <a:gd name="T7" fmla="*/ 172 h 1035"/>
                <a:gd name="T8" fmla="*/ 595 w 1236"/>
                <a:gd name="T9" fmla="*/ 188 h 1035"/>
                <a:gd name="T10" fmla="*/ 574 w 1236"/>
                <a:gd name="T11" fmla="*/ 206 h 1035"/>
                <a:gd name="T12" fmla="*/ 443 w 1236"/>
                <a:gd name="T13" fmla="*/ 169 h 1035"/>
                <a:gd name="T14" fmla="*/ 226 w 1236"/>
                <a:gd name="T15" fmla="*/ 152 h 1035"/>
                <a:gd name="T16" fmla="*/ 148 w 1236"/>
                <a:gd name="T17" fmla="*/ 181 h 1035"/>
                <a:gd name="T18" fmla="*/ 9 w 1236"/>
                <a:gd name="T19" fmla="*/ 469 h 1035"/>
                <a:gd name="T20" fmla="*/ 0 w 1236"/>
                <a:gd name="T21" fmla="*/ 518 h 1035"/>
                <a:gd name="T22" fmla="*/ 11 w 1236"/>
                <a:gd name="T23" fmla="*/ 563 h 1035"/>
                <a:gd name="T24" fmla="*/ 41 w 1236"/>
                <a:gd name="T25" fmla="*/ 602 h 1035"/>
                <a:gd name="T26" fmla="*/ 102 w 1236"/>
                <a:gd name="T27" fmla="*/ 531 h 1035"/>
                <a:gd name="T28" fmla="*/ 204 w 1236"/>
                <a:gd name="T29" fmla="*/ 259 h 1035"/>
                <a:gd name="T30" fmla="*/ 226 w 1236"/>
                <a:gd name="T31" fmla="*/ 245 h 1035"/>
                <a:gd name="T32" fmla="*/ 438 w 1236"/>
                <a:gd name="T33" fmla="*/ 263 h 1035"/>
                <a:gd name="T34" fmla="*/ 376 w 1236"/>
                <a:gd name="T35" fmla="*/ 417 h 1035"/>
                <a:gd name="T36" fmla="*/ 378 w 1236"/>
                <a:gd name="T37" fmla="*/ 452 h 1035"/>
                <a:gd name="T38" fmla="*/ 460 w 1236"/>
                <a:gd name="T39" fmla="*/ 486 h 1035"/>
                <a:gd name="T40" fmla="*/ 544 w 1236"/>
                <a:gd name="T41" fmla="*/ 489 h 1035"/>
                <a:gd name="T42" fmla="*/ 618 w 1236"/>
                <a:gd name="T43" fmla="*/ 448 h 1035"/>
                <a:gd name="T44" fmla="*/ 990 w 1236"/>
                <a:gd name="T45" fmla="*/ 635 h 1035"/>
                <a:gd name="T46" fmla="*/ 955 w 1236"/>
                <a:gd name="T47" fmla="*/ 707 h 1035"/>
                <a:gd name="T48" fmla="*/ 942 w 1236"/>
                <a:gd name="T49" fmla="*/ 713 h 1035"/>
                <a:gd name="T50" fmla="*/ 719 w 1236"/>
                <a:gd name="T51" fmla="*/ 543 h 1035"/>
                <a:gd name="T52" fmla="*/ 707 w 1236"/>
                <a:gd name="T53" fmla="*/ 545 h 1035"/>
                <a:gd name="T54" fmla="*/ 696 w 1236"/>
                <a:gd name="T55" fmla="*/ 560 h 1035"/>
                <a:gd name="T56" fmla="*/ 954 w 1236"/>
                <a:gd name="T57" fmla="*/ 778 h 1035"/>
                <a:gd name="T58" fmla="*/ 909 w 1236"/>
                <a:gd name="T59" fmla="*/ 834 h 1035"/>
                <a:gd name="T60" fmla="*/ 891 w 1236"/>
                <a:gd name="T61" fmla="*/ 831 h 1035"/>
                <a:gd name="T62" fmla="*/ 640 w 1236"/>
                <a:gd name="T63" fmla="*/ 637 h 1035"/>
                <a:gd name="T64" fmla="*/ 625 w 1236"/>
                <a:gd name="T65" fmla="*/ 649 h 1035"/>
                <a:gd name="T66" fmla="*/ 620 w 1236"/>
                <a:gd name="T67" fmla="*/ 672 h 1035"/>
                <a:gd name="T68" fmla="*/ 803 w 1236"/>
                <a:gd name="T69" fmla="*/ 901 h 1035"/>
                <a:gd name="T70" fmla="*/ 787 w 1236"/>
                <a:gd name="T71" fmla="*/ 904 h 1035"/>
                <a:gd name="T72" fmla="*/ 565 w 1236"/>
                <a:gd name="T73" fmla="*/ 732 h 1035"/>
                <a:gd name="T74" fmla="*/ 552 w 1236"/>
                <a:gd name="T75" fmla="*/ 743 h 1035"/>
                <a:gd name="T76" fmla="*/ 547 w 1236"/>
                <a:gd name="T77" fmla="*/ 758 h 1035"/>
                <a:gd name="T78" fmla="*/ 695 w 1236"/>
                <a:gd name="T79" fmla="*/ 887 h 1035"/>
                <a:gd name="T80" fmla="*/ 647 w 1236"/>
                <a:gd name="T81" fmla="*/ 941 h 1035"/>
                <a:gd name="T82" fmla="*/ 577 w 1236"/>
                <a:gd name="T83" fmla="*/ 1014 h 1035"/>
                <a:gd name="T84" fmla="*/ 643 w 1236"/>
                <a:gd name="T85" fmla="*/ 1035 h 1035"/>
                <a:gd name="T86" fmla="*/ 692 w 1236"/>
                <a:gd name="T87" fmla="*/ 1024 h 1035"/>
                <a:gd name="T88" fmla="*/ 737 w 1236"/>
                <a:gd name="T89" fmla="*/ 983 h 1035"/>
                <a:gd name="T90" fmla="*/ 792 w 1236"/>
                <a:gd name="T91" fmla="*/ 998 h 1035"/>
                <a:gd name="T92" fmla="*/ 840 w 1236"/>
                <a:gd name="T93" fmla="*/ 987 h 1035"/>
                <a:gd name="T94" fmla="*/ 899 w 1236"/>
                <a:gd name="T95" fmla="*/ 929 h 1035"/>
                <a:gd name="T96" fmla="*/ 926 w 1236"/>
                <a:gd name="T97" fmla="*/ 925 h 1035"/>
                <a:gd name="T98" fmla="*/ 979 w 1236"/>
                <a:gd name="T99" fmla="*/ 897 h 1035"/>
                <a:gd name="T100" fmla="*/ 1038 w 1236"/>
                <a:gd name="T101" fmla="*/ 819 h 1035"/>
                <a:gd name="T102" fmla="*/ 1050 w 1236"/>
                <a:gd name="T103" fmla="*/ 767 h 1035"/>
                <a:gd name="T104" fmla="*/ 1067 w 1236"/>
                <a:gd name="T105" fmla="*/ 715 h 1035"/>
                <a:gd name="T106" fmla="*/ 1089 w 1236"/>
                <a:gd name="T107" fmla="*/ 666 h 1035"/>
                <a:gd name="T108" fmla="*/ 1085 w 1236"/>
                <a:gd name="T109" fmla="*/ 614 h 1035"/>
                <a:gd name="T110" fmla="*/ 1056 w 1236"/>
                <a:gd name="T111" fmla="*/ 568 h 1035"/>
                <a:gd name="T112" fmla="*/ 1068 w 1236"/>
                <a:gd name="T113" fmla="*/ 476 h 1035"/>
                <a:gd name="T114" fmla="*/ 1228 w 1236"/>
                <a:gd name="T115" fmla="*/ 269 h 1035"/>
                <a:gd name="T116" fmla="*/ 1234 w 1236"/>
                <a:gd name="T117" fmla="*/ 234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6" h="1035">
                  <a:moveTo>
                    <a:pt x="1222" y="216"/>
                  </a:moveTo>
                  <a:lnTo>
                    <a:pt x="956" y="8"/>
                  </a:lnTo>
                  <a:lnTo>
                    <a:pt x="956" y="8"/>
                  </a:lnTo>
                  <a:lnTo>
                    <a:pt x="950" y="5"/>
                  </a:lnTo>
                  <a:lnTo>
                    <a:pt x="943" y="1"/>
                  </a:lnTo>
                  <a:lnTo>
                    <a:pt x="935" y="0"/>
                  </a:lnTo>
                  <a:lnTo>
                    <a:pt x="928" y="0"/>
                  </a:lnTo>
                  <a:lnTo>
                    <a:pt x="921" y="2"/>
                  </a:lnTo>
                  <a:lnTo>
                    <a:pt x="914" y="5"/>
                  </a:lnTo>
                  <a:lnTo>
                    <a:pt x="908" y="9"/>
                  </a:lnTo>
                  <a:lnTo>
                    <a:pt x="902" y="14"/>
                  </a:lnTo>
                  <a:lnTo>
                    <a:pt x="785" y="158"/>
                  </a:lnTo>
                  <a:lnTo>
                    <a:pt x="785" y="158"/>
                  </a:lnTo>
                  <a:lnTo>
                    <a:pt x="779" y="164"/>
                  </a:lnTo>
                  <a:lnTo>
                    <a:pt x="770" y="169"/>
                  </a:lnTo>
                  <a:lnTo>
                    <a:pt x="763" y="171"/>
                  </a:lnTo>
                  <a:lnTo>
                    <a:pt x="753" y="172"/>
                  </a:lnTo>
                  <a:lnTo>
                    <a:pt x="646" y="172"/>
                  </a:lnTo>
                  <a:lnTo>
                    <a:pt x="646" y="172"/>
                  </a:lnTo>
                  <a:lnTo>
                    <a:pt x="637" y="172"/>
                  </a:lnTo>
                  <a:lnTo>
                    <a:pt x="629" y="174"/>
                  </a:lnTo>
                  <a:lnTo>
                    <a:pt x="619" y="176"/>
                  </a:lnTo>
                  <a:lnTo>
                    <a:pt x="611" y="180"/>
                  </a:lnTo>
                  <a:lnTo>
                    <a:pt x="603" y="183"/>
                  </a:lnTo>
                  <a:lnTo>
                    <a:pt x="595" y="188"/>
                  </a:lnTo>
                  <a:lnTo>
                    <a:pt x="589" y="194"/>
                  </a:lnTo>
                  <a:lnTo>
                    <a:pt x="582" y="200"/>
                  </a:lnTo>
                  <a:lnTo>
                    <a:pt x="576" y="206"/>
                  </a:lnTo>
                  <a:lnTo>
                    <a:pt x="576" y="206"/>
                  </a:lnTo>
                  <a:lnTo>
                    <a:pt x="574" y="206"/>
                  </a:lnTo>
                  <a:lnTo>
                    <a:pt x="481" y="177"/>
                  </a:lnTo>
                  <a:lnTo>
                    <a:pt x="481" y="177"/>
                  </a:lnTo>
                  <a:lnTo>
                    <a:pt x="468" y="174"/>
                  </a:lnTo>
                  <a:lnTo>
                    <a:pt x="456" y="171"/>
                  </a:lnTo>
                  <a:lnTo>
                    <a:pt x="443" y="169"/>
                  </a:lnTo>
                  <a:lnTo>
                    <a:pt x="430" y="168"/>
                  </a:lnTo>
                  <a:lnTo>
                    <a:pt x="235" y="152"/>
                  </a:lnTo>
                  <a:lnTo>
                    <a:pt x="235" y="152"/>
                  </a:lnTo>
                  <a:lnTo>
                    <a:pt x="226" y="152"/>
                  </a:lnTo>
                  <a:lnTo>
                    <a:pt x="226" y="152"/>
                  </a:lnTo>
                  <a:lnTo>
                    <a:pt x="209" y="153"/>
                  </a:lnTo>
                  <a:lnTo>
                    <a:pt x="192" y="157"/>
                  </a:lnTo>
                  <a:lnTo>
                    <a:pt x="176" y="163"/>
                  </a:lnTo>
                  <a:lnTo>
                    <a:pt x="162" y="170"/>
                  </a:lnTo>
                  <a:lnTo>
                    <a:pt x="148" y="181"/>
                  </a:lnTo>
                  <a:lnTo>
                    <a:pt x="137" y="193"/>
                  </a:lnTo>
                  <a:lnTo>
                    <a:pt x="126" y="206"/>
                  </a:lnTo>
                  <a:lnTo>
                    <a:pt x="119" y="221"/>
                  </a:lnTo>
                  <a:lnTo>
                    <a:pt x="9" y="469"/>
                  </a:lnTo>
                  <a:lnTo>
                    <a:pt x="9" y="469"/>
                  </a:lnTo>
                  <a:lnTo>
                    <a:pt x="6" y="479"/>
                  </a:lnTo>
                  <a:lnTo>
                    <a:pt x="3" y="487"/>
                  </a:lnTo>
                  <a:lnTo>
                    <a:pt x="1" y="497"/>
                  </a:lnTo>
                  <a:lnTo>
                    <a:pt x="0" y="507"/>
                  </a:lnTo>
                  <a:lnTo>
                    <a:pt x="0" y="518"/>
                  </a:lnTo>
                  <a:lnTo>
                    <a:pt x="1" y="526"/>
                  </a:lnTo>
                  <a:lnTo>
                    <a:pt x="2" y="536"/>
                  </a:lnTo>
                  <a:lnTo>
                    <a:pt x="5" y="545"/>
                  </a:lnTo>
                  <a:lnTo>
                    <a:pt x="7" y="555"/>
                  </a:lnTo>
                  <a:lnTo>
                    <a:pt x="11" y="563"/>
                  </a:lnTo>
                  <a:lnTo>
                    <a:pt x="15" y="572"/>
                  </a:lnTo>
                  <a:lnTo>
                    <a:pt x="20" y="580"/>
                  </a:lnTo>
                  <a:lnTo>
                    <a:pt x="26" y="588"/>
                  </a:lnTo>
                  <a:lnTo>
                    <a:pt x="34" y="595"/>
                  </a:lnTo>
                  <a:lnTo>
                    <a:pt x="41" y="602"/>
                  </a:lnTo>
                  <a:lnTo>
                    <a:pt x="49" y="608"/>
                  </a:lnTo>
                  <a:lnTo>
                    <a:pt x="153" y="684"/>
                  </a:lnTo>
                  <a:lnTo>
                    <a:pt x="209" y="608"/>
                  </a:lnTo>
                  <a:lnTo>
                    <a:pt x="102" y="531"/>
                  </a:lnTo>
                  <a:lnTo>
                    <a:pt x="102" y="531"/>
                  </a:lnTo>
                  <a:lnTo>
                    <a:pt x="98" y="526"/>
                  </a:lnTo>
                  <a:lnTo>
                    <a:pt x="94" y="520"/>
                  </a:lnTo>
                  <a:lnTo>
                    <a:pt x="94" y="514"/>
                  </a:lnTo>
                  <a:lnTo>
                    <a:pt x="95" y="507"/>
                  </a:lnTo>
                  <a:lnTo>
                    <a:pt x="204" y="259"/>
                  </a:lnTo>
                  <a:lnTo>
                    <a:pt x="204" y="259"/>
                  </a:lnTo>
                  <a:lnTo>
                    <a:pt x="207" y="253"/>
                  </a:lnTo>
                  <a:lnTo>
                    <a:pt x="213" y="248"/>
                  </a:lnTo>
                  <a:lnTo>
                    <a:pt x="219" y="246"/>
                  </a:lnTo>
                  <a:lnTo>
                    <a:pt x="226" y="245"/>
                  </a:lnTo>
                  <a:lnTo>
                    <a:pt x="226" y="245"/>
                  </a:lnTo>
                  <a:lnTo>
                    <a:pt x="227" y="245"/>
                  </a:lnTo>
                  <a:lnTo>
                    <a:pt x="422" y="260"/>
                  </a:lnTo>
                  <a:lnTo>
                    <a:pt x="422" y="260"/>
                  </a:lnTo>
                  <a:lnTo>
                    <a:pt x="438" y="263"/>
                  </a:lnTo>
                  <a:lnTo>
                    <a:pt x="454" y="266"/>
                  </a:lnTo>
                  <a:lnTo>
                    <a:pt x="504" y="282"/>
                  </a:lnTo>
                  <a:lnTo>
                    <a:pt x="382" y="410"/>
                  </a:lnTo>
                  <a:lnTo>
                    <a:pt x="382" y="410"/>
                  </a:lnTo>
                  <a:lnTo>
                    <a:pt x="376" y="417"/>
                  </a:lnTo>
                  <a:lnTo>
                    <a:pt x="374" y="426"/>
                  </a:lnTo>
                  <a:lnTo>
                    <a:pt x="373" y="434"/>
                  </a:lnTo>
                  <a:lnTo>
                    <a:pt x="374" y="444"/>
                  </a:lnTo>
                  <a:lnTo>
                    <a:pt x="374" y="444"/>
                  </a:lnTo>
                  <a:lnTo>
                    <a:pt x="378" y="452"/>
                  </a:lnTo>
                  <a:lnTo>
                    <a:pt x="382" y="458"/>
                  </a:lnTo>
                  <a:lnTo>
                    <a:pt x="390" y="464"/>
                  </a:lnTo>
                  <a:lnTo>
                    <a:pt x="397" y="468"/>
                  </a:lnTo>
                  <a:lnTo>
                    <a:pt x="460" y="486"/>
                  </a:lnTo>
                  <a:lnTo>
                    <a:pt x="460" y="486"/>
                  </a:lnTo>
                  <a:lnTo>
                    <a:pt x="471" y="490"/>
                  </a:lnTo>
                  <a:lnTo>
                    <a:pt x="481" y="491"/>
                  </a:lnTo>
                  <a:lnTo>
                    <a:pt x="502" y="493"/>
                  </a:lnTo>
                  <a:lnTo>
                    <a:pt x="524" y="492"/>
                  </a:lnTo>
                  <a:lnTo>
                    <a:pt x="544" y="489"/>
                  </a:lnTo>
                  <a:lnTo>
                    <a:pt x="565" y="483"/>
                  </a:lnTo>
                  <a:lnTo>
                    <a:pt x="583" y="473"/>
                  </a:lnTo>
                  <a:lnTo>
                    <a:pt x="601" y="461"/>
                  </a:lnTo>
                  <a:lnTo>
                    <a:pt x="609" y="455"/>
                  </a:lnTo>
                  <a:lnTo>
                    <a:pt x="618" y="448"/>
                  </a:lnTo>
                  <a:lnTo>
                    <a:pt x="676" y="388"/>
                  </a:lnTo>
                  <a:lnTo>
                    <a:pt x="730" y="431"/>
                  </a:lnTo>
                  <a:lnTo>
                    <a:pt x="771" y="463"/>
                  </a:lnTo>
                  <a:lnTo>
                    <a:pt x="990" y="635"/>
                  </a:lnTo>
                  <a:lnTo>
                    <a:pt x="990" y="635"/>
                  </a:lnTo>
                  <a:lnTo>
                    <a:pt x="995" y="639"/>
                  </a:lnTo>
                  <a:lnTo>
                    <a:pt x="997" y="645"/>
                  </a:lnTo>
                  <a:lnTo>
                    <a:pt x="996" y="652"/>
                  </a:lnTo>
                  <a:lnTo>
                    <a:pt x="993" y="658"/>
                  </a:lnTo>
                  <a:lnTo>
                    <a:pt x="955" y="707"/>
                  </a:lnTo>
                  <a:lnTo>
                    <a:pt x="955" y="707"/>
                  </a:lnTo>
                  <a:lnTo>
                    <a:pt x="952" y="709"/>
                  </a:lnTo>
                  <a:lnTo>
                    <a:pt x="949" y="712"/>
                  </a:lnTo>
                  <a:lnTo>
                    <a:pt x="945" y="713"/>
                  </a:lnTo>
                  <a:lnTo>
                    <a:pt x="942" y="713"/>
                  </a:lnTo>
                  <a:lnTo>
                    <a:pt x="942" y="713"/>
                  </a:lnTo>
                  <a:lnTo>
                    <a:pt x="937" y="712"/>
                  </a:lnTo>
                  <a:lnTo>
                    <a:pt x="932" y="709"/>
                  </a:lnTo>
                  <a:lnTo>
                    <a:pt x="719" y="543"/>
                  </a:lnTo>
                  <a:lnTo>
                    <a:pt x="719" y="543"/>
                  </a:lnTo>
                  <a:lnTo>
                    <a:pt x="717" y="542"/>
                  </a:lnTo>
                  <a:lnTo>
                    <a:pt x="713" y="542"/>
                  </a:lnTo>
                  <a:lnTo>
                    <a:pt x="713" y="542"/>
                  </a:lnTo>
                  <a:lnTo>
                    <a:pt x="711" y="543"/>
                  </a:lnTo>
                  <a:lnTo>
                    <a:pt x="707" y="545"/>
                  </a:lnTo>
                  <a:lnTo>
                    <a:pt x="705" y="548"/>
                  </a:lnTo>
                  <a:lnTo>
                    <a:pt x="705" y="548"/>
                  </a:lnTo>
                  <a:lnTo>
                    <a:pt x="700" y="555"/>
                  </a:lnTo>
                  <a:lnTo>
                    <a:pt x="700" y="555"/>
                  </a:lnTo>
                  <a:lnTo>
                    <a:pt x="696" y="560"/>
                  </a:lnTo>
                  <a:lnTo>
                    <a:pt x="696" y="567"/>
                  </a:lnTo>
                  <a:lnTo>
                    <a:pt x="698" y="572"/>
                  </a:lnTo>
                  <a:lnTo>
                    <a:pt x="702" y="577"/>
                  </a:lnTo>
                  <a:lnTo>
                    <a:pt x="954" y="778"/>
                  </a:lnTo>
                  <a:lnTo>
                    <a:pt x="954" y="778"/>
                  </a:lnTo>
                  <a:lnTo>
                    <a:pt x="952" y="779"/>
                  </a:lnTo>
                  <a:lnTo>
                    <a:pt x="914" y="829"/>
                  </a:lnTo>
                  <a:lnTo>
                    <a:pt x="914" y="829"/>
                  </a:lnTo>
                  <a:lnTo>
                    <a:pt x="911" y="831"/>
                  </a:lnTo>
                  <a:lnTo>
                    <a:pt x="909" y="834"/>
                  </a:lnTo>
                  <a:lnTo>
                    <a:pt x="905" y="835"/>
                  </a:lnTo>
                  <a:lnTo>
                    <a:pt x="902" y="835"/>
                  </a:lnTo>
                  <a:lnTo>
                    <a:pt x="902" y="835"/>
                  </a:lnTo>
                  <a:lnTo>
                    <a:pt x="896" y="835"/>
                  </a:lnTo>
                  <a:lnTo>
                    <a:pt x="891" y="831"/>
                  </a:lnTo>
                  <a:lnTo>
                    <a:pt x="644" y="639"/>
                  </a:lnTo>
                  <a:lnTo>
                    <a:pt x="644" y="639"/>
                  </a:lnTo>
                  <a:lnTo>
                    <a:pt x="642" y="637"/>
                  </a:lnTo>
                  <a:lnTo>
                    <a:pt x="640" y="637"/>
                  </a:lnTo>
                  <a:lnTo>
                    <a:pt x="640" y="637"/>
                  </a:lnTo>
                  <a:lnTo>
                    <a:pt x="636" y="638"/>
                  </a:lnTo>
                  <a:lnTo>
                    <a:pt x="632" y="641"/>
                  </a:lnTo>
                  <a:lnTo>
                    <a:pt x="626" y="648"/>
                  </a:lnTo>
                  <a:lnTo>
                    <a:pt x="626" y="648"/>
                  </a:lnTo>
                  <a:lnTo>
                    <a:pt x="625" y="649"/>
                  </a:lnTo>
                  <a:lnTo>
                    <a:pt x="622" y="654"/>
                  </a:lnTo>
                  <a:lnTo>
                    <a:pt x="622" y="654"/>
                  </a:lnTo>
                  <a:lnTo>
                    <a:pt x="619" y="660"/>
                  </a:lnTo>
                  <a:lnTo>
                    <a:pt x="618" y="666"/>
                  </a:lnTo>
                  <a:lnTo>
                    <a:pt x="620" y="672"/>
                  </a:lnTo>
                  <a:lnTo>
                    <a:pt x="624" y="677"/>
                  </a:lnTo>
                  <a:lnTo>
                    <a:pt x="843" y="851"/>
                  </a:lnTo>
                  <a:lnTo>
                    <a:pt x="805" y="898"/>
                  </a:lnTo>
                  <a:lnTo>
                    <a:pt x="805" y="898"/>
                  </a:lnTo>
                  <a:lnTo>
                    <a:pt x="803" y="901"/>
                  </a:lnTo>
                  <a:lnTo>
                    <a:pt x="799" y="903"/>
                  </a:lnTo>
                  <a:lnTo>
                    <a:pt x="795" y="904"/>
                  </a:lnTo>
                  <a:lnTo>
                    <a:pt x="792" y="904"/>
                  </a:lnTo>
                  <a:lnTo>
                    <a:pt x="792" y="904"/>
                  </a:lnTo>
                  <a:lnTo>
                    <a:pt x="787" y="904"/>
                  </a:lnTo>
                  <a:lnTo>
                    <a:pt x="782" y="901"/>
                  </a:lnTo>
                  <a:lnTo>
                    <a:pt x="570" y="735"/>
                  </a:lnTo>
                  <a:lnTo>
                    <a:pt x="570" y="735"/>
                  </a:lnTo>
                  <a:lnTo>
                    <a:pt x="567" y="734"/>
                  </a:lnTo>
                  <a:lnTo>
                    <a:pt x="565" y="732"/>
                  </a:lnTo>
                  <a:lnTo>
                    <a:pt x="565" y="732"/>
                  </a:lnTo>
                  <a:lnTo>
                    <a:pt x="561" y="734"/>
                  </a:lnTo>
                  <a:lnTo>
                    <a:pt x="558" y="736"/>
                  </a:lnTo>
                  <a:lnTo>
                    <a:pt x="552" y="743"/>
                  </a:lnTo>
                  <a:lnTo>
                    <a:pt x="552" y="743"/>
                  </a:lnTo>
                  <a:lnTo>
                    <a:pt x="552" y="744"/>
                  </a:lnTo>
                  <a:lnTo>
                    <a:pt x="550" y="746"/>
                  </a:lnTo>
                  <a:lnTo>
                    <a:pt x="550" y="746"/>
                  </a:lnTo>
                  <a:lnTo>
                    <a:pt x="548" y="752"/>
                  </a:lnTo>
                  <a:lnTo>
                    <a:pt x="547" y="758"/>
                  </a:lnTo>
                  <a:lnTo>
                    <a:pt x="549" y="764"/>
                  </a:lnTo>
                  <a:lnTo>
                    <a:pt x="553" y="769"/>
                  </a:lnTo>
                  <a:lnTo>
                    <a:pt x="696" y="883"/>
                  </a:lnTo>
                  <a:lnTo>
                    <a:pt x="696" y="883"/>
                  </a:lnTo>
                  <a:lnTo>
                    <a:pt x="695" y="887"/>
                  </a:lnTo>
                  <a:lnTo>
                    <a:pt x="657" y="936"/>
                  </a:lnTo>
                  <a:lnTo>
                    <a:pt x="657" y="936"/>
                  </a:lnTo>
                  <a:lnTo>
                    <a:pt x="653" y="939"/>
                  </a:lnTo>
                  <a:lnTo>
                    <a:pt x="651" y="940"/>
                  </a:lnTo>
                  <a:lnTo>
                    <a:pt x="647" y="941"/>
                  </a:lnTo>
                  <a:lnTo>
                    <a:pt x="643" y="942"/>
                  </a:lnTo>
                  <a:lnTo>
                    <a:pt x="643" y="942"/>
                  </a:lnTo>
                  <a:lnTo>
                    <a:pt x="638" y="941"/>
                  </a:lnTo>
                  <a:lnTo>
                    <a:pt x="634" y="939"/>
                  </a:lnTo>
                  <a:lnTo>
                    <a:pt x="577" y="1014"/>
                  </a:lnTo>
                  <a:lnTo>
                    <a:pt x="577" y="1014"/>
                  </a:lnTo>
                  <a:lnTo>
                    <a:pt x="593" y="1023"/>
                  </a:lnTo>
                  <a:lnTo>
                    <a:pt x="608" y="1029"/>
                  </a:lnTo>
                  <a:lnTo>
                    <a:pt x="625" y="1034"/>
                  </a:lnTo>
                  <a:lnTo>
                    <a:pt x="643" y="1035"/>
                  </a:lnTo>
                  <a:lnTo>
                    <a:pt x="643" y="1035"/>
                  </a:lnTo>
                  <a:lnTo>
                    <a:pt x="655" y="1035"/>
                  </a:lnTo>
                  <a:lnTo>
                    <a:pt x="669" y="1033"/>
                  </a:lnTo>
                  <a:lnTo>
                    <a:pt x="680" y="1029"/>
                  </a:lnTo>
                  <a:lnTo>
                    <a:pt x="692" y="1024"/>
                  </a:lnTo>
                  <a:lnTo>
                    <a:pt x="702" y="1018"/>
                  </a:lnTo>
                  <a:lnTo>
                    <a:pt x="712" y="1011"/>
                  </a:lnTo>
                  <a:lnTo>
                    <a:pt x="722" y="1003"/>
                  </a:lnTo>
                  <a:lnTo>
                    <a:pt x="730" y="993"/>
                  </a:lnTo>
                  <a:lnTo>
                    <a:pt x="737" y="983"/>
                  </a:lnTo>
                  <a:lnTo>
                    <a:pt x="737" y="983"/>
                  </a:lnTo>
                  <a:lnTo>
                    <a:pt x="751" y="989"/>
                  </a:lnTo>
                  <a:lnTo>
                    <a:pt x="764" y="994"/>
                  </a:lnTo>
                  <a:lnTo>
                    <a:pt x="777" y="997"/>
                  </a:lnTo>
                  <a:lnTo>
                    <a:pt x="792" y="998"/>
                  </a:lnTo>
                  <a:lnTo>
                    <a:pt x="792" y="998"/>
                  </a:lnTo>
                  <a:lnTo>
                    <a:pt x="805" y="997"/>
                  </a:lnTo>
                  <a:lnTo>
                    <a:pt x="817" y="995"/>
                  </a:lnTo>
                  <a:lnTo>
                    <a:pt x="829" y="992"/>
                  </a:lnTo>
                  <a:lnTo>
                    <a:pt x="840" y="987"/>
                  </a:lnTo>
                  <a:lnTo>
                    <a:pt x="851" y="981"/>
                  </a:lnTo>
                  <a:lnTo>
                    <a:pt x="861" y="974"/>
                  </a:lnTo>
                  <a:lnTo>
                    <a:pt x="870" y="965"/>
                  </a:lnTo>
                  <a:lnTo>
                    <a:pt x="879" y="956"/>
                  </a:lnTo>
                  <a:lnTo>
                    <a:pt x="899" y="929"/>
                  </a:lnTo>
                  <a:lnTo>
                    <a:pt x="899" y="929"/>
                  </a:lnTo>
                  <a:lnTo>
                    <a:pt x="902" y="929"/>
                  </a:lnTo>
                  <a:lnTo>
                    <a:pt x="902" y="929"/>
                  </a:lnTo>
                  <a:lnTo>
                    <a:pt x="914" y="928"/>
                  </a:lnTo>
                  <a:lnTo>
                    <a:pt x="926" y="925"/>
                  </a:lnTo>
                  <a:lnTo>
                    <a:pt x="938" y="923"/>
                  </a:lnTo>
                  <a:lnTo>
                    <a:pt x="950" y="918"/>
                  </a:lnTo>
                  <a:lnTo>
                    <a:pt x="960" y="912"/>
                  </a:lnTo>
                  <a:lnTo>
                    <a:pt x="971" y="905"/>
                  </a:lnTo>
                  <a:lnTo>
                    <a:pt x="979" y="897"/>
                  </a:lnTo>
                  <a:lnTo>
                    <a:pt x="987" y="887"/>
                  </a:lnTo>
                  <a:lnTo>
                    <a:pt x="1026" y="837"/>
                  </a:lnTo>
                  <a:lnTo>
                    <a:pt x="1026" y="837"/>
                  </a:lnTo>
                  <a:lnTo>
                    <a:pt x="1033" y="829"/>
                  </a:lnTo>
                  <a:lnTo>
                    <a:pt x="1038" y="819"/>
                  </a:lnTo>
                  <a:lnTo>
                    <a:pt x="1043" y="810"/>
                  </a:lnTo>
                  <a:lnTo>
                    <a:pt x="1045" y="799"/>
                  </a:lnTo>
                  <a:lnTo>
                    <a:pt x="1048" y="789"/>
                  </a:lnTo>
                  <a:lnTo>
                    <a:pt x="1049" y="778"/>
                  </a:lnTo>
                  <a:lnTo>
                    <a:pt x="1050" y="767"/>
                  </a:lnTo>
                  <a:lnTo>
                    <a:pt x="1049" y="757"/>
                  </a:lnTo>
                  <a:lnTo>
                    <a:pt x="1049" y="757"/>
                  </a:lnTo>
                  <a:lnTo>
                    <a:pt x="1047" y="742"/>
                  </a:lnTo>
                  <a:lnTo>
                    <a:pt x="1067" y="715"/>
                  </a:lnTo>
                  <a:lnTo>
                    <a:pt x="1067" y="715"/>
                  </a:lnTo>
                  <a:lnTo>
                    <a:pt x="1073" y="706"/>
                  </a:lnTo>
                  <a:lnTo>
                    <a:pt x="1079" y="696"/>
                  </a:lnTo>
                  <a:lnTo>
                    <a:pt x="1083" y="687"/>
                  </a:lnTo>
                  <a:lnTo>
                    <a:pt x="1086" y="677"/>
                  </a:lnTo>
                  <a:lnTo>
                    <a:pt x="1089" y="666"/>
                  </a:lnTo>
                  <a:lnTo>
                    <a:pt x="1090" y="655"/>
                  </a:lnTo>
                  <a:lnTo>
                    <a:pt x="1090" y="644"/>
                  </a:lnTo>
                  <a:lnTo>
                    <a:pt x="1089" y="635"/>
                  </a:lnTo>
                  <a:lnTo>
                    <a:pt x="1088" y="624"/>
                  </a:lnTo>
                  <a:lnTo>
                    <a:pt x="1085" y="614"/>
                  </a:lnTo>
                  <a:lnTo>
                    <a:pt x="1082" y="603"/>
                  </a:lnTo>
                  <a:lnTo>
                    <a:pt x="1077" y="595"/>
                  </a:lnTo>
                  <a:lnTo>
                    <a:pt x="1071" y="585"/>
                  </a:lnTo>
                  <a:lnTo>
                    <a:pt x="1063" y="577"/>
                  </a:lnTo>
                  <a:lnTo>
                    <a:pt x="1056" y="568"/>
                  </a:lnTo>
                  <a:lnTo>
                    <a:pt x="1048" y="561"/>
                  </a:lnTo>
                  <a:lnTo>
                    <a:pt x="1042" y="556"/>
                  </a:lnTo>
                  <a:lnTo>
                    <a:pt x="1065" y="485"/>
                  </a:lnTo>
                  <a:lnTo>
                    <a:pt x="1065" y="485"/>
                  </a:lnTo>
                  <a:lnTo>
                    <a:pt x="1068" y="476"/>
                  </a:lnTo>
                  <a:lnTo>
                    <a:pt x="1073" y="468"/>
                  </a:lnTo>
                  <a:lnTo>
                    <a:pt x="1078" y="460"/>
                  </a:lnTo>
                  <a:lnTo>
                    <a:pt x="1083" y="452"/>
                  </a:lnTo>
                  <a:lnTo>
                    <a:pt x="1228" y="269"/>
                  </a:lnTo>
                  <a:lnTo>
                    <a:pt x="1228" y="269"/>
                  </a:lnTo>
                  <a:lnTo>
                    <a:pt x="1231" y="263"/>
                  </a:lnTo>
                  <a:lnTo>
                    <a:pt x="1235" y="256"/>
                  </a:lnTo>
                  <a:lnTo>
                    <a:pt x="1236" y="248"/>
                  </a:lnTo>
                  <a:lnTo>
                    <a:pt x="1235" y="241"/>
                  </a:lnTo>
                  <a:lnTo>
                    <a:pt x="1234" y="234"/>
                  </a:lnTo>
                  <a:lnTo>
                    <a:pt x="1231" y="227"/>
                  </a:lnTo>
                  <a:lnTo>
                    <a:pt x="1226" y="221"/>
                  </a:lnTo>
                  <a:lnTo>
                    <a:pt x="1222" y="216"/>
                  </a:lnTo>
                  <a:lnTo>
                    <a:pt x="1222"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65" dirty="0">
                <a:solidFill>
                  <a:schemeClr val="bg1">
                    <a:lumMod val="50000"/>
                  </a:schemeClr>
                </a:solidFill>
                <a:latin typeface="Yeseva One" panose="00000500000000000000" charset="0"/>
                <a:ea typeface="Yeseva One" panose="00000500000000000000" charset="0"/>
                <a:sym typeface="FZHei-B01S" panose="02010601030101010101" pitchFamily="2" charset="-122"/>
              </a:endParaRPr>
            </a:p>
          </p:txBody>
        </p:sp>
        <p:sp>
          <p:nvSpPr>
            <p:cNvPr id="77" name="Freeform: Shape 63">
              <a:extLst>
                <a:ext uri="{FF2B5EF4-FFF2-40B4-BE49-F238E27FC236}">
                  <a16:creationId xmlns:a16="http://schemas.microsoft.com/office/drawing/2014/main" id="{450B07D8-83FC-AC2E-A46E-AD8A02F650D2}"/>
                </a:ext>
              </a:extLst>
            </p:cNvPr>
            <p:cNvSpPr/>
            <p:nvPr/>
          </p:nvSpPr>
          <p:spPr bwMode="auto">
            <a:xfrm>
              <a:off x="5597525" y="5711825"/>
              <a:ext cx="168275" cy="157163"/>
            </a:xfrm>
            <a:custGeom>
              <a:avLst/>
              <a:gdLst>
                <a:gd name="T0" fmla="*/ 423 w 423"/>
                <a:gd name="T1" fmla="*/ 285 h 396"/>
                <a:gd name="T2" fmla="*/ 417 w 423"/>
                <a:gd name="T3" fmla="*/ 269 h 396"/>
                <a:gd name="T4" fmla="*/ 381 w 423"/>
                <a:gd name="T5" fmla="*/ 240 h 396"/>
                <a:gd name="T6" fmla="*/ 369 w 423"/>
                <a:gd name="T7" fmla="*/ 238 h 396"/>
                <a:gd name="T8" fmla="*/ 358 w 423"/>
                <a:gd name="T9" fmla="*/ 244 h 396"/>
                <a:gd name="T10" fmla="*/ 350 w 423"/>
                <a:gd name="T11" fmla="*/ 253 h 396"/>
                <a:gd name="T12" fmla="*/ 349 w 423"/>
                <a:gd name="T13" fmla="*/ 253 h 396"/>
                <a:gd name="T14" fmla="*/ 344 w 423"/>
                <a:gd name="T15" fmla="*/ 252 h 396"/>
                <a:gd name="T16" fmla="*/ 343 w 423"/>
                <a:gd name="T17" fmla="*/ 250 h 396"/>
                <a:gd name="T18" fmla="*/ 343 w 423"/>
                <a:gd name="T19" fmla="*/ 244 h 396"/>
                <a:gd name="T20" fmla="*/ 361 w 423"/>
                <a:gd name="T21" fmla="*/ 220 h 396"/>
                <a:gd name="T22" fmla="*/ 364 w 423"/>
                <a:gd name="T23" fmla="*/ 195 h 396"/>
                <a:gd name="T24" fmla="*/ 353 w 423"/>
                <a:gd name="T25" fmla="*/ 174 h 396"/>
                <a:gd name="T26" fmla="*/ 330 w 423"/>
                <a:gd name="T27" fmla="*/ 156 h 396"/>
                <a:gd name="T28" fmla="*/ 311 w 423"/>
                <a:gd name="T29" fmla="*/ 147 h 396"/>
                <a:gd name="T30" fmla="*/ 295 w 423"/>
                <a:gd name="T31" fmla="*/ 148 h 396"/>
                <a:gd name="T32" fmla="*/ 272 w 423"/>
                <a:gd name="T33" fmla="*/ 163 h 396"/>
                <a:gd name="T34" fmla="*/ 268 w 423"/>
                <a:gd name="T35" fmla="*/ 165 h 396"/>
                <a:gd name="T36" fmla="*/ 268 w 423"/>
                <a:gd name="T37" fmla="*/ 165 h 396"/>
                <a:gd name="T38" fmla="*/ 263 w 423"/>
                <a:gd name="T39" fmla="*/ 163 h 396"/>
                <a:gd name="T40" fmla="*/ 263 w 423"/>
                <a:gd name="T41" fmla="*/ 157 h 396"/>
                <a:gd name="T42" fmla="*/ 283 w 423"/>
                <a:gd name="T43" fmla="*/ 128 h 396"/>
                <a:gd name="T44" fmla="*/ 287 w 423"/>
                <a:gd name="T45" fmla="*/ 105 h 396"/>
                <a:gd name="T46" fmla="*/ 281 w 423"/>
                <a:gd name="T47" fmla="*/ 89 h 396"/>
                <a:gd name="T48" fmla="*/ 243 w 423"/>
                <a:gd name="T49" fmla="*/ 57 h 396"/>
                <a:gd name="T50" fmla="*/ 231 w 423"/>
                <a:gd name="T51" fmla="*/ 51 h 396"/>
                <a:gd name="T52" fmla="*/ 218 w 423"/>
                <a:gd name="T53" fmla="*/ 49 h 396"/>
                <a:gd name="T54" fmla="*/ 193 w 423"/>
                <a:gd name="T55" fmla="*/ 58 h 396"/>
                <a:gd name="T56" fmla="*/ 170 w 423"/>
                <a:gd name="T57" fmla="*/ 87 h 396"/>
                <a:gd name="T58" fmla="*/ 165 w 423"/>
                <a:gd name="T59" fmla="*/ 89 h 396"/>
                <a:gd name="T60" fmla="*/ 160 w 423"/>
                <a:gd name="T61" fmla="*/ 86 h 396"/>
                <a:gd name="T62" fmla="*/ 159 w 423"/>
                <a:gd name="T63" fmla="*/ 82 h 396"/>
                <a:gd name="T64" fmla="*/ 160 w 423"/>
                <a:gd name="T65" fmla="*/ 80 h 396"/>
                <a:gd name="T66" fmla="*/ 169 w 423"/>
                <a:gd name="T67" fmla="*/ 57 h 396"/>
                <a:gd name="T68" fmla="*/ 166 w 423"/>
                <a:gd name="T69" fmla="*/ 41 h 396"/>
                <a:gd name="T70" fmla="*/ 152 w 423"/>
                <a:gd name="T71" fmla="*/ 22 h 396"/>
                <a:gd name="T72" fmla="*/ 130 w 423"/>
                <a:gd name="T73" fmla="*/ 5 h 396"/>
                <a:gd name="T74" fmla="*/ 111 w 423"/>
                <a:gd name="T75" fmla="*/ 0 h 396"/>
                <a:gd name="T76" fmla="*/ 105 w 423"/>
                <a:gd name="T77" fmla="*/ 1 h 396"/>
                <a:gd name="T78" fmla="*/ 83 w 423"/>
                <a:gd name="T79" fmla="*/ 12 h 396"/>
                <a:gd name="T80" fmla="*/ 12 w 423"/>
                <a:gd name="T81" fmla="*/ 107 h 396"/>
                <a:gd name="T82" fmla="*/ 10 w 423"/>
                <a:gd name="T83" fmla="*/ 110 h 396"/>
                <a:gd name="T84" fmla="*/ 0 w 423"/>
                <a:gd name="T85" fmla="*/ 144 h 396"/>
                <a:gd name="T86" fmla="*/ 8 w 423"/>
                <a:gd name="T87" fmla="*/ 177 h 396"/>
                <a:gd name="T88" fmla="*/ 285 w 423"/>
                <a:gd name="T89" fmla="*/ 385 h 396"/>
                <a:gd name="T90" fmla="*/ 305 w 423"/>
                <a:gd name="T91" fmla="*/ 395 h 396"/>
                <a:gd name="T92" fmla="*/ 327 w 423"/>
                <a:gd name="T93" fmla="*/ 396 h 396"/>
                <a:gd name="T94" fmla="*/ 339 w 423"/>
                <a:gd name="T95" fmla="*/ 392 h 396"/>
                <a:gd name="T96" fmla="*/ 367 w 423"/>
                <a:gd name="T97" fmla="*/ 372 h 396"/>
                <a:gd name="T98" fmla="*/ 419 w 423"/>
                <a:gd name="T99" fmla="*/ 299 h 396"/>
                <a:gd name="T100" fmla="*/ 422 w 423"/>
                <a:gd name="T101" fmla="*/ 29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3" h="396">
                  <a:moveTo>
                    <a:pt x="422" y="291"/>
                  </a:moveTo>
                  <a:lnTo>
                    <a:pt x="422" y="291"/>
                  </a:lnTo>
                  <a:lnTo>
                    <a:pt x="423" y="285"/>
                  </a:lnTo>
                  <a:lnTo>
                    <a:pt x="422" y="280"/>
                  </a:lnTo>
                  <a:lnTo>
                    <a:pt x="421" y="274"/>
                  </a:lnTo>
                  <a:lnTo>
                    <a:pt x="417" y="269"/>
                  </a:lnTo>
                  <a:lnTo>
                    <a:pt x="417" y="269"/>
                  </a:lnTo>
                  <a:lnTo>
                    <a:pt x="414" y="265"/>
                  </a:lnTo>
                  <a:lnTo>
                    <a:pt x="381" y="240"/>
                  </a:lnTo>
                  <a:lnTo>
                    <a:pt x="381" y="240"/>
                  </a:lnTo>
                  <a:lnTo>
                    <a:pt x="375" y="238"/>
                  </a:lnTo>
                  <a:lnTo>
                    <a:pt x="369" y="238"/>
                  </a:lnTo>
                  <a:lnTo>
                    <a:pt x="363" y="239"/>
                  </a:lnTo>
                  <a:lnTo>
                    <a:pt x="358" y="244"/>
                  </a:lnTo>
                  <a:lnTo>
                    <a:pt x="358" y="244"/>
                  </a:lnTo>
                  <a:lnTo>
                    <a:pt x="352" y="251"/>
                  </a:lnTo>
                  <a:lnTo>
                    <a:pt x="352" y="251"/>
                  </a:lnTo>
                  <a:lnTo>
                    <a:pt x="350" y="253"/>
                  </a:lnTo>
                  <a:lnTo>
                    <a:pt x="350" y="253"/>
                  </a:lnTo>
                  <a:lnTo>
                    <a:pt x="349" y="253"/>
                  </a:lnTo>
                  <a:lnTo>
                    <a:pt x="349" y="253"/>
                  </a:lnTo>
                  <a:lnTo>
                    <a:pt x="347" y="253"/>
                  </a:lnTo>
                  <a:lnTo>
                    <a:pt x="347" y="253"/>
                  </a:lnTo>
                  <a:lnTo>
                    <a:pt x="344" y="252"/>
                  </a:lnTo>
                  <a:lnTo>
                    <a:pt x="344" y="252"/>
                  </a:lnTo>
                  <a:lnTo>
                    <a:pt x="344" y="252"/>
                  </a:lnTo>
                  <a:lnTo>
                    <a:pt x="343" y="250"/>
                  </a:lnTo>
                  <a:lnTo>
                    <a:pt x="341" y="247"/>
                  </a:lnTo>
                  <a:lnTo>
                    <a:pt x="341" y="247"/>
                  </a:lnTo>
                  <a:lnTo>
                    <a:pt x="343" y="244"/>
                  </a:lnTo>
                  <a:lnTo>
                    <a:pt x="356" y="227"/>
                  </a:lnTo>
                  <a:lnTo>
                    <a:pt x="356" y="227"/>
                  </a:lnTo>
                  <a:lnTo>
                    <a:pt x="361" y="220"/>
                  </a:lnTo>
                  <a:lnTo>
                    <a:pt x="363" y="211"/>
                  </a:lnTo>
                  <a:lnTo>
                    <a:pt x="364" y="204"/>
                  </a:lnTo>
                  <a:lnTo>
                    <a:pt x="364" y="195"/>
                  </a:lnTo>
                  <a:lnTo>
                    <a:pt x="362" y="188"/>
                  </a:lnTo>
                  <a:lnTo>
                    <a:pt x="358" y="181"/>
                  </a:lnTo>
                  <a:lnTo>
                    <a:pt x="353" y="174"/>
                  </a:lnTo>
                  <a:lnTo>
                    <a:pt x="347" y="169"/>
                  </a:lnTo>
                  <a:lnTo>
                    <a:pt x="330" y="156"/>
                  </a:lnTo>
                  <a:lnTo>
                    <a:pt x="330" y="156"/>
                  </a:lnTo>
                  <a:lnTo>
                    <a:pt x="324" y="152"/>
                  </a:lnTo>
                  <a:lnTo>
                    <a:pt x="318" y="148"/>
                  </a:lnTo>
                  <a:lnTo>
                    <a:pt x="311" y="147"/>
                  </a:lnTo>
                  <a:lnTo>
                    <a:pt x="305" y="147"/>
                  </a:lnTo>
                  <a:lnTo>
                    <a:pt x="305" y="147"/>
                  </a:lnTo>
                  <a:lnTo>
                    <a:pt x="295" y="148"/>
                  </a:lnTo>
                  <a:lnTo>
                    <a:pt x="287" y="151"/>
                  </a:lnTo>
                  <a:lnTo>
                    <a:pt x="279" y="156"/>
                  </a:lnTo>
                  <a:lnTo>
                    <a:pt x="272" y="163"/>
                  </a:lnTo>
                  <a:lnTo>
                    <a:pt x="272" y="163"/>
                  </a:lnTo>
                  <a:lnTo>
                    <a:pt x="270" y="165"/>
                  </a:lnTo>
                  <a:lnTo>
                    <a:pt x="268" y="165"/>
                  </a:lnTo>
                  <a:lnTo>
                    <a:pt x="268" y="165"/>
                  </a:lnTo>
                  <a:lnTo>
                    <a:pt x="268" y="165"/>
                  </a:lnTo>
                  <a:lnTo>
                    <a:pt x="268" y="165"/>
                  </a:lnTo>
                  <a:lnTo>
                    <a:pt x="264" y="164"/>
                  </a:lnTo>
                  <a:lnTo>
                    <a:pt x="264" y="164"/>
                  </a:lnTo>
                  <a:lnTo>
                    <a:pt x="263" y="163"/>
                  </a:lnTo>
                  <a:lnTo>
                    <a:pt x="262" y="160"/>
                  </a:lnTo>
                  <a:lnTo>
                    <a:pt x="262" y="158"/>
                  </a:lnTo>
                  <a:lnTo>
                    <a:pt x="263" y="157"/>
                  </a:lnTo>
                  <a:lnTo>
                    <a:pt x="279" y="135"/>
                  </a:lnTo>
                  <a:lnTo>
                    <a:pt x="279" y="135"/>
                  </a:lnTo>
                  <a:lnTo>
                    <a:pt x="283" y="128"/>
                  </a:lnTo>
                  <a:lnTo>
                    <a:pt x="286" y="121"/>
                  </a:lnTo>
                  <a:lnTo>
                    <a:pt x="287" y="112"/>
                  </a:lnTo>
                  <a:lnTo>
                    <a:pt x="287" y="105"/>
                  </a:lnTo>
                  <a:lnTo>
                    <a:pt x="287" y="105"/>
                  </a:lnTo>
                  <a:lnTo>
                    <a:pt x="285" y="96"/>
                  </a:lnTo>
                  <a:lnTo>
                    <a:pt x="281" y="89"/>
                  </a:lnTo>
                  <a:lnTo>
                    <a:pt x="276" y="83"/>
                  </a:lnTo>
                  <a:lnTo>
                    <a:pt x="270" y="77"/>
                  </a:lnTo>
                  <a:lnTo>
                    <a:pt x="243" y="57"/>
                  </a:lnTo>
                  <a:lnTo>
                    <a:pt x="243" y="57"/>
                  </a:lnTo>
                  <a:lnTo>
                    <a:pt x="237" y="53"/>
                  </a:lnTo>
                  <a:lnTo>
                    <a:pt x="231" y="51"/>
                  </a:lnTo>
                  <a:lnTo>
                    <a:pt x="225" y="49"/>
                  </a:lnTo>
                  <a:lnTo>
                    <a:pt x="218" y="49"/>
                  </a:lnTo>
                  <a:lnTo>
                    <a:pt x="218" y="49"/>
                  </a:lnTo>
                  <a:lnTo>
                    <a:pt x="210" y="49"/>
                  </a:lnTo>
                  <a:lnTo>
                    <a:pt x="200" y="53"/>
                  </a:lnTo>
                  <a:lnTo>
                    <a:pt x="193" y="58"/>
                  </a:lnTo>
                  <a:lnTo>
                    <a:pt x="186" y="65"/>
                  </a:lnTo>
                  <a:lnTo>
                    <a:pt x="170" y="87"/>
                  </a:lnTo>
                  <a:lnTo>
                    <a:pt x="170" y="87"/>
                  </a:lnTo>
                  <a:lnTo>
                    <a:pt x="167" y="88"/>
                  </a:lnTo>
                  <a:lnTo>
                    <a:pt x="165" y="89"/>
                  </a:lnTo>
                  <a:lnTo>
                    <a:pt x="165" y="89"/>
                  </a:lnTo>
                  <a:lnTo>
                    <a:pt x="161" y="88"/>
                  </a:lnTo>
                  <a:lnTo>
                    <a:pt x="161" y="88"/>
                  </a:lnTo>
                  <a:lnTo>
                    <a:pt x="160" y="86"/>
                  </a:lnTo>
                  <a:lnTo>
                    <a:pt x="159" y="84"/>
                  </a:lnTo>
                  <a:lnTo>
                    <a:pt x="159" y="84"/>
                  </a:lnTo>
                  <a:lnTo>
                    <a:pt x="159" y="82"/>
                  </a:lnTo>
                  <a:lnTo>
                    <a:pt x="160" y="80"/>
                  </a:lnTo>
                  <a:lnTo>
                    <a:pt x="160" y="80"/>
                  </a:lnTo>
                  <a:lnTo>
                    <a:pt x="160" y="80"/>
                  </a:lnTo>
                  <a:lnTo>
                    <a:pt x="165" y="72"/>
                  </a:lnTo>
                  <a:lnTo>
                    <a:pt x="167" y="65"/>
                  </a:lnTo>
                  <a:lnTo>
                    <a:pt x="169" y="57"/>
                  </a:lnTo>
                  <a:lnTo>
                    <a:pt x="169" y="49"/>
                  </a:lnTo>
                  <a:lnTo>
                    <a:pt x="169" y="49"/>
                  </a:lnTo>
                  <a:lnTo>
                    <a:pt x="166" y="41"/>
                  </a:lnTo>
                  <a:lnTo>
                    <a:pt x="163" y="34"/>
                  </a:lnTo>
                  <a:lnTo>
                    <a:pt x="158" y="28"/>
                  </a:lnTo>
                  <a:lnTo>
                    <a:pt x="152" y="22"/>
                  </a:lnTo>
                  <a:lnTo>
                    <a:pt x="135" y="8"/>
                  </a:lnTo>
                  <a:lnTo>
                    <a:pt x="135" y="8"/>
                  </a:lnTo>
                  <a:lnTo>
                    <a:pt x="130" y="5"/>
                  </a:lnTo>
                  <a:lnTo>
                    <a:pt x="124" y="2"/>
                  </a:lnTo>
                  <a:lnTo>
                    <a:pt x="117" y="1"/>
                  </a:lnTo>
                  <a:lnTo>
                    <a:pt x="111" y="0"/>
                  </a:lnTo>
                  <a:lnTo>
                    <a:pt x="111" y="0"/>
                  </a:lnTo>
                  <a:lnTo>
                    <a:pt x="105" y="1"/>
                  </a:lnTo>
                  <a:lnTo>
                    <a:pt x="105" y="1"/>
                  </a:lnTo>
                  <a:lnTo>
                    <a:pt x="96" y="3"/>
                  </a:lnTo>
                  <a:lnTo>
                    <a:pt x="89" y="6"/>
                  </a:lnTo>
                  <a:lnTo>
                    <a:pt x="83" y="12"/>
                  </a:lnTo>
                  <a:lnTo>
                    <a:pt x="77" y="18"/>
                  </a:lnTo>
                  <a:lnTo>
                    <a:pt x="65" y="34"/>
                  </a:lnTo>
                  <a:lnTo>
                    <a:pt x="12" y="107"/>
                  </a:lnTo>
                  <a:lnTo>
                    <a:pt x="12" y="107"/>
                  </a:lnTo>
                  <a:lnTo>
                    <a:pt x="10" y="110"/>
                  </a:lnTo>
                  <a:lnTo>
                    <a:pt x="10" y="110"/>
                  </a:lnTo>
                  <a:lnTo>
                    <a:pt x="4" y="121"/>
                  </a:lnTo>
                  <a:lnTo>
                    <a:pt x="1" y="131"/>
                  </a:lnTo>
                  <a:lnTo>
                    <a:pt x="0" y="144"/>
                  </a:lnTo>
                  <a:lnTo>
                    <a:pt x="1" y="156"/>
                  </a:lnTo>
                  <a:lnTo>
                    <a:pt x="3" y="168"/>
                  </a:lnTo>
                  <a:lnTo>
                    <a:pt x="8" y="177"/>
                  </a:lnTo>
                  <a:lnTo>
                    <a:pt x="15" y="188"/>
                  </a:lnTo>
                  <a:lnTo>
                    <a:pt x="25" y="197"/>
                  </a:lnTo>
                  <a:lnTo>
                    <a:pt x="285" y="385"/>
                  </a:lnTo>
                  <a:lnTo>
                    <a:pt x="285" y="385"/>
                  </a:lnTo>
                  <a:lnTo>
                    <a:pt x="294" y="391"/>
                  </a:lnTo>
                  <a:lnTo>
                    <a:pt x="305" y="395"/>
                  </a:lnTo>
                  <a:lnTo>
                    <a:pt x="316" y="396"/>
                  </a:lnTo>
                  <a:lnTo>
                    <a:pt x="327" y="396"/>
                  </a:lnTo>
                  <a:lnTo>
                    <a:pt x="327" y="396"/>
                  </a:lnTo>
                  <a:lnTo>
                    <a:pt x="328" y="396"/>
                  </a:lnTo>
                  <a:lnTo>
                    <a:pt x="328" y="396"/>
                  </a:lnTo>
                  <a:lnTo>
                    <a:pt x="339" y="392"/>
                  </a:lnTo>
                  <a:lnTo>
                    <a:pt x="350" y="387"/>
                  </a:lnTo>
                  <a:lnTo>
                    <a:pt x="358" y="380"/>
                  </a:lnTo>
                  <a:lnTo>
                    <a:pt x="367" y="372"/>
                  </a:lnTo>
                  <a:lnTo>
                    <a:pt x="369" y="368"/>
                  </a:lnTo>
                  <a:lnTo>
                    <a:pt x="419" y="299"/>
                  </a:lnTo>
                  <a:lnTo>
                    <a:pt x="419" y="299"/>
                  </a:lnTo>
                  <a:lnTo>
                    <a:pt x="421" y="296"/>
                  </a:lnTo>
                  <a:lnTo>
                    <a:pt x="422" y="291"/>
                  </a:lnTo>
                  <a:lnTo>
                    <a:pt x="422"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65" dirty="0">
                <a:solidFill>
                  <a:schemeClr val="bg1">
                    <a:lumMod val="50000"/>
                  </a:schemeClr>
                </a:solidFill>
                <a:latin typeface="Yeseva One" panose="00000500000000000000" charset="0"/>
                <a:ea typeface="Yeseva One" panose="00000500000000000000" charset="0"/>
                <a:sym typeface="FZHei-B01S" panose="02010601030101010101" pitchFamily="2" charset="-122"/>
              </a:endParaRPr>
            </a:p>
          </p:txBody>
        </p:sp>
      </p:grpSp>
      <p:grpSp>
        <p:nvGrpSpPr>
          <p:cNvPr id="83" name="Group 82">
            <a:extLst>
              <a:ext uri="{FF2B5EF4-FFF2-40B4-BE49-F238E27FC236}">
                <a16:creationId xmlns:a16="http://schemas.microsoft.com/office/drawing/2014/main" id="{368CB3CE-1C30-4EA5-D552-A87C361C1367}"/>
              </a:ext>
            </a:extLst>
          </p:cNvPr>
          <p:cNvGrpSpPr/>
          <p:nvPr/>
        </p:nvGrpSpPr>
        <p:grpSpPr>
          <a:xfrm>
            <a:off x="683087" y="4138072"/>
            <a:ext cx="395574" cy="526526"/>
            <a:chOff x="3625450" y="1692531"/>
            <a:chExt cx="1886907" cy="2812197"/>
          </a:xfrm>
          <a:solidFill>
            <a:schemeClr val="bg1"/>
          </a:solidFill>
        </p:grpSpPr>
        <p:sp>
          <p:nvSpPr>
            <p:cNvPr id="78" name="Freeform 5">
              <a:extLst>
                <a:ext uri="{FF2B5EF4-FFF2-40B4-BE49-F238E27FC236}">
                  <a16:creationId xmlns:a16="http://schemas.microsoft.com/office/drawing/2014/main" id="{BDB29AFD-7E94-1AE4-ECCF-A33F150D3737}"/>
                </a:ext>
              </a:extLst>
            </p:cNvPr>
            <p:cNvSpPr>
              <a:spLocks/>
            </p:cNvSpPr>
            <p:nvPr/>
          </p:nvSpPr>
          <p:spPr bwMode="auto">
            <a:xfrm>
              <a:off x="4589065" y="1692531"/>
              <a:ext cx="923292" cy="1696758"/>
            </a:xfrm>
            <a:custGeom>
              <a:avLst/>
              <a:gdLst>
                <a:gd name="T0" fmla="*/ 1 w 902"/>
                <a:gd name="T1" fmla="*/ 497 h 1659"/>
                <a:gd name="T2" fmla="*/ 66 w 902"/>
                <a:gd name="T3" fmla="*/ 464 h 1659"/>
                <a:gd name="T4" fmla="*/ 246 w 902"/>
                <a:gd name="T5" fmla="*/ 439 h 1659"/>
                <a:gd name="T6" fmla="*/ 404 w 902"/>
                <a:gd name="T7" fmla="*/ 616 h 1659"/>
                <a:gd name="T8" fmla="*/ 307 w 902"/>
                <a:gd name="T9" fmla="*/ 833 h 1659"/>
                <a:gd name="T10" fmla="*/ 70 w 902"/>
                <a:gd name="T11" fmla="*/ 835 h 1659"/>
                <a:gd name="T12" fmla="*/ 1 w 902"/>
                <a:gd name="T13" fmla="*/ 798 h 1659"/>
                <a:gd name="T14" fmla="*/ 2 w 902"/>
                <a:gd name="T15" fmla="*/ 1228 h 1659"/>
                <a:gd name="T16" fmla="*/ 100 w 902"/>
                <a:gd name="T17" fmla="*/ 1319 h 1659"/>
                <a:gd name="T18" fmla="*/ 430 w 902"/>
                <a:gd name="T19" fmla="*/ 1319 h 1659"/>
                <a:gd name="T20" fmla="*/ 589 w 902"/>
                <a:gd name="T21" fmla="*/ 1319 h 1659"/>
                <a:gd name="T22" fmla="*/ 551 w 902"/>
                <a:gd name="T23" fmla="*/ 1470 h 1659"/>
                <a:gd name="T24" fmla="*/ 554 w 902"/>
                <a:gd name="T25" fmla="*/ 1634 h 1659"/>
                <a:gd name="T26" fmla="*/ 574 w 902"/>
                <a:gd name="T27" fmla="*/ 1659 h 1659"/>
                <a:gd name="T28" fmla="*/ 598 w 902"/>
                <a:gd name="T29" fmla="*/ 1446 h 1659"/>
                <a:gd name="T30" fmla="*/ 629 w 902"/>
                <a:gd name="T31" fmla="*/ 1347 h 1659"/>
                <a:gd name="T32" fmla="*/ 630 w 902"/>
                <a:gd name="T33" fmla="*/ 1347 h 1659"/>
                <a:gd name="T34" fmla="*/ 783 w 902"/>
                <a:gd name="T35" fmla="*/ 1090 h 1659"/>
                <a:gd name="T36" fmla="*/ 872 w 902"/>
                <a:gd name="T37" fmla="*/ 915 h 1659"/>
                <a:gd name="T38" fmla="*/ 894 w 902"/>
                <a:gd name="T39" fmla="*/ 660 h 1659"/>
                <a:gd name="T40" fmla="*/ 895 w 902"/>
                <a:gd name="T41" fmla="*/ 660 h 1659"/>
                <a:gd name="T42" fmla="*/ 829 w 902"/>
                <a:gd name="T43" fmla="*/ 374 h 1659"/>
                <a:gd name="T44" fmla="*/ 822 w 902"/>
                <a:gd name="T45" fmla="*/ 353 h 1659"/>
                <a:gd name="T46" fmla="*/ 809 w 902"/>
                <a:gd name="T47" fmla="*/ 363 h 1659"/>
                <a:gd name="T48" fmla="*/ 531 w 902"/>
                <a:gd name="T49" fmla="*/ 343 h 1659"/>
                <a:gd name="T50" fmla="*/ 498 w 902"/>
                <a:gd name="T51" fmla="*/ 63 h 1659"/>
                <a:gd name="T52" fmla="*/ 509 w 902"/>
                <a:gd name="T53" fmla="*/ 45 h 1659"/>
                <a:gd name="T54" fmla="*/ 470 w 902"/>
                <a:gd name="T55" fmla="*/ 32 h 1659"/>
                <a:gd name="T56" fmla="*/ 349 w 902"/>
                <a:gd name="T57" fmla="*/ 0 h 1659"/>
                <a:gd name="T58" fmla="*/ 100 w 902"/>
                <a:gd name="T59" fmla="*/ 1 h 1659"/>
                <a:gd name="T60" fmla="*/ 1 w 902"/>
                <a:gd name="T61" fmla="*/ 103 h 1659"/>
                <a:gd name="T62" fmla="*/ 1 w 902"/>
                <a:gd name="T63" fmla="*/ 364 h 1659"/>
                <a:gd name="T64" fmla="*/ 1 w 902"/>
                <a:gd name="T65" fmla="*/ 49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2" h="1659">
                  <a:moveTo>
                    <a:pt x="1" y="497"/>
                  </a:moveTo>
                  <a:cubicBezTo>
                    <a:pt x="28" y="483"/>
                    <a:pt x="47" y="474"/>
                    <a:pt x="66" y="464"/>
                  </a:cubicBezTo>
                  <a:cubicBezTo>
                    <a:pt x="123" y="433"/>
                    <a:pt x="183" y="421"/>
                    <a:pt x="246" y="439"/>
                  </a:cubicBezTo>
                  <a:cubicBezTo>
                    <a:pt x="335" y="464"/>
                    <a:pt x="390" y="525"/>
                    <a:pt x="404" y="616"/>
                  </a:cubicBezTo>
                  <a:cubicBezTo>
                    <a:pt x="418" y="706"/>
                    <a:pt x="386" y="782"/>
                    <a:pt x="307" y="833"/>
                  </a:cubicBezTo>
                  <a:cubicBezTo>
                    <a:pt x="230" y="883"/>
                    <a:pt x="149" y="882"/>
                    <a:pt x="70" y="835"/>
                  </a:cubicBezTo>
                  <a:cubicBezTo>
                    <a:pt x="49" y="823"/>
                    <a:pt x="28" y="812"/>
                    <a:pt x="1" y="798"/>
                  </a:cubicBezTo>
                  <a:cubicBezTo>
                    <a:pt x="1" y="947"/>
                    <a:pt x="0" y="1088"/>
                    <a:pt x="2" y="1228"/>
                  </a:cubicBezTo>
                  <a:cubicBezTo>
                    <a:pt x="3" y="1282"/>
                    <a:pt x="44" y="1319"/>
                    <a:pt x="100" y="1319"/>
                  </a:cubicBezTo>
                  <a:cubicBezTo>
                    <a:pt x="210" y="1319"/>
                    <a:pt x="320" y="1319"/>
                    <a:pt x="430" y="1319"/>
                  </a:cubicBezTo>
                  <a:cubicBezTo>
                    <a:pt x="482" y="1319"/>
                    <a:pt x="534" y="1319"/>
                    <a:pt x="589" y="1319"/>
                  </a:cubicBezTo>
                  <a:cubicBezTo>
                    <a:pt x="597" y="1378"/>
                    <a:pt x="577" y="1424"/>
                    <a:pt x="551" y="1470"/>
                  </a:cubicBezTo>
                  <a:cubicBezTo>
                    <a:pt x="519" y="1525"/>
                    <a:pt x="519" y="1581"/>
                    <a:pt x="554" y="1634"/>
                  </a:cubicBezTo>
                  <a:cubicBezTo>
                    <a:pt x="560" y="1643"/>
                    <a:pt x="567" y="1652"/>
                    <a:pt x="574" y="1659"/>
                  </a:cubicBezTo>
                  <a:cubicBezTo>
                    <a:pt x="575" y="1589"/>
                    <a:pt x="583" y="1518"/>
                    <a:pt x="598" y="1446"/>
                  </a:cubicBezTo>
                  <a:cubicBezTo>
                    <a:pt x="605" y="1412"/>
                    <a:pt x="617" y="1378"/>
                    <a:pt x="629" y="1347"/>
                  </a:cubicBezTo>
                  <a:cubicBezTo>
                    <a:pt x="630" y="1347"/>
                    <a:pt x="630" y="1347"/>
                    <a:pt x="630" y="1347"/>
                  </a:cubicBezTo>
                  <a:cubicBezTo>
                    <a:pt x="666" y="1254"/>
                    <a:pt x="724" y="1172"/>
                    <a:pt x="783" y="1090"/>
                  </a:cubicBezTo>
                  <a:cubicBezTo>
                    <a:pt x="821" y="1039"/>
                    <a:pt x="855" y="978"/>
                    <a:pt x="872" y="915"/>
                  </a:cubicBezTo>
                  <a:cubicBezTo>
                    <a:pt x="897" y="830"/>
                    <a:pt x="902" y="745"/>
                    <a:pt x="894" y="660"/>
                  </a:cubicBezTo>
                  <a:cubicBezTo>
                    <a:pt x="895" y="660"/>
                    <a:pt x="895" y="660"/>
                    <a:pt x="895" y="660"/>
                  </a:cubicBezTo>
                  <a:cubicBezTo>
                    <a:pt x="887" y="563"/>
                    <a:pt x="863" y="469"/>
                    <a:pt x="829" y="374"/>
                  </a:cubicBezTo>
                  <a:cubicBezTo>
                    <a:pt x="827" y="367"/>
                    <a:pt x="824" y="360"/>
                    <a:pt x="822" y="353"/>
                  </a:cubicBezTo>
                  <a:cubicBezTo>
                    <a:pt x="817" y="357"/>
                    <a:pt x="813" y="360"/>
                    <a:pt x="809" y="363"/>
                  </a:cubicBezTo>
                  <a:cubicBezTo>
                    <a:pt x="723" y="423"/>
                    <a:pt x="608" y="415"/>
                    <a:pt x="531" y="343"/>
                  </a:cubicBezTo>
                  <a:cubicBezTo>
                    <a:pt x="454" y="271"/>
                    <a:pt x="441" y="156"/>
                    <a:pt x="498" y="63"/>
                  </a:cubicBezTo>
                  <a:cubicBezTo>
                    <a:pt x="502" y="58"/>
                    <a:pt x="505" y="51"/>
                    <a:pt x="509" y="45"/>
                  </a:cubicBezTo>
                  <a:cubicBezTo>
                    <a:pt x="496" y="41"/>
                    <a:pt x="483" y="36"/>
                    <a:pt x="470" y="32"/>
                  </a:cubicBezTo>
                  <a:cubicBezTo>
                    <a:pt x="430" y="21"/>
                    <a:pt x="389" y="10"/>
                    <a:pt x="349" y="0"/>
                  </a:cubicBezTo>
                  <a:cubicBezTo>
                    <a:pt x="266" y="0"/>
                    <a:pt x="183" y="0"/>
                    <a:pt x="100" y="1"/>
                  </a:cubicBezTo>
                  <a:cubicBezTo>
                    <a:pt x="38" y="1"/>
                    <a:pt x="2" y="41"/>
                    <a:pt x="1" y="103"/>
                  </a:cubicBezTo>
                  <a:cubicBezTo>
                    <a:pt x="1" y="190"/>
                    <a:pt x="1" y="277"/>
                    <a:pt x="1" y="364"/>
                  </a:cubicBezTo>
                  <a:cubicBezTo>
                    <a:pt x="1" y="406"/>
                    <a:pt x="1" y="448"/>
                    <a:pt x="1" y="497"/>
                  </a:cubicBezTo>
                  <a:close/>
                </a:path>
              </a:pathLst>
            </a:custGeom>
            <a:grpFill/>
            <a:ln>
              <a:noFill/>
            </a:ln>
          </p:spPr>
          <p:txBody>
            <a:bodyPr vert="horz" wrap="square" lIns="59553" tIns="29777" rIns="59553" bIns="29777" numCol="1" anchor="t" anchorCtr="0" compatLnSpc="1">
              <a:prstTxWarp prst="textNoShape">
                <a:avLst/>
              </a:prstTxWarp>
            </a:bodyPr>
            <a:lstStyle/>
            <a:p>
              <a:pPr>
                <a:lnSpc>
                  <a:spcPct val="120000"/>
                </a:lnSpc>
              </a:pPr>
              <a:endParaRPr lang="en-IN" sz="1100"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79" name="Freeform 6">
              <a:extLst>
                <a:ext uri="{FF2B5EF4-FFF2-40B4-BE49-F238E27FC236}">
                  <a16:creationId xmlns:a16="http://schemas.microsoft.com/office/drawing/2014/main" id="{7C01741F-DFA6-4D00-7761-56958C0C6695}"/>
                </a:ext>
              </a:extLst>
            </p:cNvPr>
            <p:cNvSpPr>
              <a:spLocks/>
            </p:cNvSpPr>
            <p:nvPr/>
          </p:nvSpPr>
          <p:spPr bwMode="auto">
            <a:xfrm>
              <a:off x="3697825" y="2701693"/>
              <a:ext cx="854019" cy="936784"/>
            </a:xfrm>
            <a:custGeom>
              <a:avLst/>
              <a:gdLst>
                <a:gd name="T0" fmla="*/ 494 w 834"/>
                <a:gd name="T1" fmla="*/ 856 h 916"/>
                <a:gd name="T2" fmla="*/ 509 w 834"/>
                <a:gd name="T3" fmla="*/ 892 h 916"/>
                <a:gd name="T4" fmla="*/ 747 w 834"/>
                <a:gd name="T5" fmla="*/ 870 h 916"/>
                <a:gd name="T6" fmla="*/ 830 w 834"/>
                <a:gd name="T7" fmla="*/ 916 h 916"/>
                <a:gd name="T8" fmla="*/ 831 w 834"/>
                <a:gd name="T9" fmla="*/ 516 h 916"/>
                <a:gd name="T10" fmla="*/ 705 w 834"/>
                <a:gd name="T11" fmla="*/ 392 h 916"/>
                <a:gd name="T12" fmla="*/ 291 w 834"/>
                <a:gd name="T13" fmla="*/ 393 h 916"/>
                <a:gd name="T14" fmla="*/ 245 w 834"/>
                <a:gd name="T15" fmla="*/ 393 h 916"/>
                <a:gd name="T16" fmla="*/ 281 w 834"/>
                <a:gd name="T17" fmla="*/ 246 h 916"/>
                <a:gd name="T18" fmla="*/ 274 w 834"/>
                <a:gd name="T19" fmla="*/ 72 h 916"/>
                <a:gd name="T20" fmla="*/ 120 w 834"/>
                <a:gd name="T21" fmla="*/ 13 h 916"/>
                <a:gd name="T22" fmla="*/ 1 w 834"/>
                <a:gd name="T23" fmla="*/ 139 h 916"/>
                <a:gd name="T24" fmla="*/ 5 w 834"/>
                <a:gd name="T25" fmla="*/ 183 h 916"/>
                <a:gd name="T26" fmla="*/ 6 w 834"/>
                <a:gd name="T27" fmla="*/ 184 h 916"/>
                <a:gd name="T28" fmla="*/ 42 w 834"/>
                <a:gd name="T29" fmla="*/ 266 h 916"/>
                <a:gd name="T30" fmla="*/ 35 w 834"/>
                <a:gd name="T31" fmla="*/ 280 h 916"/>
                <a:gd name="T32" fmla="*/ 78 w 834"/>
                <a:gd name="T33" fmla="*/ 393 h 916"/>
                <a:gd name="T34" fmla="*/ 56 w 834"/>
                <a:gd name="T35" fmla="*/ 393 h 916"/>
                <a:gd name="T36" fmla="*/ 40 w 834"/>
                <a:gd name="T37" fmla="*/ 460 h 916"/>
                <a:gd name="T38" fmla="*/ 43 w 834"/>
                <a:gd name="T39" fmla="*/ 596 h 916"/>
                <a:gd name="T40" fmla="*/ 123 w 834"/>
                <a:gd name="T41" fmla="*/ 749 h 916"/>
                <a:gd name="T42" fmla="*/ 365 w 834"/>
                <a:gd name="T43" fmla="*/ 781 h 916"/>
                <a:gd name="T44" fmla="*/ 494 w 834"/>
                <a:gd name="T45" fmla="*/ 85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916">
                  <a:moveTo>
                    <a:pt x="494" y="856"/>
                  </a:moveTo>
                  <a:cubicBezTo>
                    <a:pt x="499" y="867"/>
                    <a:pt x="504" y="879"/>
                    <a:pt x="509" y="892"/>
                  </a:cubicBezTo>
                  <a:cubicBezTo>
                    <a:pt x="577" y="839"/>
                    <a:pt x="671" y="830"/>
                    <a:pt x="747" y="870"/>
                  </a:cubicBezTo>
                  <a:cubicBezTo>
                    <a:pt x="773" y="884"/>
                    <a:pt x="799" y="899"/>
                    <a:pt x="830" y="916"/>
                  </a:cubicBezTo>
                  <a:cubicBezTo>
                    <a:pt x="830" y="777"/>
                    <a:pt x="827" y="646"/>
                    <a:pt x="831" y="516"/>
                  </a:cubicBezTo>
                  <a:cubicBezTo>
                    <a:pt x="834" y="422"/>
                    <a:pt x="778" y="391"/>
                    <a:pt x="705" y="392"/>
                  </a:cubicBezTo>
                  <a:cubicBezTo>
                    <a:pt x="567" y="395"/>
                    <a:pt x="429" y="393"/>
                    <a:pt x="291" y="393"/>
                  </a:cubicBezTo>
                  <a:cubicBezTo>
                    <a:pt x="275" y="393"/>
                    <a:pt x="260" y="393"/>
                    <a:pt x="245" y="393"/>
                  </a:cubicBezTo>
                  <a:cubicBezTo>
                    <a:pt x="239" y="335"/>
                    <a:pt x="247" y="303"/>
                    <a:pt x="281" y="246"/>
                  </a:cubicBezTo>
                  <a:cubicBezTo>
                    <a:pt x="315" y="188"/>
                    <a:pt x="313" y="122"/>
                    <a:pt x="274" y="72"/>
                  </a:cubicBezTo>
                  <a:cubicBezTo>
                    <a:pt x="235" y="21"/>
                    <a:pt x="182" y="0"/>
                    <a:pt x="120" y="13"/>
                  </a:cubicBezTo>
                  <a:cubicBezTo>
                    <a:pt x="54" y="28"/>
                    <a:pt x="6" y="71"/>
                    <a:pt x="1" y="139"/>
                  </a:cubicBezTo>
                  <a:cubicBezTo>
                    <a:pt x="0" y="154"/>
                    <a:pt x="2" y="168"/>
                    <a:pt x="5" y="183"/>
                  </a:cubicBezTo>
                  <a:cubicBezTo>
                    <a:pt x="6" y="183"/>
                    <a:pt x="6" y="183"/>
                    <a:pt x="6" y="184"/>
                  </a:cubicBezTo>
                  <a:cubicBezTo>
                    <a:pt x="57" y="198"/>
                    <a:pt x="67" y="222"/>
                    <a:pt x="42" y="266"/>
                  </a:cubicBezTo>
                  <a:cubicBezTo>
                    <a:pt x="40" y="271"/>
                    <a:pt x="37" y="276"/>
                    <a:pt x="35" y="280"/>
                  </a:cubicBezTo>
                  <a:cubicBezTo>
                    <a:pt x="46" y="315"/>
                    <a:pt x="62" y="351"/>
                    <a:pt x="78" y="393"/>
                  </a:cubicBezTo>
                  <a:cubicBezTo>
                    <a:pt x="69" y="393"/>
                    <a:pt x="62" y="393"/>
                    <a:pt x="56" y="393"/>
                  </a:cubicBezTo>
                  <a:cubicBezTo>
                    <a:pt x="47" y="420"/>
                    <a:pt x="32" y="450"/>
                    <a:pt x="40" y="460"/>
                  </a:cubicBezTo>
                  <a:cubicBezTo>
                    <a:pt x="79" y="506"/>
                    <a:pt x="62" y="548"/>
                    <a:pt x="43" y="596"/>
                  </a:cubicBezTo>
                  <a:cubicBezTo>
                    <a:pt x="13" y="681"/>
                    <a:pt x="33" y="727"/>
                    <a:pt x="123" y="749"/>
                  </a:cubicBezTo>
                  <a:cubicBezTo>
                    <a:pt x="200" y="768"/>
                    <a:pt x="283" y="776"/>
                    <a:pt x="365" y="781"/>
                  </a:cubicBezTo>
                  <a:cubicBezTo>
                    <a:pt x="424" y="783"/>
                    <a:pt x="467" y="805"/>
                    <a:pt x="494" y="856"/>
                  </a:cubicBezTo>
                  <a:close/>
                </a:path>
              </a:pathLst>
            </a:custGeom>
            <a:grpFill/>
            <a:ln>
              <a:noFill/>
            </a:ln>
          </p:spPr>
          <p:txBody>
            <a:bodyPr vert="horz" wrap="square" lIns="59553" tIns="29777" rIns="59553" bIns="29777" numCol="1" anchor="t" anchorCtr="0" compatLnSpc="1">
              <a:prstTxWarp prst="textNoShape">
                <a:avLst/>
              </a:prstTxWarp>
            </a:bodyPr>
            <a:lstStyle/>
            <a:p>
              <a:pPr>
                <a:lnSpc>
                  <a:spcPct val="120000"/>
                </a:lnSpc>
              </a:pPr>
              <a:endParaRPr lang="en-IN" sz="1100"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80" name="Freeform 7">
              <a:extLst>
                <a:ext uri="{FF2B5EF4-FFF2-40B4-BE49-F238E27FC236}">
                  <a16:creationId xmlns:a16="http://schemas.microsoft.com/office/drawing/2014/main" id="{F17DC9EC-D342-84BB-C655-9A69E05E459E}"/>
                </a:ext>
              </a:extLst>
            </p:cNvPr>
            <p:cNvSpPr>
              <a:spLocks/>
            </p:cNvSpPr>
            <p:nvPr/>
          </p:nvSpPr>
          <p:spPr bwMode="auto">
            <a:xfrm>
              <a:off x="4028680" y="3947637"/>
              <a:ext cx="520063" cy="507684"/>
            </a:xfrm>
            <a:custGeom>
              <a:avLst/>
              <a:gdLst>
                <a:gd name="T0" fmla="*/ 417 w 508"/>
                <a:gd name="T1" fmla="*/ 496 h 497"/>
                <a:gd name="T2" fmla="*/ 507 w 508"/>
                <a:gd name="T3" fmla="*/ 402 h 497"/>
                <a:gd name="T4" fmla="*/ 507 w 508"/>
                <a:gd name="T5" fmla="*/ 232 h 497"/>
                <a:gd name="T6" fmla="*/ 507 w 508"/>
                <a:gd name="T7" fmla="*/ 0 h 497"/>
                <a:gd name="T8" fmla="*/ 440 w 508"/>
                <a:gd name="T9" fmla="*/ 33 h 497"/>
                <a:gd name="T10" fmla="*/ 334 w 508"/>
                <a:gd name="T11" fmla="*/ 65 h 497"/>
                <a:gd name="T12" fmla="*/ 202 w 508"/>
                <a:gd name="T13" fmla="*/ 30 h 497"/>
                <a:gd name="T14" fmla="*/ 200 w 508"/>
                <a:gd name="T15" fmla="*/ 62 h 497"/>
                <a:gd name="T16" fmla="*/ 40 w 508"/>
                <a:gd name="T17" fmla="*/ 451 h 497"/>
                <a:gd name="T18" fmla="*/ 0 w 508"/>
                <a:gd name="T19" fmla="*/ 496 h 497"/>
                <a:gd name="T20" fmla="*/ 417 w 508"/>
                <a:gd name="T21"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497">
                  <a:moveTo>
                    <a:pt x="417" y="496"/>
                  </a:moveTo>
                  <a:cubicBezTo>
                    <a:pt x="469" y="495"/>
                    <a:pt x="506" y="456"/>
                    <a:pt x="507" y="402"/>
                  </a:cubicBezTo>
                  <a:cubicBezTo>
                    <a:pt x="508" y="345"/>
                    <a:pt x="507" y="289"/>
                    <a:pt x="507" y="232"/>
                  </a:cubicBezTo>
                  <a:cubicBezTo>
                    <a:pt x="507" y="157"/>
                    <a:pt x="507" y="82"/>
                    <a:pt x="507" y="0"/>
                  </a:cubicBezTo>
                  <a:cubicBezTo>
                    <a:pt x="481" y="13"/>
                    <a:pt x="461" y="25"/>
                    <a:pt x="440" y="33"/>
                  </a:cubicBezTo>
                  <a:cubicBezTo>
                    <a:pt x="405" y="45"/>
                    <a:pt x="370" y="61"/>
                    <a:pt x="334" y="65"/>
                  </a:cubicBezTo>
                  <a:cubicBezTo>
                    <a:pt x="287" y="69"/>
                    <a:pt x="240" y="56"/>
                    <a:pt x="202" y="30"/>
                  </a:cubicBezTo>
                  <a:cubicBezTo>
                    <a:pt x="201" y="41"/>
                    <a:pt x="201" y="52"/>
                    <a:pt x="200" y="62"/>
                  </a:cubicBezTo>
                  <a:cubicBezTo>
                    <a:pt x="191" y="210"/>
                    <a:pt x="152" y="344"/>
                    <a:pt x="40" y="451"/>
                  </a:cubicBezTo>
                  <a:cubicBezTo>
                    <a:pt x="26" y="464"/>
                    <a:pt x="13" y="479"/>
                    <a:pt x="0" y="496"/>
                  </a:cubicBezTo>
                  <a:cubicBezTo>
                    <a:pt x="145" y="496"/>
                    <a:pt x="281" y="497"/>
                    <a:pt x="417" y="496"/>
                  </a:cubicBezTo>
                  <a:close/>
                </a:path>
              </a:pathLst>
            </a:custGeom>
            <a:grpFill/>
            <a:ln>
              <a:noFill/>
            </a:ln>
          </p:spPr>
          <p:txBody>
            <a:bodyPr vert="horz" wrap="square" lIns="59553" tIns="29777" rIns="59553" bIns="29777" numCol="1" anchor="t" anchorCtr="0" compatLnSpc="1">
              <a:prstTxWarp prst="textNoShape">
                <a:avLst/>
              </a:prstTxWarp>
            </a:bodyPr>
            <a:lstStyle/>
            <a:p>
              <a:pPr>
                <a:lnSpc>
                  <a:spcPct val="120000"/>
                </a:lnSpc>
              </a:pPr>
              <a:endParaRPr lang="en-IN" sz="1100"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81" name="Freeform 9">
              <a:extLst>
                <a:ext uri="{FF2B5EF4-FFF2-40B4-BE49-F238E27FC236}">
                  <a16:creationId xmlns:a16="http://schemas.microsoft.com/office/drawing/2014/main" id="{A6AA80D5-3752-09EC-7887-5999F5165714}"/>
                </a:ext>
              </a:extLst>
            </p:cNvPr>
            <p:cNvSpPr>
              <a:spLocks/>
            </p:cNvSpPr>
            <p:nvPr/>
          </p:nvSpPr>
          <p:spPr bwMode="auto">
            <a:xfrm>
              <a:off x="3625450" y="1705972"/>
              <a:ext cx="1327555" cy="1352443"/>
            </a:xfrm>
            <a:custGeom>
              <a:avLst/>
              <a:gdLst>
                <a:gd name="T0" fmla="*/ 412 w 1297"/>
                <a:gd name="T1" fmla="*/ 1024 h 1322"/>
                <a:gd name="T2" fmla="*/ 417 w 1297"/>
                <a:gd name="T3" fmla="*/ 1259 h 1322"/>
                <a:gd name="T4" fmla="*/ 381 w 1297"/>
                <a:gd name="T5" fmla="*/ 1322 h 1322"/>
                <a:gd name="T6" fmla="*/ 780 w 1297"/>
                <a:gd name="T7" fmla="*/ 1322 h 1322"/>
                <a:gd name="T8" fmla="*/ 900 w 1297"/>
                <a:gd name="T9" fmla="*/ 1202 h 1322"/>
                <a:gd name="T10" fmla="*/ 900 w 1297"/>
                <a:gd name="T11" fmla="*/ 764 h 1322"/>
                <a:gd name="T12" fmla="*/ 936 w 1297"/>
                <a:gd name="T13" fmla="*/ 732 h 1322"/>
                <a:gd name="T14" fmla="*/ 1050 w 1297"/>
                <a:gd name="T15" fmla="*/ 774 h 1322"/>
                <a:gd name="T16" fmla="*/ 1240 w 1297"/>
                <a:gd name="T17" fmla="*/ 748 h 1322"/>
                <a:gd name="T18" fmla="*/ 1256 w 1297"/>
                <a:gd name="T19" fmla="*/ 554 h 1322"/>
                <a:gd name="T20" fmla="*/ 1047 w 1297"/>
                <a:gd name="T21" fmla="*/ 509 h 1322"/>
                <a:gd name="T22" fmla="*/ 900 w 1297"/>
                <a:gd name="T23" fmla="*/ 569 h 1322"/>
                <a:gd name="T24" fmla="*/ 900 w 1297"/>
                <a:gd name="T25" fmla="*/ 516 h 1322"/>
                <a:gd name="T26" fmla="*/ 900 w 1297"/>
                <a:gd name="T27" fmla="*/ 123 h 1322"/>
                <a:gd name="T28" fmla="*/ 777 w 1297"/>
                <a:gd name="T29" fmla="*/ 1 h 1322"/>
                <a:gd name="T30" fmla="*/ 639 w 1297"/>
                <a:gd name="T31" fmla="*/ 0 h 1322"/>
                <a:gd name="T32" fmla="*/ 451 w 1297"/>
                <a:gd name="T33" fmla="*/ 114 h 1322"/>
                <a:gd name="T34" fmla="*/ 126 w 1297"/>
                <a:gd name="T35" fmla="*/ 647 h 1322"/>
                <a:gd name="T36" fmla="*/ 125 w 1297"/>
                <a:gd name="T37" fmla="*/ 647 h 1322"/>
                <a:gd name="T38" fmla="*/ 145 w 1297"/>
                <a:gd name="T39" fmla="*/ 749 h 1322"/>
                <a:gd name="T40" fmla="*/ 150 w 1297"/>
                <a:gd name="T41" fmla="*/ 836 h 1322"/>
                <a:gd name="T42" fmla="*/ 31 w 1297"/>
                <a:gd name="T43" fmla="*/ 1021 h 1322"/>
                <a:gd name="T44" fmla="*/ 12 w 1297"/>
                <a:gd name="T45" fmla="*/ 1113 h 1322"/>
                <a:gd name="T46" fmla="*/ 20 w 1297"/>
                <a:gd name="T47" fmla="*/ 1079 h 1322"/>
                <a:gd name="T48" fmla="*/ 203 w 1297"/>
                <a:gd name="T49" fmla="*/ 927 h 1322"/>
                <a:gd name="T50" fmla="*/ 412 w 1297"/>
                <a:gd name="T51" fmla="*/ 102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7" h="1322">
                  <a:moveTo>
                    <a:pt x="412" y="1024"/>
                  </a:moveTo>
                  <a:cubicBezTo>
                    <a:pt x="461" y="1100"/>
                    <a:pt x="462" y="1180"/>
                    <a:pt x="417" y="1259"/>
                  </a:cubicBezTo>
                  <a:cubicBezTo>
                    <a:pt x="406" y="1278"/>
                    <a:pt x="395" y="1297"/>
                    <a:pt x="381" y="1322"/>
                  </a:cubicBezTo>
                  <a:cubicBezTo>
                    <a:pt x="521" y="1322"/>
                    <a:pt x="651" y="1322"/>
                    <a:pt x="780" y="1322"/>
                  </a:cubicBezTo>
                  <a:cubicBezTo>
                    <a:pt x="867" y="1322"/>
                    <a:pt x="900" y="1288"/>
                    <a:pt x="900" y="1202"/>
                  </a:cubicBezTo>
                  <a:cubicBezTo>
                    <a:pt x="900" y="1056"/>
                    <a:pt x="901" y="910"/>
                    <a:pt x="900" y="764"/>
                  </a:cubicBezTo>
                  <a:cubicBezTo>
                    <a:pt x="900" y="736"/>
                    <a:pt x="909" y="723"/>
                    <a:pt x="936" y="732"/>
                  </a:cubicBezTo>
                  <a:cubicBezTo>
                    <a:pt x="974" y="744"/>
                    <a:pt x="1014" y="755"/>
                    <a:pt x="1050" y="774"/>
                  </a:cubicBezTo>
                  <a:cubicBezTo>
                    <a:pt x="1113" y="807"/>
                    <a:pt x="1192" y="798"/>
                    <a:pt x="1240" y="748"/>
                  </a:cubicBezTo>
                  <a:cubicBezTo>
                    <a:pt x="1290" y="696"/>
                    <a:pt x="1297" y="614"/>
                    <a:pt x="1256" y="554"/>
                  </a:cubicBezTo>
                  <a:cubicBezTo>
                    <a:pt x="1209" y="485"/>
                    <a:pt x="1130" y="470"/>
                    <a:pt x="1047" y="509"/>
                  </a:cubicBezTo>
                  <a:cubicBezTo>
                    <a:pt x="1002" y="531"/>
                    <a:pt x="955" y="547"/>
                    <a:pt x="900" y="569"/>
                  </a:cubicBezTo>
                  <a:cubicBezTo>
                    <a:pt x="900" y="543"/>
                    <a:pt x="900" y="529"/>
                    <a:pt x="900" y="516"/>
                  </a:cubicBezTo>
                  <a:cubicBezTo>
                    <a:pt x="900" y="385"/>
                    <a:pt x="900" y="254"/>
                    <a:pt x="900" y="123"/>
                  </a:cubicBezTo>
                  <a:cubicBezTo>
                    <a:pt x="900" y="35"/>
                    <a:pt x="866" y="1"/>
                    <a:pt x="777" y="1"/>
                  </a:cubicBezTo>
                  <a:cubicBezTo>
                    <a:pt x="731" y="0"/>
                    <a:pt x="685" y="0"/>
                    <a:pt x="639" y="0"/>
                  </a:cubicBezTo>
                  <a:cubicBezTo>
                    <a:pt x="571" y="27"/>
                    <a:pt x="508" y="64"/>
                    <a:pt x="451" y="114"/>
                  </a:cubicBezTo>
                  <a:cubicBezTo>
                    <a:pt x="286" y="257"/>
                    <a:pt x="186" y="444"/>
                    <a:pt x="126" y="647"/>
                  </a:cubicBezTo>
                  <a:cubicBezTo>
                    <a:pt x="125" y="647"/>
                    <a:pt x="125" y="647"/>
                    <a:pt x="125" y="647"/>
                  </a:cubicBezTo>
                  <a:cubicBezTo>
                    <a:pt x="116" y="676"/>
                    <a:pt x="128" y="720"/>
                    <a:pt x="145" y="749"/>
                  </a:cubicBezTo>
                  <a:cubicBezTo>
                    <a:pt x="164" y="781"/>
                    <a:pt x="169" y="807"/>
                    <a:pt x="150" y="836"/>
                  </a:cubicBezTo>
                  <a:cubicBezTo>
                    <a:pt x="113" y="899"/>
                    <a:pt x="72" y="960"/>
                    <a:pt x="31" y="1021"/>
                  </a:cubicBezTo>
                  <a:cubicBezTo>
                    <a:pt x="7" y="1060"/>
                    <a:pt x="0" y="1090"/>
                    <a:pt x="12" y="1113"/>
                  </a:cubicBezTo>
                  <a:cubicBezTo>
                    <a:pt x="14" y="1102"/>
                    <a:pt x="17" y="1091"/>
                    <a:pt x="20" y="1079"/>
                  </a:cubicBezTo>
                  <a:cubicBezTo>
                    <a:pt x="50" y="991"/>
                    <a:pt x="113" y="939"/>
                    <a:pt x="203" y="927"/>
                  </a:cubicBezTo>
                  <a:cubicBezTo>
                    <a:pt x="291" y="916"/>
                    <a:pt x="364" y="950"/>
                    <a:pt x="412" y="1024"/>
                  </a:cubicBezTo>
                  <a:close/>
                </a:path>
              </a:pathLst>
            </a:custGeom>
            <a:grpFill/>
            <a:ln>
              <a:noFill/>
            </a:ln>
          </p:spPr>
          <p:txBody>
            <a:bodyPr vert="horz" wrap="square" lIns="59553" tIns="29777" rIns="59553" bIns="29777" numCol="1" anchor="t" anchorCtr="0" compatLnSpc="1">
              <a:prstTxWarp prst="textNoShape">
                <a:avLst/>
              </a:prstTxWarp>
            </a:bodyPr>
            <a:lstStyle/>
            <a:p>
              <a:pPr>
                <a:lnSpc>
                  <a:spcPct val="120000"/>
                </a:lnSpc>
              </a:pPr>
              <a:endParaRPr lang="en-IN" sz="1100"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sp>
          <p:nvSpPr>
            <p:cNvPr id="82" name="Freeform 46">
              <a:extLst>
                <a:ext uri="{FF2B5EF4-FFF2-40B4-BE49-F238E27FC236}">
                  <a16:creationId xmlns:a16="http://schemas.microsoft.com/office/drawing/2014/main" id="{827316AB-F709-D500-8B87-DB73CECE597A}"/>
                </a:ext>
              </a:extLst>
            </p:cNvPr>
            <p:cNvSpPr>
              <a:spLocks/>
            </p:cNvSpPr>
            <p:nvPr/>
          </p:nvSpPr>
          <p:spPr bwMode="auto">
            <a:xfrm>
              <a:off x="4240347" y="3095415"/>
              <a:ext cx="1223129" cy="1409313"/>
            </a:xfrm>
            <a:custGeom>
              <a:avLst/>
              <a:gdLst>
                <a:gd name="T0" fmla="*/ 1195 w 1195"/>
                <a:gd name="T1" fmla="*/ 1319 h 1377"/>
                <a:gd name="T2" fmla="*/ 1027 w 1195"/>
                <a:gd name="T3" fmla="*/ 831 h 1377"/>
                <a:gd name="T4" fmla="*/ 972 w 1195"/>
                <a:gd name="T5" fmla="*/ 676 h 1377"/>
                <a:gd name="T6" fmla="*/ 971 w 1195"/>
                <a:gd name="T7" fmla="*/ 676 h 1377"/>
                <a:gd name="T8" fmla="*/ 917 w 1195"/>
                <a:gd name="T9" fmla="*/ 384 h 1377"/>
                <a:gd name="T10" fmla="*/ 861 w 1195"/>
                <a:gd name="T11" fmla="*/ 346 h 1377"/>
                <a:gd name="T12" fmla="*/ 830 w 1195"/>
                <a:gd name="T13" fmla="*/ 60 h 1377"/>
                <a:gd name="T14" fmla="*/ 858 w 1195"/>
                <a:gd name="T15" fmla="*/ 8 h 1377"/>
                <a:gd name="T16" fmla="*/ 846 w 1195"/>
                <a:gd name="T17" fmla="*/ 1 h 1377"/>
                <a:gd name="T18" fmla="*/ 429 w 1195"/>
                <a:gd name="T19" fmla="*/ 3 h 1377"/>
                <a:gd name="T20" fmla="*/ 341 w 1195"/>
                <a:gd name="T21" fmla="*/ 98 h 1377"/>
                <a:gd name="T22" fmla="*/ 341 w 1195"/>
                <a:gd name="T23" fmla="*/ 268 h 1377"/>
                <a:gd name="T24" fmla="*/ 342 w 1195"/>
                <a:gd name="T25" fmla="*/ 591 h 1377"/>
                <a:gd name="T26" fmla="*/ 183 w 1195"/>
                <a:gd name="T27" fmla="*/ 548 h 1377"/>
                <a:gd name="T28" fmla="*/ 23 w 1195"/>
                <a:gd name="T29" fmla="*/ 558 h 1377"/>
                <a:gd name="T30" fmla="*/ 2 w 1195"/>
                <a:gd name="T31" fmla="*/ 575 h 1377"/>
                <a:gd name="T32" fmla="*/ 5 w 1195"/>
                <a:gd name="T33" fmla="*/ 596 h 1377"/>
                <a:gd name="T34" fmla="*/ 5 w 1195"/>
                <a:gd name="T35" fmla="*/ 676 h 1377"/>
                <a:gd name="T36" fmla="*/ 5 w 1195"/>
                <a:gd name="T37" fmla="*/ 676 h 1377"/>
                <a:gd name="T38" fmla="*/ 0 w 1195"/>
                <a:gd name="T39" fmla="*/ 790 h 1377"/>
                <a:gd name="T40" fmla="*/ 71 w 1195"/>
                <a:gd name="T41" fmla="*/ 831 h 1377"/>
                <a:gd name="T42" fmla="*/ 205 w 1195"/>
                <a:gd name="T43" fmla="*/ 810 h 1377"/>
                <a:gd name="T44" fmla="*/ 341 w 1195"/>
                <a:gd name="T45" fmla="*/ 756 h 1377"/>
                <a:gd name="T46" fmla="*/ 343 w 1195"/>
                <a:gd name="T47" fmla="*/ 819 h 1377"/>
                <a:gd name="T48" fmla="*/ 344 w 1195"/>
                <a:gd name="T49" fmla="*/ 1215 h 1377"/>
                <a:gd name="T50" fmla="*/ 452 w 1195"/>
                <a:gd name="T51" fmla="*/ 1321 h 1377"/>
                <a:gd name="T52" fmla="*/ 881 w 1195"/>
                <a:gd name="T53" fmla="*/ 1320 h 1377"/>
                <a:gd name="T54" fmla="*/ 934 w 1195"/>
                <a:gd name="T55" fmla="*/ 1323 h 1377"/>
                <a:gd name="T56" fmla="*/ 913 w 1195"/>
                <a:gd name="T57" fmla="*/ 1377 h 1377"/>
                <a:gd name="T58" fmla="*/ 1117 w 1195"/>
                <a:gd name="T59" fmla="*/ 1377 h 1377"/>
                <a:gd name="T60" fmla="*/ 1094 w 1195"/>
                <a:gd name="T61" fmla="*/ 1320 h 1377"/>
                <a:gd name="T62" fmla="*/ 1146 w 1195"/>
                <a:gd name="T63" fmla="*/ 1319 h 1377"/>
                <a:gd name="T64" fmla="*/ 1195 w 1195"/>
                <a:gd name="T65" fmla="*/ 1319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5" h="1377">
                  <a:moveTo>
                    <a:pt x="1195" y="1319"/>
                  </a:moveTo>
                  <a:cubicBezTo>
                    <a:pt x="1141" y="1155"/>
                    <a:pt x="1094" y="989"/>
                    <a:pt x="1027" y="831"/>
                  </a:cubicBezTo>
                  <a:cubicBezTo>
                    <a:pt x="1006" y="780"/>
                    <a:pt x="986" y="727"/>
                    <a:pt x="972" y="676"/>
                  </a:cubicBezTo>
                  <a:cubicBezTo>
                    <a:pt x="971" y="676"/>
                    <a:pt x="971" y="676"/>
                    <a:pt x="971" y="676"/>
                  </a:cubicBezTo>
                  <a:cubicBezTo>
                    <a:pt x="941" y="580"/>
                    <a:pt x="923" y="483"/>
                    <a:pt x="917" y="384"/>
                  </a:cubicBezTo>
                  <a:cubicBezTo>
                    <a:pt x="897" y="375"/>
                    <a:pt x="878" y="362"/>
                    <a:pt x="861" y="346"/>
                  </a:cubicBezTo>
                  <a:cubicBezTo>
                    <a:pt x="781" y="269"/>
                    <a:pt x="769" y="157"/>
                    <a:pt x="830" y="60"/>
                  </a:cubicBezTo>
                  <a:cubicBezTo>
                    <a:pt x="841" y="43"/>
                    <a:pt x="849" y="25"/>
                    <a:pt x="858" y="8"/>
                  </a:cubicBezTo>
                  <a:cubicBezTo>
                    <a:pt x="851" y="4"/>
                    <a:pt x="849" y="1"/>
                    <a:pt x="846" y="1"/>
                  </a:cubicBezTo>
                  <a:cubicBezTo>
                    <a:pt x="707" y="1"/>
                    <a:pt x="568" y="0"/>
                    <a:pt x="429" y="3"/>
                  </a:cubicBezTo>
                  <a:cubicBezTo>
                    <a:pt x="376" y="4"/>
                    <a:pt x="342" y="43"/>
                    <a:pt x="341" y="98"/>
                  </a:cubicBezTo>
                  <a:cubicBezTo>
                    <a:pt x="340" y="155"/>
                    <a:pt x="341" y="211"/>
                    <a:pt x="341" y="268"/>
                  </a:cubicBezTo>
                  <a:cubicBezTo>
                    <a:pt x="341" y="374"/>
                    <a:pt x="342" y="481"/>
                    <a:pt x="342" y="591"/>
                  </a:cubicBezTo>
                  <a:cubicBezTo>
                    <a:pt x="281" y="597"/>
                    <a:pt x="231" y="575"/>
                    <a:pt x="183" y="548"/>
                  </a:cubicBezTo>
                  <a:cubicBezTo>
                    <a:pt x="128" y="518"/>
                    <a:pt x="74" y="522"/>
                    <a:pt x="23" y="558"/>
                  </a:cubicBezTo>
                  <a:cubicBezTo>
                    <a:pt x="16" y="563"/>
                    <a:pt x="9" y="569"/>
                    <a:pt x="2" y="575"/>
                  </a:cubicBezTo>
                  <a:cubicBezTo>
                    <a:pt x="4" y="582"/>
                    <a:pt x="5" y="589"/>
                    <a:pt x="5" y="596"/>
                  </a:cubicBezTo>
                  <a:cubicBezTo>
                    <a:pt x="5" y="622"/>
                    <a:pt x="5" y="649"/>
                    <a:pt x="5" y="676"/>
                  </a:cubicBezTo>
                  <a:cubicBezTo>
                    <a:pt x="5" y="676"/>
                    <a:pt x="5" y="676"/>
                    <a:pt x="5" y="676"/>
                  </a:cubicBezTo>
                  <a:cubicBezTo>
                    <a:pt x="4" y="714"/>
                    <a:pt x="2" y="752"/>
                    <a:pt x="0" y="790"/>
                  </a:cubicBezTo>
                  <a:cubicBezTo>
                    <a:pt x="18" y="808"/>
                    <a:pt x="41" y="822"/>
                    <a:pt x="71" y="831"/>
                  </a:cubicBezTo>
                  <a:cubicBezTo>
                    <a:pt x="119" y="845"/>
                    <a:pt x="162" y="831"/>
                    <a:pt x="205" y="810"/>
                  </a:cubicBezTo>
                  <a:cubicBezTo>
                    <a:pt x="247" y="789"/>
                    <a:pt x="292" y="775"/>
                    <a:pt x="341" y="756"/>
                  </a:cubicBezTo>
                  <a:cubicBezTo>
                    <a:pt x="342" y="786"/>
                    <a:pt x="343" y="802"/>
                    <a:pt x="343" y="819"/>
                  </a:cubicBezTo>
                  <a:cubicBezTo>
                    <a:pt x="343" y="951"/>
                    <a:pt x="343" y="1083"/>
                    <a:pt x="344" y="1215"/>
                  </a:cubicBezTo>
                  <a:cubicBezTo>
                    <a:pt x="345" y="1286"/>
                    <a:pt x="381" y="1321"/>
                    <a:pt x="452" y="1321"/>
                  </a:cubicBezTo>
                  <a:cubicBezTo>
                    <a:pt x="595" y="1321"/>
                    <a:pt x="738" y="1320"/>
                    <a:pt x="881" y="1320"/>
                  </a:cubicBezTo>
                  <a:cubicBezTo>
                    <a:pt x="895" y="1320"/>
                    <a:pt x="910" y="1321"/>
                    <a:pt x="934" y="1323"/>
                  </a:cubicBezTo>
                  <a:cubicBezTo>
                    <a:pt x="926" y="1342"/>
                    <a:pt x="919" y="1360"/>
                    <a:pt x="913" y="1377"/>
                  </a:cubicBezTo>
                  <a:cubicBezTo>
                    <a:pt x="981" y="1377"/>
                    <a:pt x="1049" y="1377"/>
                    <a:pt x="1117" y="1377"/>
                  </a:cubicBezTo>
                  <a:cubicBezTo>
                    <a:pt x="1110" y="1359"/>
                    <a:pt x="1103" y="1340"/>
                    <a:pt x="1094" y="1320"/>
                  </a:cubicBezTo>
                  <a:cubicBezTo>
                    <a:pt x="1119" y="1320"/>
                    <a:pt x="1133" y="1319"/>
                    <a:pt x="1146" y="1319"/>
                  </a:cubicBezTo>
                  <a:cubicBezTo>
                    <a:pt x="1162" y="1319"/>
                    <a:pt x="1178" y="1319"/>
                    <a:pt x="1195" y="1319"/>
                  </a:cubicBezTo>
                  <a:close/>
                </a:path>
              </a:pathLst>
            </a:custGeom>
            <a:grpFill/>
            <a:ln>
              <a:noFill/>
            </a:ln>
          </p:spPr>
          <p:txBody>
            <a:bodyPr vert="horz" wrap="square" lIns="59553" tIns="29777" rIns="59553" bIns="29777" numCol="1" anchor="t" anchorCtr="0" compatLnSpc="1">
              <a:prstTxWarp prst="textNoShape">
                <a:avLst/>
              </a:prstTxWarp>
            </a:bodyPr>
            <a:lstStyle/>
            <a:p>
              <a:pPr>
                <a:lnSpc>
                  <a:spcPct val="120000"/>
                </a:lnSpc>
              </a:pPr>
              <a:endParaRPr lang="en-IN" sz="1100" dirty="0">
                <a:latin typeface="Source Han Sans CN Medium" panose="020B0500000000000000" pitchFamily="34" charset="-128"/>
                <a:ea typeface="Source Han Sans CN Medium" panose="020B0500000000000000" pitchFamily="34" charset="-128"/>
                <a:sym typeface="Arial" panose="020B0604020202020204" pitchFamily="34" charset="0"/>
              </a:endParaRPr>
            </a:p>
          </p:txBody>
        </p:sp>
      </p:grpSp>
      <p:sp>
        <p:nvSpPr>
          <p:cNvPr id="84" name="Freeform 45">
            <a:extLst>
              <a:ext uri="{FF2B5EF4-FFF2-40B4-BE49-F238E27FC236}">
                <a16:creationId xmlns:a16="http://schemas.microsoft.com/office/drawing/2014/main" id="{B0DC154E-2DAD-2C4A-E976-F18E87FB536B}"/>
              </a:ext>
            </a:extLst>
          </p:cNvPr>
          <p:cNvSpPr>
            <a:spLocks noEditPoints="1"/>
          </p:cNvSpPr>
          <p:nvPr/>
        </p:nvSpPr>
        <p:spPr bwMode="auto">
          <a:xfrm>
            <a:off x="641370" y="2770182"/>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85" name="Freeform 135">
            <a:extLst>
              <a:ext uri="{FF2B5EF4-FFF2-40B4-BE49-F238E27FC236}">
                <a16:creationId xmlns:a16="http://schemas.microsoft.com/office/drawing/2014/main" id="{4B5E9F49-7D82-BB08-CCE8-3CDB594A4F48}"/>
              </a:ext>
            </a:extLst>
          </p:cNvPr>
          <p:cNvSpPr>
            <a:spLocks noEditPoints="1"/>
          </p:cNvSpPr>
          <p:nvPr/>
        </p:nvSpPr>
        <p:spPr bwMode="auto">
          <a:xfrm>
            <a:off x="641370" y="5553449"/>
            <a:ext cx="526046" cy="492752"/>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Tree>
    <p:extLst>
      <p:ext uri="{BB962C8B-B14F-4D97-AF65-F5344CB8AC3E}">
        <p14:creationId xmlns:p14="http://schemas.microsoft.com/office/powerpoint/2010/main" val="901606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35"/>
                            </p:stCondLst>
                            <p:childTnLst>
                              <p:par>
                                <p:cTn id="10" presetID="2" presetClass="entr" presetSubtype="4" accel="50000" decel="5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8" presetClass="entr" presetSubtype="3"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Right)">
                                      <p:cBhvr>
                                        <p:cTn id="16" dur="500"/>
                                        <p:tgtEl>
                                          <p:spTgt spid="7"/>
                                        </p:tgtEl>
                                      </p:cBhvr>
                                    </p:animEffect>
                                  </p:childTnLst>
                                </p:cTn>
                              </p:par>
                            </p:childTnLst>
                          </p:cTn>
                        </p:par>
                        <p:par>
                          <p:cTn id="17" fill="hold">
                            <p:stCondLst>
                              <p:cond delay="1035"/>
                            </p:stCondLst>
                            <p:childTnLst>
                              <p:par>
                                <p:cTn id="18" presetID="2" presetClass="entr" presetSubtype="4" accel="50000" decel="500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18" presetClass="entr" presetSubtype="3"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upRight)">
                                      <p:cBhvr>
                                        <p:cTn id="24" dur="500"/>
                                        <p:tgtEl>
                                          <p:spTgt spid="22"/>
                                        </p:tgtEl>
                                      </p:cBhvr>
                                    </p:animEffect>
                                  </p:childTnLst>
                                </p:cTn>
                              </p:par>
                            </p:childTnLst>
                          </p:cTn>
                        </p:par>
                        <p:par>
                          <p:cTn id="25" fill="hold">
                            <p:stCondLst>
                              <p:cond delay="1535"/>
                            </p:stCondLst>
                            <p:childTnLst>
                              <p:par>
                                <p:cTn id="26" presetID="2" presetClass="entr" presetSubtype="4"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18" presetClass="entr" presetSubtype="3"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upRight)">
                                      <p:cBhvr>
                                        <p:cTn id="32" dur="500"/>
                                        <p:tgtEl>
                                          <p:spTgt spid="37"/>
                                        </p:tgtEl>
                                      </p:cBhvr>
                                    </p:animEffect>
                                  </p:childTnLst>
                                </p:cTn>
                              </p:par>
                            </p:childTnLst>
                          </p:cTn>
                        </p:par>
                        <p:par>
                          <p:cTn id="33" fill="hold">
                            <p:stCondLst>
                              <p:cond delay="2035"/>
                            </p:stCondLst>
                            <p:childTnLst>
                              <p:par>
                                <p:cTn id="34" presetID="2" presetClass="entr" presetSubtype="4" accel="50000" decel="5000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par>
                                <p:cTn id="38" presetID="18" presetClass="entr" presetSubtype="3"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trips(upRight)">
                                      <p:cBhvr>
                                        <p:cTn id="40" dur="500"/>
                                        <p:tgtEl>
                                          <p:spTgt spid="57"/>
                                        </p:tgtEl>
                                      </p:cBhvr>
                                    </p:animEffect>
                                  </p:childTnLst>
                                </p:cTn>
                              </p:par>
                            </p:childTnLst>
                          </p:cTn>
                        </p:par>
                        <p:par>
                          <p:cTn id="41" fill="hold">
                            <p:stCondLst>
                              <p:cond delay="2535"/>
                            </p:stCondLst>
                            <p:childTnLst>
                              <p:par>
                                <p:cTn id="42" presetID="53" presetClass="entr" presetSubtype="16"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fill="hold"/>
                                        <p:tgtEl>
                                          <p:spTgt spid="84"/>
                                        </p:tgtEl>
                                        <p:attrNameLst>
                                          <p:attrName>ppt_w</p:attrName>
                                        </p:attrNameLst>
                                      </p:cBhvr>
                                      <p:tavLst>
                                        <p:tav tm="0">
                                          <p:val>
                                            <p:fltVal val="0"/>
                                          </p:val>
                                        </p:tav>
                                        <p:tav tm="100000">
                                          <p:val>
                                            <p:strVal val="#ppt_w"/>
                                          </p:val>
                                        </p:tav>
                                      </p:tavLst>
                                    </p:anim>
                                    <p:anim calcmode="lin" valueType="num">
                                      <p:cBhvr>
                                        <p:cTn id="45" dur="500" fill="hold"/>
                                        <p:tgtEl>
                                          <p:spTgt spid="84"/>
                                        </p:tgtEl>
                                        <p:attrNameLst>
                                          <p:attrName>ppt_h</p:attrName>
                                        </p:attrNameLst>
                                      </p:cBhvr>
                                      <p:tavLst>
                                        <p:tav tm="0">
                                          <p:val>
                                            <p:fltVal val="0"/>
                                          </p:val>
                                        </p:tav>
                                        <p:tav tm="100000">
                                          <p:val>
                                            <p:strVal val="#ppt_h"/>
                                          </p:val>
                                        </p:tav>
                                      </p:tavLst>
                                    </p:anim>
                                    <p:animEffect transition="in" filter="fade">
                                      <p:cBhvr>
                                        <p:cTn id="46" dur="500"/>
                                        <p:tgtEl>
                                          <p:spTgt spid="84"/>
                                        </p:tgtEl>
                                      </p:cBhvr>
                                    </p:animEffect>
                                  </p:childTnLst>
                                </p:cTn>
                              </p:par>
                            </p:childTnLst>
                          </p:cTn>
                        </p:par>
                        <p:par>
                          <p:cTn id="47" fill="hold">
                            <p:stCondLst>
                              <p:cond delay="3035"/>
                            </p:stCondLst>
                            <p:childTnLst>
                              <p:par>
                                <p:cTn id="48" presetID="53" presetClass="entr" presetSubtype="16" fill="hold" grpId="0" nodeType="after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500" fill="hold"/>
                                        <p:tgtEl>
                                          <p:spTgt spid="85"/>
                                        </p:tgtEl>
                                        <p:attrNameLst>
                                          <p:attrName>ppt_w</p:attrName>
                                        </p:attrNameLst>
                                      </p:cBhvr>
                                      <p:tavLst>
                                        <p:tav tm="0">
                                          <p:val>
                                            <p:fltVal val="0"/>
                                          </p:val>
                                        </p:tav>
                                        <p:tav tm="100000">
                                          <p:val>
                                            <p:strVal val="#ppt_w"/>
                                          </p:val>
                                        </p:tav>
                                      </p:tavLst>
                                    </p:anim>
                                    <p:anim calcmode="lin" valueType="num">
                                      <p:cBhvr>
                                        <p:cTn id="51" dur="500" fill="hold"/>
                                        <p:tgtEl>
                                          <p:spTgt spid="85"/>
                                        </p:tgtEl>
                                        <p:attrNameLst>
                                          <p:attrName>ppt_h</p:attrName>
                                        </p:attrNameLst>
                                      </p:cBhvr>
                                      <p:tavLst>
                                        <p:tav tm="0">
                                          <p:val>
                                            <p:fltVal val="0"/>
                                          </p:val>
                                        </p:tav>
                                        <p:tav tm="100000">
                                          <p:val>
                                            <p:strVal val="#ppt_h"/>
                                          </p:val>
                                        </p:tav>
                                      </p:tavLst>
                                    </p:anim>
                                    <p:animEffect transition="in" filter="fade">
                                      <p:cBhvr>
                                        <p:cTn id="5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1" grpId="0" animBg="1"/>
      <p:bldP spid="36" grpId="0" animBg="1"/>
      <p:bldP spid="56" grpId="0" animBg="1"/>
      <p:bldP spid="84" grpId="0" animBg="1"/>
      <p:bldP spid="8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B236-32A3-A37F-E1F8-5DBC0C20B203}"/>
            </a:ext>
          </a:extLst>
        </p:cNvPr>
        <p:cNvGrpSpPr/>
        <p:nvPr/>
      </p:nvGrpSpPr>
      <p:grpSpPr>
        <a:xfrm>
          <a:off x="0" y="0"/>
          <a:ext cx="0" cy="0"/>
          <a:chOff x="0" y="0"/>
          <a:chExt cx="0" cy="0"/>
        </a:xfrm>
      </p:grpSpPr>
      <p:pic>
        <p:nvPicPr>
          <p:cNvPr id="92" name="图片 3">
            <a:extLst>
              <a:ext uri="{FF2B5EF4-FFF2-40B4-BE49-F238E27FC236}">
                <a16:creationId xmlns:a16="http://schemas.microsoft.com/office/drawing/2014/main" id="{B52D23E2-24D6-5DE3-2CAE-C8D0CD8240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 y="-9685"/>
            <a:ext cx="12192000" cy="6855729"/>
          </a:xfrm>
          <a:prstGeom prst="rect">
            <a:avLst/>
          </a:prstGeom>
        </p:spPr>
      </p:pic>
      <p:sp>
        <p:nvSpPr>
          <p:cNvPr id="46" name="矩形 2">
            <a:extLst>
              <a:ext uri="{FF2B5EF4-FFF2-40B4-BE49-F238E27FC236}">
                <a16:creationId xmlns:a16="http://schemas.microsoft.com/office/drawing/2014/main" id="{D977B69E-7E07-1AED-2C63-CB731F723F17}"/>
              </a:ext>
            </a:extLst>
          </p:cNvPr>
          <p:cNvSpPr/>
          <p:nvPr/>
        </p:nvSpPr>
        <p:spPr>
          <a:xfrm>
            <a:off x="4349929" y="-21642"/>
            <a:ext cx="7842071" cy="6879639"/>
          </a:xfrm>
          <a:prstGeom prst="rect">
            <a:avLst/>
          </a:prstGeom>
          <a:solidFill>
            <a:schemeClr val="bg1">
              <a:alpha val="83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Yeseva One" panose="00000500000000000000" charset="0"/>
              <a:cs typeface="+mn-cs"/>
            </a:endParaRPr>
          </a:p>
        </p:txBody>
      </p:sp>
      <p:sp>
        <p:nvSpPr>
          <p:cNvPr id="47" name="矩形 15">
            <a:extLst>
              <a:ext uri="{FF2B5EF4-FFF2-40B4-BE49-F238E27FC236}">
                <a16:creationId xmlns:a16="http://schemas.microsoft.com/office/drawing/2014/main" id="{D6C223D7-9FC9-ED64-153B-4D0B227EC0C4}"/>
              </a:ext>
            </a:extLst>
          </p:cNvPr>
          <p:cNvSpPr/>
          <p:nvPr/>
        </p:nvSpPr>
        <p:spPr>
          <a:xfrm>
            <a:off x="0" y="2259873"/>
            <a:ext cx="1358537" cy="2651760"/>
          </a:xfrm>
          <a:prstGeom prst="rect">
            <a:avLst/>
          </a:prstGeom>
          <a:solidFill>
            <a:srgbClr val="195869">
              <a:alpha val="8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Yeseva One" panose="00000500000000000000" charset="0"/>
              <a:cs typeface="+mn-cs"/>
            </a:endParaRPr>
          </a:p>
        </p:txBody>
      </p:sp>
      <p:grpSp>
        <p:nvGrpSpPr>
          <p:cNvPr id="49" name="组合 9">
            <a:extLst>
              <a:ext uri="{FF2B5EF4-FFF2-40B4-BE49-F238E27FC236}">
                <a16:creationId xmlns:a16="http://schemas.microsoft.com/office/drawing/2014/main" id="{02A04D2D-19B7-14CF-CFD6-104E2C1777A1}"/>
              </a:ext>
            </a:extLst>
          </p:cNvPr>
          <p:cNvGrpSpPr/>
          <p:nvPr/>
        </p:nvGrpSpPr>
        <p:grpSpPr>
          <a:xfrm>
            <a:off x="1358536" y="2259871"/>
            <a:ext cx="2991394" cy="2651762"/>
            <a:chOff x="1358536" y="2259871"/>
            <a:chExt cx="2991394" cy="2651762"/>
          </a:xfrm>
        </p:grpSpPr>
        <p:cxnSp>
          <p:nvCxnSpPr>
            <p:cNvPr id="50" name="直接连接符 5">
              <a:extLst>
                <a:ext uri="{FF2B5EF4-FFF2-40B4-BE49-F238E27FC236}">
                  <a16:creationId xmlns:a16="http://schemas.microsoft.com/office/drawing/2014/main" id="{38D02F05-D24E-74FE-ADB1-770FA9937EC2}"/>
                </a:ext>
              </a:extLst>
            </p:cNvPr>
            <p:cNvCxnSpPr/>
            <p:nvPr/>
          </p:nvCxnSpPr>
          <p:spPr>
            <a:xfrm>
              <a:off x="1358537" y="2259873"/>
              <a:ext cx="2991393" cy="0"/>
            </a:xfrm>
            <a:prstGeom prst="line">
              <a:avLst/>
            </a:prstGeom>
            <a:noFill/>
            <a:ln w="28575" cap="flat" cmpd="sng" algn="ctr">
              <a:solidFill>
                <a:srgbClr val="FFFFFF"/>
              </a:solidFill>
              <a:prstDash val="solid"/>
              <a:miter lim="800000"/>
            </a:ln>
            <a:effectLst/>
          </p:spPr>
        </p:cxnSp>
        <p:cxnSp>
          <p:nvCxnSpPr>
            <p:cNvPr id="51" name="直接连接符 18">
              <a:extLst>
                <a:ext uri="{FF2B5EF4-FFF2-40B4-BE49-F238E27FC236}">
                  <a16:creationId xmlns:a16="http://schemas.microsoft.com/office/drawing/2014/main" id="{B83AF9BB-DF9B-8820-FDFE-2EBF41B3D749}"/>
                </a:ext>
              </a:extLst>
            </p:cNvPr>
            <p:cNvCxnSpPr/>
            <p:nvPr/>
          </p:nvCxnSpPr>
          <p:spPr>
            <a:xfrm>
              <a:off x="1358536" y="4898570"/>
              <a:ext cx="2991393" cy="0"/>
            </a:xfrm>
            <a:prstGeom prst="line">
              <a:avLst/>
            </a:prstGeom>
            <a:noFill/>
            <a:ln w="28575" cap="flat" cmpd="sng" algn="ctr">
              <a:solidFill>
                <a:srgbClr val="FFFFFF"/>
              </a:solidFill>
              <a:prstDash val="solid"/>
              <a:miter lim="800000"/>
            </a:ln>
            <a:effectLst/>
          </p:spPr>
        </p:cxnSp>
        <p:cxnSp>
          <p:nvCxnSpPr>
            <p:cNvPr id="52" name="直接连接符 20">
              <a:extLst>
                <a:ext uri="{FF2B5EF4-FFF2-40B4-BE49-F238E27FC236}">
                  <a16:creationId xmlns:a16="http://schemas.microsoft.com/office/drawing/2014/main" id="{1000ABC4-42E0-0283-7830-3C408969DBBE}"/>
                </a:ext>
              </a:extLst>
            </p:cNvPr>
            <p:cNvCxnSpPr/>
            <p:nvPr/>
          </p:nvCxnSpPr>
          <p:spPr>
            <a:xfrm>
              <a:off x="1358536" y="3585753"/>
              <a:ext cx="2991393" cy="0"/>
            </a:xfrm>
            <a:prstGeom prst="line">
              <a:avLst/>
            </a:prstGeom>
            <a:noFill/>
            <a:ln w="28575" cap="flat" cmpd="sng" algn="ctr">
              <a:solidFill>
                <a:srgbClr val="FFFFFF"/>
              </a:solidFill>
              <a:prstDash val="solid"/>
              <a:miter lim="800000"/>
            </a:ln>
            <a:effectLst/>
          </p:spPr>
        </p:cxnSp>
        <p:cxnSp>
          <p:nvCxnSpPr>
            <p:cNvPr id="53" name="直接连接符 21">
              <a:extLst>
                <a:ext uri="{FF2B5EF4-FFF2-40B4-BE49-F238E27FC236}">
                  <a16:creationId xmlns:a16="http://schemas.microsoft.com/office/drawing/2014/main" id="{CD735F8C-E071-BAC3-06D9-AE684D943235}"/>
                </a:ext>
              </a:extLst>
            </p:cNvPr>
            <p:cNvCxnSpPr/>
            <p:nvPr/>
          </p:nvCxnSpPr>
          <p:spPr>
            <a:xfrm>
              <a:off x="2854232" y="2259873"/>
              <a:ext cx="0" cy="2638699"/>
            </a:xfrm>
            <a:prstGeom prst="line">
              <a:avLst/>
            </a:prstGeom>
            <a:noFill/>
            <a:ln w="28575" cap="flat" cmpd="sng" algn="ctr">
              <a:solidFill>
                <a:srgbClr val="FFFFFF"/>
              </a:solidFill>
              <a:prstDash val="solid"/>
              <a:miter lim="800000"/>
            </a:ln>
            <a:effectLst/>
          </p:spPr>
        </p:cxnSp>
        <p:cxnSp>
          <p:nvCxnSpPr>
            <p:cNvPr id="54" name="直接连接符 23">
              <a:extLst>
                <a:ext uri="{FF2B5EF4-FFF2-40B4-BE49-F238E27FC236}">
                  <a16:creationId xmlns:a16="http://schemas.microsoft.com/office/drawing/2014/main" id="{B0B97D79-B798-CD96-F81E-58704512592A}"/>
                </a:ext>
              </a:extLst>
            </p:cNvPr>
            <p:cNvCxnSpPr/>
            <p:nvPr/>
          </p:nvCxnSpPr>
          <p:spPr>
            <a:xfrm>
              <a:off x="2096586" y="2259873"/>
              <a:ext cx="0" cy="2638699"/>
            </a:xfrm>
            <a:prstGeom prst="line">
              <a:avLst/>
            </a:prstGeom>
            <a:noFill/>
            <a:ln w="28575" cap="flat" cmpd="sng" algn="ctr">
              <a:solidFill>
                <a:srgbClr val="FFFFFF"/>
              </a:solidFill>
              <a:prstDash val="solid"/>
              <a:miter lim="800000"/>
            </a:ln>
            <a:effectLst/>
          </p:spPr>
        </p:cxnSp>
        <p:cxnSp>
          <p:nvCxnSpPr>
            <p:cNvPr id="55" name="直接连接符 24">
              <a:extLst>
                <a:ext uri="{FF2B5EF4-FFF2-40B4-BE49-F238E27FC236}">
                  <a16:creationId xmlns:a16="http://schemas.microsoft.com/office/drawing/2014/main" id="{4EF91681-2CBD-4E52-9DC1-993E2E879489}"/>
                </a:ext>
              </a:extLst>
            </p:cNvPr>
            <p:cNvCxnSpPr/>
            <p:nvPr/>
          </p:nvCxnSpPr>
          <p:spPr>
            <a:xfrm>
              <a:off x="3664129" y="2259871"/>
              <a:ext cx="0" cy="2638699"/>
            </a:xfrm>
            <a:prstGeom prst="line">
              <a:avLst/>
            </a:prstGeom>
            <a:noFill/>
            <a:ln w="28575" cap="flat" cmpd="sng" algn="ctr">
              <a:solidFill>
                <a:srgbClr val="FFFFFF"/>
              </a:solidFill>
              <a:prstDash val="solid"/>
              <a:miter lim="800000"/>
            </a:ln>
            <a:effectLst/>
          </p:spPr>
        </p:cxnSp>
        <p:sp>
          <p:nvSpPr>
            <p:cNvPr id="56" name="矩形 8">
              <a:extLst>
                <a:ext uri="{FF2B5EF4-FFF2-40B4-BE49-F238E27FC236}">
                  <a16:creationId xmlns:a16="http://schemas.microsoft.com/office/drawing/2014/main" id="{5F39F7A2-0D37-549B-3C75-2FC8B6CE18A1}"/>
                </a:ext>
              </a:extLst>
            </p:cNvPr>
            <p:cNvSpPr/>
            <p:nvPr/>
          </p:nvSpPr>
          <p:spPr>
            <a:xfrm>
              <a:off x="2854231" y="3572690"/>
              <a:ext cx="809898" cy="1338943"/>
            </a:xfrm>
            <a:prstGeom prst="rect">
              <a:avLst/>
            </a:prstGeom>
            <a:solidFill>
              <a:srgbClr val="195869">
                <a:alpha val="75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Yeseva One" panose="00000500000000000000" charset="0"/>
                <a:cs typeface="+mn-cs"/>
              </a:endParaRPr>
            </a:p>
          </p:txBody>
        </p:sp>
        <p:sp>
          <p:nvSpPr>
            <p:cNvPr id="57" name="矩形 25">
              <a:extLst>
                <a:ext uri="{FF2B5EF4-FFF2-40B4-BE49-F238E27FC236}">
                  <a16:creationId xmlns:a16="http://schemas.microsoft.com/office/drawing/2014/main" id="{0DDD1BD0-8E18-0F8B-8600-F5F38C1CB193}"/>
                </a:ext>
              </a:extLst>
            </p:cNvPr>
            <p:cNvSpPr/>
            <p:nvPr/>
          </p:nvSpPr>
          <p:spPr>
            <a:xfrm>
              <a:off x="2070460" y="2287804"/>
              <a:ext cx="809898" cy="1297949"/>
            </a:xfrm>
            <a:prstGeom prst="rect">
              <a:avLst/>
            </a:prstGeom>
            <a:solidFill>
              <a:srgbClr val="1D9A78">
                <a:alpha val="75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Yeseva One" panose="00000500000000000000" charset="0"/>
                <a:cs typeface="+mn-cs"/>
              </a:endParaRPr>
            </a:p>
          </p:txBody>
        </p:sp>
      </p:grpSp>
      <p:sp>
        <p:nvSpPr>
          <p:cNvPr id="7" name="pa_     _1">
            <a:extLst>
              <a:ext uri="{FF2B5EF4-FFF2-40B4-BE49-F238E27FC236}">
                <a16:creationId xmlns:a16="http://schemas.microsoft.com/office/drawing/2014/main" id="{61213824-563F-FC6E-F2CF-652FEFBC22EC}"/>
              </a:ext>
            </a:extLst>
          </p:cNvPr>
          <p:cNvSpPr/>
          <p:nvPr>
            <p:custDataLst>
              <p:tags r:id="rId1"/>
            </p:custDataLst>
          </p:nvPr>
        </p:nvSpPr>
        <p:spPr>
          <a:xfrm>
            <a:off x="4766631" y="1249724"/>
            <a:ext cx="5916288" cy="3414824"/>
          </a:xfrm>
          <a:prstGeom prst="roundRect">
            <a:avLst/>
          </a:prstGeom>
          <a:solidFill>
            <a:srgbClr val="1D9A78"/>
          </a:solidFill>
          <a:ln w="12700" cap="flat" cmpd="sng" algn="ctr">
            <a:noFill/>
            <a:prstDash val="solid"/>
            <a:miter lim="800000"/>
          </a:ln>
          <a:effectLst/>
        </p:spPr>
        <p:txBody>
          <a:bodyPr lIns="121844" tIns="60922" rIns="121844" bIns="6092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595959"/>
              </a:solidFill>
              <a:effectLst/>
              <a:uLnTx/>
              <a:uFillTx/>
              <a:latin typeface="Yeseva One" panose="00000500000000000000" charset="0"/>
              <a:ea typeface="Yeseva One" panose="00000500000000000000" charset="0"/>
              <a:cs typeface="+mn-cs"/>
            </a:endParaRPr>
          </a:p>
        </p:txBody>
      </p:sp>
      <p:sp>
        <p:nvSpPr>
          <p:cNvPr id="5" name="PA_pa_     _2">
            <a:extLst>
              <a:ext uri="{FF2B5EF4-FFF2-40B4-BE49-F238E27FC236}">
                <a16:creationId xmlns:a16="http://schemas.microsoft.com/office/drawing/2014/main" id="{8BDE94B8-2515-FA31-EC79-C0E6F0B36BBB}"/>
              </a:ext>
            </a:extLst>
          </p:cNvPr>
          <p:cNvSpPr txBox="1"/>
          <p:nvPr>
            <p:custDataLst>
              <p:tags r:id="rId2"/>
            </p:custDataLst>
          </p:nvPr>
        </p:nvSpPr>
        <p:spPr>
          <a:xfrm>
            <a:off x="5557837" y="2054152"/>
            <a:ext cx="4333876" cy="1928079"/>
          </a:xfrm>
          <a:prstGeom prst="rect">
            <a:avLst/>
          </a:prstGeom>
          <a:noFill/>
        </p:spPr>
        <p:txBody>
          <a:bodyPr wrap="square" lIns="80632" tIns="40316" rIns="80632" bIns="40316" rtlCol="0">
            <a:spAutoFit/>
          </a:bodyPr>
          <a:lstStyle/>
          <a:p>
            <a:r>
              <a:rPr lang="en-US" altLang="zh-CN" sz="4000" b="1" dirty="0">
                <a:solidFill>
                  <a:schemeClr val="bg1"/>
                </a:solidFill>
                <a:latin typeface="Futura Md BT" panose="020B0602020204020303" pitchFamily="34" charset="0"/>
                <a:ea typeface="Yeseva One" panose="00000500000000000000" charset="0"/>
              </a:rPr>
              <a:t>Summary </a:t>
            </a:r>
          </a:p>
          <a:p>
            <a:r>
              <a:rPr lang="en-US" altLang="zh-CN" sz="4000" b="1" dirty="0">
                <a:solidFill>
                  <a:schemeClr val="bg1"/>
                </a:solidFill>
                <a:latin typeface="Futura Md BT" panose="020B0602020204020303" pitchFamily="34" charset="0"/>
                <a:ea typeface="Yeseva One" panose="00000500000000000000" charset="0"/>
              </a:rPr>
              <a:t>and </a:t>
            </a:r>
          </a:p>
          <a:p>
            <a:r>
              <a:rPr lang="en-US" altLang="zh-CN" sz="4000" b="1" dirty="0">
                <a:solidFill>
                  <a:schemeClr val="bg1"/>
                </a:solidFill>
                <a:latin typeface="Futura Md BT" panose="020B0602020204020303" pitchFamily="34" charset="0"/>
                <a:ea typeface="Yeseva One" panose="00000500000000000000" charset="0"/>
              </a:rPr>
              <a:t>Conclusion</a:t>
            </a:r>
          </a:p>
        </p:txBody>
      </p:sp>
    </p:spTree>
    <p:extLst>
      <p:ext uri="{BB962C8B-B14F-4D97-AF65-F5344CB8AC3E}">
        <p14:creationId xmlns:p14="http://schemas.microsoft.com/office/powerpoint/2010/main" val="3632306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par>
                          <p:cTn id="17" fill="hold">
                            <p:stCondLst>
                              <p:cond delay="1000"/>
                            </p:stCondLst>
                            <p:childTnLst>
                              <p:par>
                                <p:cTn id="18" presetID="12" presetClass="entr" presetSubtype="8" fill="hold" grpId="0" nodeType="afterEffect">
                                  <p:stCondLst>
                                    <p:cond delay="0"/>
                                  </p:stCondLst>
                                  <p:iterate type="lt">
                                    <p:tmPct val="1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83297" y="847027"/>
            <a:ext cx="2945896" cy="2497652"/>
          </a:xfrm>
          <a:prstGeom prst="rect">
            <a:avLst/>
          </a:prstGeom>
        </p:spPr>
      </p:pic>
      <p:sp>
        <p:nvSpPr>
          <p:cNvPr id="2" name="PA_pa_     _2"/>
          <p:cNvSpPr txBox="1"/>
          <p:nvPr>
            <p:custDataLst>
              <p:tags r:id="rId1"/>
            </p:custDataLst>
          </p:nvPr>
        </p:nvSpPr>
        <p:spPr>
          <a:xfrm>
            <a:off x="1388797" y="114296"/>
            <a:ext cx="8636384"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SUMMARY</a:t>
            </a:r>
          </a:p>
        </p:txBody>
      </p:sp>
      <p:sp>
        <p:nvSpPr>
          <p:cNvPr id="3" name="TextBox 2"/>
          <p:cNvSpPr txBox="1"/>
          <p:nvPr/>
        </p:nvSpPr>
        <p:spPr>
          <a:xfrm>
            <a:off x="3270173" y="424168"/>
            <a:ext cx="8465865" cy="6247864"/>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latin typeface="Futura Bk BT" panose="020B0502020204020303" pitchFamily="34" charset="0"/>
              </a:rPr>
              <a:t>Performance Management constitutes the second pillar of the FCSSIP 25 </a:t>
            </a:r>
          </a:p>
          <a:p>
            <a:endParaRPr lang="en-US" sz="2000" b="1" dirty="0">
              <a:latin typeface="Futura Bk BT" panose="020B0502020204020303" pitchFamily="34" charset="0"/>
            </a:endParaRPr>
          </a:p>
          <a:p>
            <a:pPr marL="342900" indent="-342900">
              <a:buFont typeface="Wingdings" panose="05000000000000000000" pitchFamily="2" charset="2"/>
              <a:buChar char="ü"/>
            </a:pPr>
            <a:r>
              <a:rPr lang="en-US" sz="2000" b="1" dirty="0">
                <a:latin typeface="Futura Bk BT" panose="020B0502020204020303" pitchFamily="34" charset="0"/>
              </a:rPr>
              <a:t>PMS implementation in the Federal Public Service took effect from 1</a:t>
            </a:r>
            <a:r>
              <a:rPr lang="en-US" sz="2000" b="1" baseline="30000" dirty="0">
                <a:latin typeface="Futura Bk BT" panose="020B0502020204020303" pitchFamily="34" charset="0"/>
              </a:rPr>
              <a:t>st</a:t>
            </a:r>
            <a:r>
              <a:rPr lang="en-US" sz="2000" b="1" dirty="0">
                <a:latin typeface="Futura Bk BT" panose="020B0502020204020303" pitchFamily="34" charset="0"/>
              </a:rPr>
              <a:t> January, 2023</a:t>
            </a:r>
          </a:p>
          <a:p>
            <a:pPr marL="342900" indent="-342900">
              <a:buFont typeface="Wingdings" panose="05000000000000000000" pitchFamily="2" charset="2"/>
              <a:buChar char="ü"/>
            </a:pPr>
            <a:endParaRPr lang="en-US" sz="2000" b="1" dirty="0">
              <a:latin typeface="Futura Bk BT" panose="020B0502020204020303" pitchFamily="34" charset="0"/>
            </a:endParaRPr>
          </a:p>
          <a:p>
            <a:pPr marL="342900" indent="-342900">
              <a:buFont typeface="Wingdings" panose="05000000000000000000" pitchFamily="2" charset="2"/>
              <a:buChar char="ü"/>
            </a:pPr>
            <a:r>
              <a:rPr lang="en-US" sz="2000" b="1" dirty="0">
                <a:latin typeface="Futura Bk BT" panose="020B0502020204020303" pitchFamily="34" charset="0"/>
              </a:rPr>
              <a:t>The New PMS adopted the Whole of Government Approach in its implementation</a:t>
            </a:r>
          </a:p>
          <a:p>
            <a:pPr marL="342900" indent="-342900">
              <a:buFont typeface="Wingdings" panose="05000000000000000000" pitchFamily="2" charset="2"/>
              <a:buChar char="ü"/>
            </a:pPr>
            <a:endParaRPr lang="en-US" sz="2000" b="1" dirty="0">
              <a:latin typeface="Futura Bk BT" panose="020B0502020204020303" pitchFamily="34" charset="0"/>
            </a:endParaRPr>
          </a:p>
          <a:p>
            <a:pPr marL="342900" indent="-342900">
              <a:buFont typeface="Wingdings" panose="05000000000000000000" pitchFamily="2" charset="2"/>
              <a:buChar char="ü"/>
            </a:pPr>
            <a:r>
              <a:rPr lang="en-US" sz="2000" b="1" dirty="0">
                <a:latin typeface="Futura Bk BT" panose="020B0502020204020303" pitchFamily="34" charset="0"/>
              </a:rPr>
              <a:t>The MPMS will be developed using the Government Priorities, Operational Deliverables and Service-Wide Deliverables</a:t>
            </a:r>
          </a:p>
          <a:p>
            <a:pPr marL="342900" indent="-342900">
              <a:buFont typeface="Wingdings" panose="05000000000000000000" pitchFamily="2" charset="2"/>
              <a:buChar char="ü"/>
            </a:pPr>
            <a:endParaRPr lang="en-US" sz="2000" b="1" dirty="0">
              <a:latin typeface="Futura Bk BT" panose="020B0502020204020303" pitchFamily="34" charset="0"/>
            </a:endParaRPr>
          </a:p>
          <a:p>
            <a:pPr marL="342900" indent="-342900">
              <a:buFont typeface="Wingdings" panose="05000000000000000000" pitchFamily="2" charset="2"/>
              <a:buChar char="ü"/>
            </a:pPr>
            <a:r>
              <a:rPr lang="en-US" sz="2000" b="1" dirty="0">
                <a:latin typeface="Futura Bk BT" panose="020B0502020204020303" pitchFamily="34" charset="0"/>
              </a:rPr>
              <a:t>This will be cascaded to all levels of accountability to serve as  </a:t>
            </a:r>
            <a:r>
              <a:rPr lang="en-US" sz="2000" b="1" dirty="0">
                <a:latin typeface="Futura Bk BT" panose="020B0502020204020303" pitchFamily="34" charset="0"/>
                <a:ea typeface="Montserrat" panose="00000500000000000000" charset="0"/>
                <a:cs typeface="Montserrat" panose="00000500000000000000" charset="0"/>
              </a:rPr>
              <a:t>Linkage of institutional performance management with employee performance management</a:t>
            </a:r>
          </a:p>
          <a:p>
            <a:endParaRPr lang="en-US" sz="2000" b="1" dirty="0">
              <a:latin typeface="Futura Bk BT" panose="020B0502020204020303" pitchFamily="34" charset="0"/>
              <a:ea typeface="Montserrat" panose="00000500000000000000" charset="0"/>
              <a:cs typeface="Montserrat" panose="00000500000000000000" charset="0"/>
            </a:endParaRPr>
          </a:p>
          <a:p>
            <a:pPr marL="342900" indent="-342900">
              <a:buFont typeface="Wingdings" panose="05000000000000000000" pitchFamily="2" charset="2"/>
              <a:buChar char="ü"/>
            </a:pPr>
            <a:r>
              <a:rPr lang="en-US" sz="2000" b="1" dirty="0">
                <a:effectLst>
                  <a:outerShdw blurRad="38100" dist="38100" dir="2700000" algn="tl">
                    <a:srgbClr val="000000">
                      <a:alpha val="43137"/>
                    </a:srgbClr>
                  </a:outerShdw>
                </a:effectLst>
                <a:latin typeface="Futura Bk BT" panose="020B0502020204020303" pitchFamily="34" charset="0"/>
              </a:rPr>
              <a:t>When performance management is sustainable and leadership is actively involved, the public sector is better equipped to deliver high-quality, efficient, and responsive services that meet the needs of the people it serves.</a:t>
            </a:r>
            <a:endParaRPr lang="en-US" sz="2000" b="1" dirty="0">
              <a:latin typeface="Futura Bk BT" panose="020B05020202040203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 PMS POLICY</a:t>
            </a:r>
          </a:p>
        </p:txBody>
      </p:sp>
      <p:pic>
        <p:nvPicPr>
          <p:cNvPr id="4" name="Picture 3">
            <a:extLst>
              <a:ext uri="{FF2B5EF4-FFF2-40B4-BE49-F238E27FC236}">
                <a16:creationId xmlns:a16="http://schemas.microsoft.com/office/drawing/2014/main" id="{6B0DBB47-532E-2340-3963-08D4D9462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8" y="798023"/>
            <a:ext cx="4441972" cy="5708637"/>
          </a:xfrm>
          <a:prstGeom prst="rect">
            <a:avLst/>
          </a:prstGeom>
        </p:spPr>
      </p:pic>
      <p:pic>
        <p:nvPicPr>
          <p:cNvPr id="6" name="Picture 5">
            <a:extLst>
              <a:ext uri="{FF2B5EF4-FFF2-40B4-BE49-F238E27FC236}">
                <a16:creationId xmlns:a16="http://schemas.microsoft.com/office/drawing/2014/main" id="{82522731-210C-24B2-2AE3-72B44A8D0369}"/>
              </a:ext>
            </a:extLst>
          </p:cNvPr>
          <p:cNvPicPr>
            <a:picLocks noChangeAspect="1"/>
          </p:cNvPicPr>
          <p:nvPr/>
        </p:nvPicPr>
        <p:blipFill rotWithShape="1">
          <a:blip r:embed="rId5">
            <a:extLst>
              <a:ext uri="{28A0092B-C50C-407E-A947-70E740481C1C}">
                <a14:useLocalDpi xmlns:a14="http://schemas.microsoft.com/office/drawing/2010/main" val="0"/>
              </a:ext>
            </a:extLst>
          </a:blip>
          <a:srcRect l="-1959" t="13556" r="1959" b="4572"/>
          <a:stretch/>
        </p:blipFill>
        <p:spPr>
          <a:xfrm>
            <a:off x="5490410" y="756631"/>
            <a:ext cx="4411284" cy="5782281"/>
          </a:xfrm>
          <a:prstGeom prst="rect">
            <a:avLst/>
          </a:prstGeom>
        </p:spPr>
      </p:pic>
    </p:spTree>
    <p:extLst>
      <p:ext uri="{BB962C8B-B14F-4D97-AF65-F5344CB8AC3E}">
        <p14:creationId xmlns:p14="http://schemas.microsoft.com/office/powerpoint/2010/main" val="1772171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 PMS GUILDLINES</a:t>
            </a:r>
          </a:p>
        </p:txBody>
      </p:sp>
      <p:pic>
        <p:nvPicPr>
          <p:cNvPr id="4" name="Picture 3">
            <a:extLst>
              <a:ext uri="{FF2B5EF4-FFF2-40B4-BE49-F238E27FC236}">
                <a16:creationId xmlns:a16="http://schemas.microsoft.com/office/drawing/2014/main" id="{955330BD-86FD-E8F0-2A51-E7D76B511408}"/>
              </a:ext>
            </a:extLst>
          </p:cNvPr>
          <p:cNvPicPr>
            <a:picLocks noChangeAspect="1"/>
          </p:cNvPicPr>
          <p:nvPr/>
        </p:nvPicPr>
        <p:blipFill rotWithShape="1">
          <a:blip r:embed="rId4">
            <a:extLst>
              <a:ext uri="{28A0092B-C50C-407E-A947-70E740481C1C}">
                <a14:useLocalDpi xmlns:a14="http://schemas.microsoft.com/office/drawing/2010/main" val="0"/>
              </a:ext>
            </a:extLst>
          </a:blip>
          <a:srcRect t="9735" b="14265"/>
          <a:stretch/>
        </p:blipFill>
        <p:spPr>
          <a:xfrm>
            <a:off x="1441406" y="792065"/>
            <a:ext cx="4268803" cy="5727650"/>
          </a:xfrm>
          <a:prstGeom prst="rect">
            <a:avLst/>
          </a:prstGeom>
        </p:spPr>
      </p:pic>
      <p:pic>
        <p:nvPicPr>
          <p:cNvPr id="6" name="Picture 5">
            <a:extLst>
              <a:ext uri="{FF2B5EF4-FFF2-40B4-BE49-F238E27FC236}">
                <a16:creationId xmlns:a16="http://schemas.microsoft.com/office/drawing/2014/main" id="{147ABCB4-0B87-2FAA-B56C-DDC705C04238}"/>
              </a:ext>
            </a:extLst>
          </p:cNvPr>
          <p:cNvPicPr>
            <a:picLocks noChangeAspect="1"/>
          </p:cNvPicPr>
          <p:nvPr/>
        </p:nvPicPr>
        <p:blipFill rotWithShape="1">
          <a:blip r:embed="rId5">
            <a:extLst>
              <a:ext uri="{28A0092B-C50C-407E-A947-70E740481C1C}">
                <a14:useLocalDpi xmlns:a14="http://schemas.microsoft.com/office/drawing/2010/main" val="0"/>
              </a:ext>
            </a:extLst>
          </a:blip>
          <a:srcRect t="7786" b="20405"/>
          <a:stretch/>
        </p:blipFill>
        <p:spPr>
          <a:xfrm>
            <a:off x="5801875" y="754164"/>
            <a:ext cx="4384022" cy="5792567"/>
          </a:xfrm>
          <a:prstGeom prst="rect">
            <a:avLst/>
          </a:prstGeom>
        </p:spPr>
      </p:pic>
    </p:spTree>
    <p:extLst>
      <p:ext uri="{BB962C8B-B14F-4D97-AF65-F5344CB8AC3E}">
        <p14:creationId xmlns:p14="http://schemas.microsoft.com/office/powerpoint/2010/main" val="2094641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pic>
        <p:nvPicPr>
          <p:cNvPr id="4" name="Picture Placeholder 6">
            <a:extLst>
              <a:ext uri="{FF2B5EF4-FFF2-40B4-BE49-F238E27FC236}">
                <a16:creationId xmlns:a16="http://schemas.microsoft.com/office/drawing/2014/main" id="{F1270BBA-1452-CAF0-DD81-BFFED86BCC25}"/>
              </a:ext>
            </a:extLst>
          </p:cNvPr>
          <p:cNvPicPr>
            <a:picLocks noChangeAspect="1"/>
          </p:cNvPicPr>
          <p:nvPr/>
        </p:nvPicPr>
        <p:blipFill rotWithShape="1">
          <a:blip r:embed="rId4">
            <a:extLst>
              <a:ext uri="{28A0092B-C50C-407E-A947-70E740481C1C}">
                <a14:useLocalDpi xmlns:a14="http://schemas.microsoft.com/office/drawing/2010/main" val="0"/>
              </a:ext>
            </a:extLst>
          </a:blip>
          <a:srcRect t="13659" b="27158"/>
          <a:stretch/>
        </p:blipFill>
        <p:spPr>
          <a:xfrm>
            <a:off x="231494" y="866449"/>
            <a:ext cx="11817751" cy="5672463"/>
          </a:xfrm>
          <a:prstGeom prst="rect">
            <a:avLst/>
          </a:prstGeom>
        </p:spPr>
      </p:pic>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ITS’S ALL ABOUT NIGERIANS</a:t>
            </a:r>
          </a:p>
        </p:txBody>
      </p:sp>
    </p:spTree>
    <p:extLst>
      <p:ext uri="{BB962C8B-B14F-4D97-AF65-F5344CB8AC3E}">
        <p14:creationId xmlns:p14="http://schemas.microsoft.com/office/powerpoint/2010/main" val="1476132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A3D936-648B-6870-17B4-82EBAEBCD0DA}"/>
              </a:ext>
            </a:extLst>
          </p:cNvPr>
          <p:cNvSpPr/>
          <p:nvPr/>
        </p:nvSpPr>
        <p:spPr>
          <a:xfrm>
            <a:off x="0" y="0"/>
            <a:ext cx="12192000" cy="6858000"/>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0E07B3-A472-FD45-26D6-24A77C1B798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510439" y="325458"/>
            <a:ext cx="6381015" cy="6532542"/>
          </a:xfrm>
          <a:prstGeom prst="rect">
            <a:avLst/>
          </a:prstGeom>
        </p:spPr>
      </p:pic>
      <p:sp>
        <p:nvSpPr>
          <p:cNvPr id="4" name="TextBox 3">
            <a:extLst>
              <a:ext uri="{FF2B5EF4-FFF2-40B4-BE49-F238E27FC236}">
                <a16:creationId xmlns:a16="http://schemas.microsoft.com/office/drawing/2014/main" id="{AA72B69C-9EA6-FE8F-DF7C-091EE90EF976}"/>
              </a:ext>
            </a:extLst>
          </p:cNvPr>
          <p:cNvSpPr txBox="1"/>
          <p:nvPr/>
        </p:nvSpPr>
        <p:spPr>
          <a:xfrm>
            <a:off x="394200" y="2564756"/>
            <a:ext cx="6064473" cy="1107996"/>
          </a:xfrm>
          <a:prstGeom prst="rect">
            <a:avLst/>
          </a:prstGeom>
          <a:noFill/>
        </p:spPr>
        <p:txBody>
          <a:bodyPr wrap="square" rtlCol="0">
            <a:spAutoFit/>
          </a:bodyPr>
          <a:lstStyle/>
          <a:p>
            <a:pPr algn="ctr"/>
            <a:r>
              <a:rPr lang="en-US" altLang="zh-CN" sz="6600" b="1" dirty="0">
                <a:solidFill>
                  <a:schemeClr val="tx1">
                    <a:lumMod val="65000"/>
                    <a:lumOff val="35000"/>
                  </a:schemeClr>
                </a:solidFill>
                <a:latin typeface="Futura Md BT" panose="020B0602020204020303" pitchFamily="34" charset="0"/>
                <a:ea typeface="思源黑体 CN Heavy" panose="020B0A00000000000000" pitchFamily="34" charset="-122"/>
              </a:rPr>
              <a:t>THANK YOU</a:t>
            </a:r>
            <a:endParaRPr lang="zh-CN" altLang="en-US" sz="6600" b="1" dirty="0">
              <a:solidFill>
                <a:schemeClr val="tx1">
                  <a:lumMod val="65000"/>
                  <a:lumOff val="35000"/>
                </a:schemeClr>
              </a:solidFill>
              <a:latin typeface="Futura Md BT" panose="020B0602020204020303" pitchFamily="34" charset="0"/>
              <a:ea typeface="思源黑体 CN Heavy" panose="020B0A00000000000000" pitchFamily="34" charset="-122"/>
            </a:endParaRPr>
          </a:p>
        </p:txBody>
      </p:sp>
      <p:sp>
        <p:nvSpPr>
          <p:cNvPr id="8" name="Rectangle 7">
            <a:extLst>
              <a:ext uri="{FF2B5EF4-FFF2-40B4-BE49-F238E27FC236}">
                <a16:creationId xmlns:a16="http://schemas.microsoft.com/office/drawing/2014/main" id="{D5D59AB2-E8FB-348A-10E9-CB76E5DFEE91}"/>
              </a:ext>
            </a:extLst>
          </p:cNvPr>
          <p:cNvSpPr/>
          <p:nvPr/>
        </p:nvSpPr>
        <p:spPr>
          <a:xfrm>
            <a:off x="628326" y="3429000"/>
            <a:ext cx="5980620" cy="208535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595959"/>
                </a:solidFill>
                <a:effectLst/>
                <a:uLnTx/>
                <a:uFillTx/>
                <a:latin typeface="Futura Md BT" panose="020B0602020204020303" pitchFamily="34" charset="0"/>
                <a:ea typeface="思源黑体 CN Medium" panose="020B0600000000000000" pitchFamily="34" charset="-122"/>
                <a:cs typeface="+mn-cs"/>
              </a:rPr>
              <a:t>PERFORMANCE MANAGEMENT DEPARTMENT,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595959"/>
                </a:solidFill>
                <a:effectLst/>
                <a:uLnTx/>
                <a:uFillTx/>
                <a:latin typeface="Futura Md BT" panose="020B0602020204020303" pitchFamily="34" charset="0"/>
                <a:ea typeface="思源黑体 CN Medium" panose="020B0600000000000000" pitchFamily="34" charset="-122"/>
                <a:cs typeface="+mn-cs"/>
              </a:rPr>
              <a:t>OFFICE OF THE HEAD OF CIVIL SERVICE OF THE FEDERATION, BLOCK B, 7TH FLOOR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595959"/>
                </a:solidFill>
                <a:effectLst/>
                <a:uLnTx/>
                <a:uFillTx/>
                <a:latin typeface="Futura Md BT" panose="020B0602020204020303" pitchFamily="34" charset="0"/>
                <a:ea typeface="思源黑体 CN Medium" panose="020B0600000000000000" pitchFamily="34" charset="-122"/>
                <a:cs typeface="+mn-cs"/>
              </a:rPr>
              <a:t>FEDERAL SECRETARIAT COMPLEX, PHASE 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595959"/>
                </a:solidFill>
                <a:effectLst/>
                <a:uLnTx/>
                <a:uFillTx/>
                <a:latin typeface="Futura Md BT" panose="020B0602020204020303" pitchFamily="34" charset="0"/>
                <a:ea typeface="思源黑体 CN Medium" panose="020B0600000000000000" pitchFamily="34" charset="-122"/>
                <a:cs typeface="+mn-cs"/>
              </a:rPr>
              <a:t> SHEHU SHAGARI WAY,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595959"/>
                </a:solidFill>
                <a:effectLst/>
                <a:uLnTx/>
                <a:uFillTx/>
                <a:latin typeface="Futura Md BT" panose="020B0602020204020303" pitchFamily="34" charset="0"/>
                <a:ea typeface="思源黑体 CN Medium" panose="020B0600000000000000" pitchFamily="34" charset="-122"/>
                <a:cs typeface="+mn-cs"/>
              </a:rPr>
              <a:t>ABUJA, NIGERIA.</a:t>
            </a:r>
          </a:p>
        </p:txBody>
      </p:sp>
    </p:spTree>
    <p:extLst>
      <p:ext uri="{BB962C8B-B14F-4D97-AF65-F5344CB8AC3E}">
        <p14:creationId xmlns:p14="http://schemas.microsoft.com/office/powerpoint/2010/main" val="4131323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33D2-F621-FC82-5470-F9C687B83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E667A-27C5-D038-08E6-A1DF60B7D62E}"/>
              </a:ext>
            </a:extLst>
          </p:cNvPr>
          <p:cNvSpPr>
            <a:spLocks noGrp="1"/>
          </p:cNvSpPr>
          <p:nvPr>
            <p:ph type="title"/>
          </p:nvPr>
        </p:nvSpPr>
        <p:spPr>
          <a:xfrm>
            <a:off x="1295402" y="982133"/>
            <a:ext cx="9601196" cy="953200"/>
          </a:xfrm>
        </p:spPr>
        <p:txBody>
          <a:bodyPr>
            <a:normAutofit/>
          </a:bodyPr>
          <a:lstStyle/>
          <a:p>
            <a:r>
              <a:rPr lang="en-US" sz="4000" b="1" dirty="0">
                <a:latin typeface="Arial" panose="020B0604020202020204" pitchFamily="34" charset="0"/>
                <a:cs typeface="Arial" panose="020B0604020202020204" pitchFamily="34" charset="0"/>
              </a:rPr>
              <a:t>Any Question?</a:t>
            </a:r>
          </a:p>
        </p:txBody>
      </p:sp>
      <p:pic>
        <p:nvPicPr>
          <p:cNvPr id="6" name="Content Placeholder 5">
            <a:extLst>
              <a:ext uri="{FF2B5EF4-FFF2-40B4-BE49-F238E27FC236}">
                <a16:creationId xmlns:a16="http://schemas.microsoft.com/office/drawing/2014/main" id="{5FA06D30-2B98-87D1-3D8D-1717853F991F}"/>
              </a:ext>
            </a:extLst>
          </p:cNvPr>
          <p:cNvPicPr>
            <a:picLocks noGrp="1" noChangeAspect="1"/>
          </p:cNvPicPr>
          <p:nvPr>
            <p:ph idx="1"/>
          </p:nvPr>
        </p:nvPicPr>
        <p:blipFill>
          <a:blip r:embed="rId2"/>
          <a:stretch>
            <a:fillRect/>
          </a:stretch>
        </p:blipFill>
        <p:spPr>
          <a:xfrm>
            <a:off x="889247" y="2403944"/>
            <a:ext cx="10413506" cy="3657191"/>
          </a:xfrm>
        </p:spPr>
      </p:pic>
    </p:spTree>
    <p:extLst>
      <p:ext uri="{BB962C8B-B14F-4D97-AF65-F5344CB8AC3E}">
        <p14:creationId xmlns:p14="http://schemas.microsoft.com/office/powerpoint/2010/main" val="22413233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8" name="PA_pa_     _2">
            <a:extLst>
              <a:ext uri="{FF2B5EF4-FFF2-40B4-BE49-F238E27FC236}">
                <a16:creationId xmlns:a16="http://schemas.microsoft.com/office/drawing/2014/main" id="{256429FA-F39B-FFFA-8B6C-4BCFEE3FEF85}"/>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PREAMBLE</a:t>
            </a:r>
          </a:p>
        </p:txBody>
      </p:sp>
      <p:pic>
        <p:nvPicPr>
          <p:cNvPr id="9" name="图片 4">
            <a:extLst>
              <a:ext uri="{FF2B5EF4-FFF2-40B4-BE49-F238E27FC236}">
                <a16:creationId xmlns:a16="http://schemas.microsoft.com/office/drawing/2014/main" id="{55AC52F6-29AE-8E54-E573-23634C9C39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09848" y="921789"/>
            <a:ext cx="4159591" cy="5546122"/>
          </a:xfrm>
          <a:prstGeom prst="rect">
            <a:avLst/>
          </a:prstGeom>
        </p:spPr>
      </p:pic>
      <p:sp>
        <p:nvSpPr>
          <p:cNvPr id="4" name="Rectangle 3">
            <a:extLst>
              <a:ext uri="{FF2B5EF4-FFF2-40B4-BE49-F238E27FC236}">
                <a16:creationId xmlns:a16="http://schemas.microsoft.com/office/drawing/2014/main" id="{540D312B-577A-F201-75CB-8F486D799B2A}"/>
              </a:ext>
            </a:extLst>
          </p:cNvPr>
          <p:cNvSpPr/>
          <p:nvPr/>
        </p:nvSpPr>
        <p:spPr>
          <a:xfrm>
            <a:off x="227451" y="912112"/>
            <a:ext cx="3782397" cy="5546122"/>
          </a:xfrm>
          <a:prstGeom prst="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7" name="Rectangle 6">
            <a:extLst>
              <a:ext uri="{FF2B5EF4-FFF2-40B4-BE49-F238E27FC236}">
                <a16:creationId xmlns:a16="http://schemas.microsoft.com/office/drawing/2014/main" id="{F6CC07E5-8268-7AFB-59B7-1214B7D747BF}"/>
              </a:ext>
            </a:extLst>
          </p:cNvPr>
          <p:cNvSpPr/>
          <p:nvPr/>
        </p:nvSpPr>
        <p:spPr>
          <a:xfrm>
            <a:off x="8164134" y="912112"/>
            <a:ext cx="3808288" cy="5546122"/>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Yeseva One" panose="00000500000000000000" charset="0"/>
              <a:ea typeface="Yeseva One" panose="00000500000000000000" charset="0"/>
              <a:cs typeface="+mn-ea"/>
              <a:sym typeface="字魂59号-创粗黑" panose="00000500000000000000" pitchFamily="2" charset="-122"/>
            </a:endParaRPr>
          </a:p>
        </p:txBody>
      </p:sp>
      <p:sp>
        <p:nvSpPr>
          <p:cNvPr id="10" name="文本框 15">
            <a:extLst>
              <a:ext uri="{FF2B5EF4-FFF2-40B4-BE49-F238E27FC236}">
                <a16:creationId xmlns:a16="http://schemas.microsoft.com/office/drawing/2014/main" id="{565127F9-FD4C-09F6-8B5C-B9355AD4E592}"/>
              </a:ext>
            </a:extLst>
          </p:cNvPr>
          <p:cNvSpPr txBox="1"/>
          <p:nvPr/>
        </p:nvSpPr>
        <p:spPr>
          <a:xfrm>
            <a:off x="331921" y="1427979"/>
            <a:ext cx="3573457" cy="4893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Meritocracy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Transparency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Professionalism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Anonymity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Integrity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Discipline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Impartiality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Political neutrality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Patriotism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rPr>
              <a:t>Accountability </a:t>
            </a:r>
            <a:endParaRPr kumimoji="0" lang="en-US" altLang="zh-CN" sz="2800" b="1" i="0" u="none" strike="noStrike" kern="1200" cap="none" spc="0" normalizeH="0" baseline="0" noProof="0" dirty="0">
              <a:ln>
                <a:noFill/>
              </a:ln>
              <a:solidFill>
                <a:prstClr val="white"/>
              </a:solidFill>
              <a:effectLst/>
              <a:uLnTx/>
              <a:uFillTx/>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prstClr val="white"/>
              </a:solidFill>
              <a:effectLst/>
              <a:uLnTx/>
              <a:uFillTx/>
              <a:latin typeface="Futura Md BT" panose="020B0602020204020303" pitchFamily="34" charset="0"/>
              <a:ea typeface="Tahoma" panose="020B0604030504040204" pitchFamily="34" charset="0"/>
              <a:cs typeface="Tahoma" panose="020B0604030504040204" pitchFamily="34" charset="0"/>
              <a:sym typeface="字魂59号-创粗黑" panose="00000500000000000000" pitchFamily="2" charset="-122"/>
            </a:endParaRPr>
          </a:p>
        </p:txBody>
      </p:sp>
      <p:sp>
        <p:nvSpPr>
          <p:cNvPr id="11" name="TextBox 10">
            <a:extLst>
              <a:ext uri="{FF2B5EF4-FFF2-40B4-BE49-F238E27FC236}">
                <a16:creationId xmlns:a16="http://schemas.microsoft.com/office/drawing/2014/main" id="{5158EA7A-D388-D265-8CFF-B7C6EE0D18DB}"/>
              </a:ext>
            </a:extLst>
          </p:cNvPr>
          <p:cNvSpPr txBox="1"/>
          <p:nvPr/>
        </p:nvSpPr>
        <p:spPr>
          <a:xfrm>
            <a:off x="8322704" y="1264300"/>
            <a:ext cx="3664323" cy="4678204"/>
          </a:xfrm>
          <a:prstGeom prst="rect">
            <a:avLst/>
          </a:prstGeom>
          <a:noFill/>
        </p:spPr>
        <p:txBody>
          <a:bodyPr wrap="square" rtlCol="0">
            <a:spAutoFit/>
          </a:bodyPr>
          <a:lstStyle/>
          <a:p>
            <a:pPr algn="l"/>
            <a:r>
              <a:rPr lang="en-US" sz="2000" b="1" dirty="0">
                <a:solidFill>
                  <a:schemeClr val="bg1"/>
                </a:solidFill>
                <a:effectLst>
                  <a:outerShdw blurRad="38100" dist="38100" dir="2700000" algn="tl">
                    <a:srgbClr val="000000">
                      <a:alpha val="43137"/>
                    </a:srgbClr>
                  </a:outerShdw>
                </a:effectLst>
                <a:latin typeface="Futura Md BT" panose="020B0602020204020303" pitchFamily="34" charset="0"/>
              </a:rPr>
              <a:t>Series of unprofessional conduct or </a:t>
            </a:r>
            <a:r>
              <a:rPr lang="en-US" sz="2000" b="1" dirty="0" err="1">
                <a:solidFill>
                  <a:schemeClr val="bg1"/>
                </a:solidFill>
                <a:effectLst>
                  <a:outerShdw blurRad="38100" dist="38100" dir="2700000" algn="tl">
                    <a:srgbClr val="000000">
                      <a:alpha val="43137"/>
                    </a:srgbClr>
                  </a:outerShdw>
                </a:effectLst>
                <a:latin typeface="Futura Md BT" panose="020B0602020204020303" pitchFamily="34" charset="0"/>
              </a:rPr>
              <a:t>behaviour</a:t>
            </a:r>
            <a:r>
              <a:rPr lang="en-US" sz="2000" b="1" dirty="0">
                <a:solidFill>
                  <a:schemeClr val="bg1"/>
                </a:solidFill>
                <a:effectLst>
                  <a:outerShdw blurRad="38100" dist="38100" dir="2700000" algn="tl">
                    <a:srgbClr val="000000">
                      <a:alpha val="43137"/>
                    </a:srgbClr>
                  </a:outerShdw>
                </a:effectLst>
                <a:latin typeface="Futura Md BT" panose="020B0602020204020303" pitchFamily="34" charset="0"/>
              </a:rPr>
              <a:t> including:</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Incompetence</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Truancy</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Non-punctual</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Poor attitude (</a:t>
            </a:r>
            <a:r>
              <a:rPr lang="en-US" sz="2000" dirty="0" err="1">
                <a:solidFill>
                  <a:schemeClr val="bg1"/>
                </a:solidFill>
                <a:latin typeface="Futura Md BT" panose="020B0602020204020303" pitchFamily="34" charset="0"/>
              </a:rPr>
              <a:t>chatiing</a:t>
            </a:r>
            <a:r>
              <a:rPr lang="en-US" sz="2000" dirty="0">
                <a:solidFill>
                  <a:schemeClr val="bg1"/>
                </a:solidFill>
                <a:latin typeface="Futura Md BT" panose="020B0602020204020303" pitchFamily="34" charset="0"/>
              </a:rPr>
              <a:t> away, </a:t>
            </a:r>
            <a:r>
              <a:rPr lang="en-US" sz="2000" dirty="0" err="1">
                <a:solidFill>
                  <a:schemeClr val="bg1"/>
                </a:solidFill>
                <a:latin typeface="Futura Md BT" panose="020B0602020204020303" pitchFamily="34" charset="0"/>
              </a:rPr>
              <a:t>youtubing</a:t>
            </a:r>
            <a:r>
              <a:rPr lang="en-US" sz="2000" dirty="0">
                <a:solidFill>
                  <a:schemeClr val="bg1"/>
                </a:solidFill>
                <a:latin typeface="Futura Md BT" panose="020B0602020204020303" pitchFamily="34" charset="0"/>
              </a:rPr>
              <a:t>)</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Failure to execute duties in line with expected standard</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Mental laziness/poor attitude to work</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Insubordination and disrespect to seniors</a:t>
            </a:r>
          </a:p>
          <a:p>
            <a:pPr marL="285750" indent="-285750" algn="l">
              <a:buFont typeface="Arial" panose="020B0604020202020204" pitchFamily="34" charset="0"/>
              <a:buChar char="•"/>
            </a:pPr>
            <a:r>
              <a:rPr lang="en-US" sz="2000" dirty="0">
                <a:solidFill>
                  <a:schemeClr val="bg1"/>
                </a:solidFill>
                <a:latin typeface="Futura Md BT" panose="020B0602020204020303" pitchFamily="34" charset="0"/>
              </a:rPr>
              <a:t>corruption</a:t>
            </a:r>
          </a:p>
        </p:txBody>
      </p:sp>
      <p:sp>
        <p:nvSpPr>
          <p:cNvPr id="14" name="Rectangle: Rounded Corners 13">
            <a:extLst>
              <a:ext uri="{FF2B5EF4-FFF2-40B4-BE49-F238E27FC236}">
                <a16:creationId xmlns:a16="http://schemas.microsoft.com/office/drawing/2014/main" id="{9FD5D85A-A0E6-F42F-FE5D-7636C930D658}"/>
              </a:ext>
            </a:extLst>
          </p:cNvPr>
          <p:cNvSpPr/>
          <p:nvPr/>
        </p:nvSpPr>
        <p:spPr>
          <a:xfrm>
            <a:off x="4009848" y="5593701"/>
            <a:ext cx="4172306" cy="864533"/>
          </a:xfrm>
          <a:prstGeom prst="roundRect">
            <a:avLst>
              <a:gd name="adj" fmla="val 0"/>
            </a:avLst>
          </a:prstGeom>
          <a:solidFill>
            <a:srgbClr val="E30B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EE233A-D3AE-6388-580E-0A60322E5C51}"/>
              </a:ext>
            </a:extLst>
          </p:cNvPr>
          <p:cNvSpPr txBox="1"/>
          <p:nvPr/>
        </p:nvSpPr>
        <p:spPr>
          <a:xfrm>
            <a:off x="4507017" y="5569766"/>
            <a:ext cx="3319041" cy="923330"/>
          </a:xfrm>
          <a:prstGeom prst="rect">
            <a:avLst/>
          </a:prstGeom>
          <a:noFill/>
        </p:spPr>
        <p:txBody>
          <a:bodyPr wrap="square">
            <a:spAutoFit/>
          </a:bodyPr>
          <a:lstStyle/>
          <a:p>
            <a:pPr algn="ctr"/>
            <a:r>
              <a:rPr lang="en-US" sz="1800" b="1" dirty="0">
                <a:solidFill>
                  <a:schemeClr val="bg1"/>
                </a:solidFill>
                <a:latin typeface="Futura Md BT" panose="020B0602020204020303" pitchFamily="34" charset="0"/>
              </a:rPr>
              <a:t>Decreased productivity</a:t>
            </a:r>
          </a:p>
          <a:p>
            <a:pPr algn="ctr"/>
            <a:r>
              <a:rPr lang="en-US" sz="1800" b="1" dirty="0">
                <a:solidFill>
                  <a:schemeClr val="bg1"/>
                </a:solidFill>
                <a:latin typeface="Futura Md BT" panose="020B0602020204020303" pitchFamily="34" charset="0"/>
              </a:rPr>
              <a:t>Diminished quality of work</a:t>
            </a:r>
          </a:p>
          <a:p>
            <a:pPr algn="ctr"/>
            <a:r>
              <a:rPr lang="en-US" sz="1800" b="1" dirty="0">
                <a:solidFill>
                  <a:schemeClr val="bg1"/>
                </a:solidFill>
                <a:latin typeface="Futura Md BT" panose="020B0602020204020303" pitchFamily="34" charset="0"/>
              </a:rPr>
              <a:t>Poor service delivery</a:t>
            </a:r>
          </a:p>
        </p:txBody>
      </p:sp>
    </p:spTree>
    <p:extLst>
      <p:ext uri="{BB962C8B-B14F-4D97-AF65-F5344CB8AC3E}">
        <p14:creationId xmlns:p14="http://schemas.microsoft.com/office/powerpoint/2010/main" val="27762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图片 3">
            <a:extLst>
              <a:ext uri="{FF2B5EF4-FFF2-40B4-BE49-F238E27FC236}">
                <a16:creationId xmlns:a16="http://schemas.microsoft.com/office/drawing/2014/main" id="{2EBF5C92-D7CB-E862-7C8A-920F71C767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9685"/>
            <a:ext cx="12192000" cy="6855729"/>
          </a:xfrm>
          <a:prstGeom prst="rect">
            <a:avLst/>
          </a:prstGeom>
        </p:spPr>
      </p:pic>
      <p:sp>
        <p:nvSpPr>
          <p:cNvPr id="46" name="矩形 2">
            <a:extLst>
              <a:ext uri="{FF2B5EF4-FFF2-40B4-BE49-F238E27FC236}">
                <a16:creationId xmlns:a16="http://schemas.microsoft.com/office/drawing/2014/main" id="{08ACB875-E883-4C6A-18BA-4A0F2D07C798}"/>
              </a:ext>
            </a:extLst>
          </p:cNvPr>
          <p:cNvSpPr/>
          <p:nvPr/>
        </p:nvSpPr>
        <p:spPr>
          <a:xfrm>
            <a:off x="4349929" y="-21642"/>
            <a:ext cx="7842071" cy="6879639"/>
          </a:xfrm>
          <a:prstGeom prst="rect">
            <a:avLst/>
          </a:prstGeom>
          <a:solidFill>
            <a:schemeClr val="bg1">
              <a:alpha val="83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sp>
        <p:nvSpPr>
          <p:cNvPr id="47" name="矩形 15">
            <a:extLst>
              <a:ext uri="{FF2B5EF4-FFF2-40B4-BE49-F238E27FC236}">
                <a16:creationId xmlns:a16="http://schemas.microsoft.com/office/drawing/2014/main" id="{2D73C12C-9637-EA88-D7CB-522723892BA7}"/>
              </a:ext>
            </a:extLst>
          </p:cNvPr>
          <p:cNvSpPr/>
          <p:nvPr/>
        </p:nvSpPr>
        <p:spPr>
          <a:xfrm>
            <a:off x="0" y="2259873"/>
            <a:ext cx="1358537" cy="2651760"/>
          </a:xfrm>
          <a:prstGeom prst="rect">
            <a:avLst/>
          </a:prstGeom>
          <a:solidFill>
            <a:srgbClr val="195869">
              <a:alpha val="8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grpSp>
        <p:nvGrpSpPr>
          <p:cNvPr id="49" name="组合 9">
            <a:extLst>
              <a:ext uri="{FF2B5EF4-FFF2-40B4-BE49-F238E27FC236}">
                <a16:creationId xmlns:a16="http://schemas.microsoft.com/office/drawing/2014/main" id="{5ABD54F1-7B45-A21E-BBEF-2AFD6DA8394F}"/>
              </a:ext>
            </a:extLst>
          </p:cNvPr>
          <p:cNvGrpSpPr/>
          <p:nvPr/>
        </p:nvGrpSpPr>
        <p:grpSpPr>
          <a:xfrm>
            <a:off x="1358536" y="2259871"/>
            <a:ext cx="2991394" cy="2651762"/>
            <a:chOff x="1358536" y="2259871"/>
            <a:chExt cx="2991394" cy="2651762"/>
          </a:xfrm>
        </p:grpSpPr>
        <p:cxnSp>
          <p:nvCxnSpPr>
            <p:cNvPr id="50" name="直接连接符 5">
              <a:extLst>
                <a:ext uri="{FF2B5EF4-FFF2-40B4-BE49-F238E27FC236}">
                  <a16:creationId xmlns:a16="http://schemas.microsoft.com/office/drawing/2014/main" id="{C91D5239-A3CF-DEA0-DC50-4F8F2B6CEFFA}"/>
                </a:ext>
              </a:extLst>
            </p:cNvPr>
            <p:cNvCxnSpPr/>
            <p:nvPr/>
          </p:nvCxnSpPr>
          <p:spPr>
            <a:xfrm>
              <a:off x="1358537" y="2259873"/>
              <a:ext cx="2991393" cy="0"/>
            </a:xfrm>
            <a:prstGeom prst="line">
              <a:avLst/>
            </a:prstGeom>
            <a:noFill/>
            <a:ln w="28575" cap="flat" cmpd="sng" algn="ctr">
              <a:solidFill>
                <a:srgbClr val="FFFFFF"/>
              </a:solidFill>
              <a:prstDash val="solid"/>
              <a:miter lim="800000"/>
            </a:ln>
            <a:effectLst/>
          </p:spPr>
        </p:cxnSp>
        <p:cxnSp>
          <p:nvCxnSpPr>
            <p:cNvPr id="51" name="直接连接符 18">
              <a:extLst>
                <a:ext uri="{FF2B5EF4-FFF2-40B4-BE49-F238E27FC236}">
                  <a16:creationId xmlns:a16="http://schemas.microsoft.com/office/drawing/2014/main" id="{59802EA4-ECCC-EB7F-8478-E8CA56155BDE}"/>
                </a:ext>
              </a:extLst>
            </p:cNvPr>
            <p:cNvCxnSpPr/>
            <p:nvPr/>
          </p:nvCxnSpPr>
          <p:spPr>
            <a:xfrm>
              <a:off x="1358536" y="4898570"/>
              <a:ext cx="2991393" cy="0"/>
            </a:xfrm>
            <a:prstGeom prst="line">
              <a:avLst/>
            </a:prstGeom>
            <a:noFill/>
            <a:ln w="28575" cap="flat" cmpd="sng" algn="ctr">
              <a:solidFill>
                <a:srgbClr val="FFFFFF"/>
              </a:solidFill>
              <a:prstDash val="solid"/>
              <a:miter lim="800000"/>
            </a:ln>
            <a:effectLst/>
          </p:spPr>
        </p:cxnSp>
        <p:cxnSp>
          <p:nvCxnSpPr>
            <p:cNvPr id="52" name="直接连接符 20">
              <a:extLst>
                <a:ext uri="{FF2B5EF4-FFF2-40B4-BE49-F238E27FC236}">
                  <a16:creationId xmlns:a16="http://schemas.microsoft.com/office/drawing/2014/main" id="{7ADEC7DC-130A-B7EE-C47B-35385ACCD4D0}"/>
                </a:ext>
              </a:extLst>
            </p:cNvPr>
            <p:cNvCxnSpPr/>
            <p:nvPr/>
          </p:nvCxnSpPr>
          <p:spPr>
            <a:xfrm>
              <a:off x="1358536" y="3585753"/>
              <a:ext cx="2991393" cy="0"/>
            </a:xfrm>
            <a:prstGeom prst="line">
              <a:avLst/>
            </a:prstGeom>
            <a:noFill/>
            <a:ln w="28575" cap="flat" cmpd="sng" algn="ctr">
              <a:solidFill>
                <a:srgbClr val="FFFFFF"/>
              </a:solidFill>
              <a:prstDash val="solid"/>
              <a:miter lim="800000"/>
            </a:ln>
            <a:effectLst/>
          </p:spPr>
        </p:cxnSp>
        <p:cxnSp>
          <p:nvCxnSpPr>
            <p:cNvPr id="53" name="直接连接符 21">
              <a:extLst>
                <a:ext uri="{FF2B5EF4-FFF2-40B4-BE49-F238E27FC236}">
                  <a16:creationId xmlns:a16="http://schemas.microsoft.com/office/drawing/2014/main" id="{F65FA8E2-370B-F139-0207-9142FC44B783}"/>
                </a:ext>
              </a:extLst>
            </p:cNvPr>
            <p:cNvCxnSpPr/>
            <p:nvPr/>
          </p:nvCxnSpPr>
          <p:spPr>
            <a:xfrm>
              <a:off x="2854232" y="2259873"/>
              <a:ext cx="0" cy="2638699"/>
            </a:xfrm>
            <a:prstGeom prst="line">
              <a:avLst/>
            </a:prstGeom>
            <a:noFill/>
            <a:ln w="28575" cap="flat" cmpd="sng" algn="ctr">
              <a:solidFill>
                <a:srgbClr val="FFFFFF"/>
              </a:solidFill>
              <a:prstDash val="solid"/>
              <a:miter lim="800000"/>
            </a:ln>
            <a:effectLst/>
          </p:spPr>
        </p:cxnSp>
        <p:cxnSp>
          <p:nvCxnSpPr>
            <p:cNvPr id="54" name="直接连接符 23">
              <a:extLst>
                <a:ext uri="{FF2B5EF4-FFF2-40B4-BE49-F238E27FC236}">
                  <a16:creationId xmlns:a16="http://schemas.microsoft.com/office/drawing/2014/main" id="{FDA11ED0-8FD9-2368-9FCC-3D9E260ED0BC}"/>
                </a:ext>
              </a:extLst>
            </p:cNvPr>
            <p:cNvCxnSpPr/>
            <p:nvPr/>
          </p:nvCxnSpPr>
          <p:spPr>
            <a:xfrm>
              <a:off x="2096586" y="2259873"/>
              <a:ext cx="0" cy="2638699"/>
            </a:xfrm>
            <a:prstGeom prst="line">
              <a:avLst/>
            </a:prstGeom>
            <a:noFill/>
            <a:ln w="28575" cap="flat" cmpd="sng" algn="ctr">
              <a:solidFill>
                <a:srgbClr val="FFFFFF"/>
              </a:solidFill>
              <a:prstDash val="solid"/>
              <a:miter lim="800000"/>
            </a:ln>
            <a:effectLst/>
          </p:spPr>
        </p:cxnSp>
        <p:cxnSp>
          <p:nvCxnSpPr>
            <p:cNvPr id="55" name="直接连接符 24">
              <a:extLst>
                <a:ext uri="{FF2B5EF4-FFF2-40B4-BE49-F238E27FC236}">
                  <a16:creationId xmlns:a16="http://schemas.microsoft.com/office/drawing/2014/main" id="{7D831FCC-CF59-5246-55AA-D114D1D48230}"/>
                </a:ext>
              </a:extLst>
            </p:cNvPr>
            <p:cNvCxnSpPr/>
            <p:nvPr/>
          </p:nvCxnSpPr>
          <p:spPr>
            <a:xfrm>
              <a:off x="3664129" y="2259871"/>
              <a:ext cx="0" cy="2638699"/>
            </a:xfrm>
            <a:prstGeom prst="line">
              <a:avLst/>
            </a:prstGeom>
            <a:noFill/>
            <a:ln w="28575" cap="flat" cmpd="sng" algn="ctr">
              <a:solidFill>
                <a:srgbClr val="FFFFFF"/>
              </a:solidFill>
              <a:prstDash val="solid"/>
              <a:miter lim="800000"/>
            </a:ln>
            <a:effectLst/>
          </p:spPr>
        </p:cxnSp>
        <p:sp>
          <p:nvSpPr>
            <p:cNvPr id="56" name="矩形 8">
              <a:extLst>
                <a:ext uri="{FF2B5EF4-FFF2-40B4-BE49-F238E27FC236}">
                  <a16:creationId xmlns:a16="http://schemas.microsoft.com/office/drawing/2014/main" id="{8DC13A9C-38C5-85B0-D642-019E5580988F}"/>
                </a:ext>
              </a:extLst>
            </p:cNvPr>
            <p:cNvSpPr/>
            <p:nvPr/>
          </p:nvSpPr>
          <p:spPr>
            <a:xfrm>
              <a:off x="2854231" y="3572690"/>
              <a:ext cx="809898" cy="1338943"/>
            </a:xfrm>
            <a:prstGeom prst="rect">
              <a:avLst/>
            </a:prstGeom>
            <a:solidFill>
              <a:srgbClr val="195869">
                <a:alpha val="75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sp>
          <p:nvSpPr>
            <p:cNvPr id="57" name="矩形 25">
              <a:extLst>
                <a:ext uri="{FF2B5EF4-FFF2-40B4-BE49-F238E27FC236}">
                  <a16:creationId xmlns:a16="http://schemas.microsoft.com/office/drawing/2014/main" id="{0950EA5B-46B3-166F-5434-8F23627C3E85}"/>
                </a:ext>
              </a:extLst>
            </p:cNvPr>
            <p:cNvSpPr/>
            <p:nvPr/>
          </p:nvSpPr>
          <p:spPr>
            <a:xfrm>
              <a:off x="2070460" y="2287804"/>
              <a:ext cx="809898" cy="1297949"/>
            </a:xfrm>
            <a:prstGeom prst="rect">
              <a:avLst/>
            </a:prstGeom>
            <a:solidFill>
              <a:srgbClr val="1D9A78">
                <a:alpha val="75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Calibri"/>
                <a:ea typeface="Yeseva One" panose="00000500000000000000" charset="0"/>
                <a:cs typeface="+mn-cs"/>
              </a:endParaRPr>
            </a:p>
          </p:txBody>
        </p:sp>
      </p:grpSp>
      <p:sp>
        <p:nvSpPr>
          <p:cNvPr id="2" name="矩形 19">
            <a:extLst>
              <a:ext uri="{FF2B5EF4-FFF2-40B4-BE49-F238E27FC236}">
                <a16:creationId xmlns:a16="http://schemas.microsoft.com/office/drawing/2014/main" id="{6922101A-5CF2-B2F0-A0A6-3343E533D030}"/>
              </a:ext>
            </a:extLst>
          </p:cNvPr>
          <p:cNvSpPr/>
          <p:nvPr/>
        </p:nvSpPr>
        <p:spPr>
          <a:xfrm flipH="1">
            <a:off x="193168" y="3137943"/>
            <a:ext cx="1050288" cy="923330"/>
          </a:xfrm>
          <a:prstGeom prst="rect">
            <a:avLst/>
          </a:prstGeom>
        </p:spPr>
        <p:txBody>
          <a:bodyPr vert="horz" wrap="none">
            <a:spAutoFit/>
          </a:bodyPr>
          <a:lstStyle/>
          <a:p>
            <a:r>
              <a:rPr lang="en-US" altLang="zh-CN" sz="5400" b="1" dirty="0">
                <a:solidFill>
                  <a:schemeClr val="bg1"/>
                </a:solidFill>
                <a:latin typeface="Futura Md BT" panose="020B0602020204020303" pitchFamily="34" charset="0"/>
                <a:ea typeface="Yeseva One" panose="00000500000000000000" charset="0"/>
              </a:rPr>
              <a:t>02</a:t>
            </a:r>
            <a:endParaRPr lang="zh-CN" altLang="en-US" sz="5400" b="1" dirty="0">
              <a:solidFill>
                <a:schemeClr val="bg1"/>
              </a:solidFill>
              <a:latin typeface="Futura Md BT" panose="020B0602020204020303" pitchFamily="34" charset="0"/>
              <a:ea typeface="Yeseva One" panose="00000500000000000000" charset="0"/>
            </a:endParaRPr>
          </a:p>
        </p:txBody>
      </p:sp>
      <p:sp>
        <p:nvSpPr>
          <p:cNvPr id="7" name="pa_     _1">
            <a:extLst>
              <a:ext uri="{FF2B5EF4-FFF2-40B4-BE49-F238E27FC236}">
                <a16:creationId xmlns:a16="http://schemas.microsoft.com/office/drawing/2014/main" id="{A3B8BAA6-F934-C12D-7461-43C2198D1CD1}"/>
              </a:ext>
            </a:extLst>
          </p:cNvPr>
          <p:cNvSpPr/>
          <p:nvPr>
            <p:custDataLst>
              <p:tags r:id="rId1"/>
            </p:custDataLst>
          </p:nvPr>
        </p:nvSpPr>
        <p:spPr>
          <a:xfrm>
            <a:off x="5088296" y="2400049"/>
            <a:ext cx="5916288" cy="2051917"/>
          </a:xfrm>
          <a:prstGeom prst="roundRect">
            <a:avLst/>
          </a:prstGeom>
          <a:solidFill>
            <a:srgbClr val="1D9A78"/>
          </a:solidFill>
          <a:ln w="12700" cap="flat" cmpd="sng" algn="ctr">
            <a:noFill/>
            <a:prstDash val="solid"/>
            <a:miter lim="800000"/>
          </a:ln>
          <a:effectLst/>
        </p:spPr>
        <p:txBody>
          <a:bodyPr lIns="121844" tIns="60922" rIns="121844" bIns="609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595959"/>
              </a:solidFill>
              <a:effectLst/>
              <a:uLnTx/>
              <a:uFillTx/>
              <a:latin typeface="Yeseva One" panose="00000500000000000000" charset="0"/>
              <a:ea typeface="Yeseva One" panose="00000500000000000000" charset="0"/>
              <a:cs typeface="+mn-cs"/>
            </a:endParaRPr>
          </a:p>
        </p:txBody>
      </p:sp>
      <p:sp>
        <p:nvSpPr>
          <p:cNvPr id="5" name="PA_pa_     _2">
            <a:extLst>
              <a:ext uri="{FF2B5EF4-FFF2-40B4-BE49-F238E27FC236}">
                <a16:creationId xmlns:a16="http://schemas.microsoft.com/office/drawing/2014/main" id="{A0DF98F1-EB1F-D572-B7B9-5C0CD6C7BFC0}"/>
              </a:ext>
            </a:extLst>
          </p:cNvPr>
          <p:cNvSpPr txBox="1"/>
          <p:nvPr>
            <p:custDataLst>
              <p:tags r:id="rId2"/>
            </p:custDataLst>
          </p:nvPr>
        </p:nvSpPr>
        <p:spPr>
          <a:xfrm>
            <a:off x="5231671" y="2457928"/>
            <a:ext cx="5916289" cy="1928079"/>
          </a:xfrm>
          <a:prstGeom prst="rect">
            <a:avLst/>
          </a:prstGeom>
          <a:noFill/>
        </p:spPr>
        <p:txBody>
          <a:bodyPr wrap="square" lIns="80632" tIns="40316" rIns="80632" bIns="40316" rtlCol="0">
            <a:spAutoFit/>
          </a:bodyPr>
          <a:lstStyle/>
          <a:p>
            <a:r>
              <a:rPr lang="en-US" altLang="zh-CN" sz="4000" b="1" dirty="0">
                <a:solidFill>
                  <a:schemeClr val="bg1"/>
                </a:solidFill>
                <a:latin typeface="Futura Md BT" panose="020B0602020204020303" pitchFamily="34" charset="0"/>
                <a:ea typeface="Yeseva One" panose="00000500000000000000" charset="0"/>
              </a:rPr>
              <a:t>PILLAR 2</a:t>
            </a:r>
          </a:p>
          <a:p>
            <a:r>
              <a:rPr lang="en-US" altLang="zh-CN" sz="4000" b="1" dirty="0">
                <a:solidFill>
                  <a:schemeClr val="bg1"/>
                </a:solidFill>
                <a:latin typeface="Futura Md BT" panose="020B0602020204020303" pitchFamily="34" charset="0"/>
                <a:ea typeface="Yeseva One" panose="00000500000000000000" charset="0"/>
              </a:rPr>
              <a:t>The New Performance Management System</a:t>
            </a:r>
          </a:p>
        </p:txBody>
      </p:sp>
    </p:spTree>
    <p:extLst>
      <p:ext uri="{BB962C8B-B14F-4D97-AF65-F5344CB8AC3E}">
        <p14:creationId xmlns:p14="http://schemas.microsoft.com/office/powerpoint/2010/main" val="512111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12" presetClass="entr" presetSubtype="8" fill="hold" grpId="0" nodeType="afterEffect">
                                  <p:stCondLst>
                                    <p:cond delay="0"/>
                                  </p:stCondLst>
                                  <p:iterate type="lt">
                                    <p:tmPct val="1000"/>
                                  </p:iterate>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148100"/>
            <a:ext cx="9932748" cy="820083"/>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FEDERAL CIVIL SERVICE STRATEGY AND IMPLEMENTATION PLAN 2021-2025 (FCSSIP25)</a:t>
            </a:r>
          </a:p>
        </p:txBody>
      </p:sp>
      <p:grpSp>
        <p:nvGrpSpPr>
          <p:cNvPr id="48" name="Group 47">
            <a:extLst>
              <a:ext uri="{FF2B5EF4-FFF2-40B4-BE49-F238E27FC236}">
                <a16:creationId xmlns:a16="http://schemas.microsoft.com/office/drawing/2014/main" id="{879F3914-AE2D-B2F7-2FF4-7B15589E7AC0}"/>
              </a:ext>
            </a:extLst>
          </p:cNvPr>
          <p:cNvGrpSpPr/>
          <p:nvPr/>
        </p:nvGrpSpPr>
        <p:grpSpPr>
          <a:xfrm>
            <a:off x="1271087" y="592517"/>
            <a:ext cx="9604136" cy="5946395"/>
            <a:chOff x="984503" y="501395"/>
            <a:chExt cx="9676130" cy="5990970"/>
          </a:xfrm>
        </p:grpSpPr>
        <p:sp>
          <p:nvSpPr>
            <p:cNvPr id="4" name="object 11">
              <a:extLst>
                <a:ext uri="{FF2B5EF4-FFF2-40B4-BE49-F238E27FC236}">
                  <a16:creationId xmlns:a16="http://schemas.microsoft.com/office/drawing/2014/main" id="{551ADD9C-ECB2-2498-57F7-E96D0EEE9DA6}"/>
                </a:ext>
              </a:extLst>
            </p:cNvPr>
            <p:cNvSpPr txBox="1"/>
            <p:nvPr/>
          </p:nvSpPr>
          <p:spPr>
            <a:xfrm>
              <a:off x="984503" y="5643371"/>
              <a:ext cx="9676130" cy="848994"/>
            </a:xfrm>
            <a:prstGeom prst="rect">
              <a:avLst/>
            </a:prstGeom>
            <a:solidFill>
              <a:srgbClr val="008652"/>
            </a:solidFill>
          </p:spPr>
          <p:txBody>
            <a:bodyPr vert="horz" wrap="square" lIns="0" tIns="146685" rIns="0" bIns="0" rtlCol="0">
              <a:spAutoFit/>
            </a:bodyPr>
            <a:lstStyle/>
            <a:p>
              <a:pPr marL="55244" algn="ctr">
                <a:spcBef>
                  <a:spcPts val="1155"/>
                </a:spcBef>
              </a:pPr>
              <a:r>
                <a:rPr sz="1400" b="1" spc="-10" dirty="0">
                  <a:solidFill>
                    <a:srgbClr val="FFFFFF"/>
                  </a:solidFill>
                  <a:latin typeface="Liberation Sans"/>
                  <a:cs typeface="Liberation Sans"/>
                </a:rPr>
                <a:t>Enablers:</a:t>
              </a:r>
              <a:endParaRPr sz="1400" dirty="0">
                <a:solidFill>
                  <a:prstClr val="black"/>
                </a:solidFill>
                <a:latin typeface="Liberation Sans"/>
                <a:cs typeface="Liberation Sans"/>
              </a:endParaRPr>
            </a:p>
            <a:p>
              <a:pPr marL="374650" marR="314325" indent="1270" algn="ctr">
                <a:spcBef>
                  <a:spcPts val="10"/>
                </a:spcBef>
              </a:pPr>
              <a:r>
                <a:rPr sz="1200" dirty="0">
                  <a:solidFill>
                    <a:srgbClr val="FFFFFF"/>
                  </a:solidFill>
                  <a:latin typeface="Liberation Sans"/>
                  <a:cs typeface="Liberation Sans"/>
                </a:rPr>
                <a:t>Culture</a:t>
              </a:r>
              <a:r>
                <a:rPr sz="1200" spc="-45" dirty="0">
                  <a:solidFill>
                    <a:srgbClr val="FFFFFF"/>
                  </a:solidFill>
                  <a:latin typeface="Liberation Sans"/>
                  <a:cs typeface="Liberation Sans"/>
                </a:rPr>
                <a:t> </a:t>
              </a:r>
              <a:r>
                <a:rPr sz="1200" spc="-10" dirty="0">
                  <a:solidFill>
                    <a:srgbClr val="FFFFFF"/>
                  </a:solidFill>
                  <a:latin typeface="Liberation Sans"/>
                  <a:cs typeface="Liberation Sans"/>
                </a:rPr>
                <a:t>change,</a:t>
              </a:r>
              <a:r>
                <a:rPr sz="1200" spc="-45" dirty="0">
                  <a:solidFill>
                    <a:srgbClr val="FFFFFF"/>
                  </a:solidFill>
                  <a:latin typeface="Liberation Sans"/>
                  <a:cs typeface="Liberation Sans"/>
                </a:rPr>
                <a:t> </a:t>
              </a:r>
              <a:r>
                <a:rPr sz="1200" dirty="0">
                  <a:solidFill>
                    <a:srgbClr val="FFFFFF"/>
                  </a:solidFill>
                  <a:latin typeface="Liberation Sans"/>
                  <a:cs typeface="Liberation Sans"/>
                </a:rPr>
                <a:t>change</a:t>
              </a:r>
              <a:r>
                <a:rPr sz="1200" spc="-40" dirty="0">
                  <a:solidFill>
                    <a:srgbClr val="FFFFFF"/>
                  </a:solidFill>
                  <a:latin typeface="Liberation Sans"/>
                  <a:cs typeface="Liberation Sans"/>
                </a:rPr>
                <a:t> </a:t>
              </a:r>
              <a:r>
                <a:rPr sz="1200" dirty="0">
                  <a:solidFill>
                    <a:srgbClr val="FFFFFF"/>
                  </a:solidFill>
                  <a:latin typeface="Liberation Sans"/>
                  <a:cs typeface="Liberation Sans"/>
                </a:rPr>
                <a:t>management,</a:t>
              </a:r>
              <a:r>
                <a:rPr sz="1200" spc="-40" dirty="0">
                  <a:solidFill>
                    <a:srgbClr val="FFFFFF"/>
                  </a:solidFill>
                  <a:latin typeface="Liberation Sans"/>
                  <a:cs typeface="Liberation Sans"/>
                </a:rPr>
                <a:t> </a:t>
              </a:r>
              <a:r>
                <a:rPr sz="1200" dirty="0">
                  <a:solidFill>
                    <a:srgbClr val="FFFFFF"/>
                  </a:solidFill>
                  <a:latin typeface="Liberation Sans"/>
                  <a:cs typeface="Liberation Sans"/>
                </a:rPr>
                <a:t>partnership,</a:t>
              </a:r>
              <a:r>
                <a:rPr sz="1200" spc="-50" dirty="0">
                  <a:solidFill>
                    <a:srgbClr val="FFFFFF"/>
                  </a:solidFill>
                  <a:latin typeface="Liberation Sans"/>
                  <a:cs typeface="Liberation Sans"/>
                </a:rPr>
                <a:t> </a:t>
              </a:r>
              <a:r>
                <a:rPr sz="1200" dirty="0">
                  <a:solidFill>
                    <a:srgbClr val="FFFFFF"/>
                  </a:solidFill>
                  <a:latin typeface="Liberation Sans"/>
                  <a:cs typeface="Liberation Sans"/>
                </a:rPr>
                <a:t>leverage</a:t>
              </a:r>
              <a:r>
                <a:rPr sz="1200" spc="-30" dirty="0">
                  <a:solidFill>
                    <a:srgbClr val="FFFFFF"/>
                  </a:solidFill>
                  <a:latin typeface="Liberation Sans"/>
                  <a:cs typeface="Liberation Sans"/>
                </a:rPr>
                <a:t> </a:t>
              </a:r>
              <a:r>
                <a:rPr sz="1200" spc="-10" dirty="0">
                  <a:solidFill>
                    <a:srgbClr val="FFFFFF"/>
                  </a:solidFill>
                  <a:latin typeface="Liberation Sans"/>
                  <a:cs typeface="Liberation Sans"/>
                </a:rPr>
                <a:t>technology,</a:t>
              </a:r>
              <a:r>
                <a:rPr sz="1200" spc="-30" dirty="0">
                  <a:solidFill>
                    <a:srgbClr val="FFFFFF"/>
                  </a:solidFill>
                  <a:latin typeface="Liberation Sans"/>
                  <a:cs typeface="Liberation Sans"/>
                </a:rPr>
                <a:t> </a:t>
              </a:r>
              <a:r>
                <a:rPr sz="1200" dirty="0">
                  <a:solidFill>
                    <a:srgbClr val="FFFFFF"/>
                  </a:solidFill>
                  <a:latin typeface="Liberation Sans"/>
                  <a:cs typeface="Liberation Sans"/>
                </a:rPr>
                <a:t>data</a:t>
              </a:r>
              <a:r>
                <a:rPr sz="1200" spc="-40" dirty="0">
                  <a:solidFill>
                    <a:srgbClr val="FFFFFF"/>
                  </a:solidFill>
                  <a:latin typeface="Liberation Sans"/>
                  <a:cs typeface="Liberation Sans"/>
                </a:rPr>
                <a:t> </a:t>
              </a:r>
              <a:r>
                <a:rPr sz="1200" dirty="0">
                  <a:solidFill>
                    <a:srgbClr val="FFFFFF"/>
                  </a:solidFill>
                  <a:latin typeface="Liberation Sans"/>
                  <a:cs typeface="Liberation Sans"/>
                </a:rPr>
                <a:t>&amp;</a:t>
              </a:r>
              <a:r>
                <a:rPr sz="1200" spc="-15" dirty="0">
                  <a:solidFill>
                    <a:srgbClr val="FFFFFF"/>
                  </a:solidFill>
                  <a:latin typeface="Liberation Sans"/>
                  <a:cs typeface="Liberation Sans"/>
                </a:rPr>
                <a:t> </a:t>
              </a:r>
              <a:r>
                <a:rPr sz="1200" dirty="0">
                  <a:solidFill>
                    <a:srgbClr val="FFFFFF"/>
                  </a:solidFill>
                  <a:latin typeface="Liberation Sans"/>
                  <a:cs typeface="Liberation Sans"/>
                </a:rPr>
                <a:t>analytics,</a:t>
              </a:r>
              <a:r>
                <a:rPr sz="1200" spc="-20" dirty="0">
                  <a:solidFill>
                    <a:srgbClr val="FFFFFF"/>
                  </a:solidFill>
                  <a:latin typeface="Liberation Sans"/>
                  <a:cs typeface="Liberation Sans"/>
                </a:rPr>
                <a:t> </a:t>
              </a:r>
              <a:r>
                <a:rPr sz="1200" dirty="0">
                  <a:solidFill>
                    <a:srgbClr val="FFFFFF"/>
                  </a:solidFill>
                  <a:latin typeface="Liberation Sans"/>
                  <a:cs typeface="Liberation Sans"/>
                </a:rPr>
                <a:t>digital</a:t>
              </a:r>
              <a:r>
                <a:rPr sz="1200" spc="-40" dirty="0">
                  <a:solidFill>
                    <a:srgbClr val="FFFFFF"/>
                  </a:solidFill>
                  <a:latin typeface="Liberation Sans"/>
                  <a:cs typeface="Liberation Sans"/>
                </a:rPr>
                <a:t> </a:t>
              </a:r>
              <a:r>
                <a:rPr sz="1200" dirty="0">
                  <a:solidFill>
                    <a:srgbClr val="FFFFFF"/>
                  </a:solidFill>
                  <a:latin typeface="Liberation Sans"/>
                  <a:cs typeface="Liberation Sans"/>
                </a:rPr>
                <a:t>skills,</a:t>
              </a:r>
              <a:r>
                <a:rPr sz="1200" spc="-15" dirty="0">
                  <a:solidFill>
                    <a:srgbClr val="FFFFFF"/>
                  </a:solidFill>
                  <a:latin typeface="Liberation Sans"/>
                  <a:cs typeface="Liberation Sans"/>
                </a:rPr>
                <a:t> </a:t>
              </a:r>
              <a:r>
                <a:rPr sz="1200" dirty="0">
                  <a:solidFill>
                    <a:srgbClr val="FFFFFF"/>
                  </a:solidFill>
                  <a:latin typeface="Liberation Sans"/>
                  <a:cs typeface="Liberation Sans"/>
                </a:rPr>
                <a:t>conducive</a:t>
              </a:r>
              <a:r>
                <a:rPr sz="1200" spc="-40" dirty="0">
                  <a:solidFill>
                    <a:srgbClr val="FFFFFF"/>
                  </a:solidFill>
                  <a:latin typeface="Liberation Sans"/>
                  <a:cs typeface="Liberation Sans"/>
                </a:rPr>
                <a:t> </a:t>
              </a:r>
              <a:r>
                <a:rPr sz="1200" dirty="0">
                  <a:solidFill>
                    <a:srgbClr val="FFFFFF"/>
                  </a:solidFill>
                  <a:latin typeface="Liberation Sans"/>
                  <a:cs typeface="Liberation Sans"/>
                </a:rPr>
                <a:t>work</a:t>
              </a:r>
              <a:r>
                <a:rPr sz="1200" spc="-10" dirty="0">
                  <a:solidFill>
                    <a:srgbClr val="FFFFFF"/>
                  </a:solidFill>
                  <a:latin typeface="Liberation Sans"/>
                  <a:cs typeface="Liberation Sans"/>
                </a:rPr>
                <a:t> environment </a:t>
              </a:r>
              <a:r>
                <a:rPr sz="1200" dirty="0">
                  <a:solidFill>
                    <a:srgbClr val="FFFFFF"/>
                  </a:solidFill>
                  <a:latin typeface="Liberation Sans"/>
                  <a:cs typeface="Liberation Sans"/>
                </a:rPr>
                <a:t>consequence</a:t>
              </a:r>
              <a:r>
                <a:rPr sz="1200" spc="-55" dirty="0">
                  <a:solidFill>
                    <a:srgbClr val="FFFFFF"/>
                  </a:solidFill>
                  <a:latin typeface="Liberation Sans"/>
                  <a:cs typeface="Liberation Sans"/>
                </a:rPr>
                <a:t> </a:t>
              </a:r>
              <a:r>
                <a:rPr sz="1200" dirty="0">
                  <a:solidFill>
                    <a:srgbClr val="FFFFFF"/>
                  </a:solidFill>
                  <a:latin typeface="Liberation Sans"/>
                  <a:cs typeface="Liberation Sans"/>
                </a:rPr>
                <a:t>management,</a:t>
              </a:r>
              <a:r>
                <a:rPr sz="1200" spc="-40" dirty="0">
                  <a:solidFill>
                    <a:srgbClr val="FFFFFF"/>
                  </a:solidFill>
                  <a:latin typeface="Liberation Sans"/>
                  <a:cs typeface="Liberation Sans"/>
                </a:rPr>
                <a:t> </a:t>
              </a:r>
              <a:r>
                <a:rPr sz="1200" dirty="0">
                  <a:solidFill>
                    <a:srgbClr val="FFFFFF"/>
                  </a:solidFill>
                  <a:latin typeface="Liberation Sans"/>
                  <a:cs typeface="Liberation Sans"/>
                </a:rPr>
                <a:t>M&amp;E</a:t>
              </a:r>
              <a:r>
                <a:rPr sz="1200" spc="-15" dirty="0">
                  <a:solidFill>
                    <a:srgbClr val="FFFFFF"/>
                  </a:solidFill>
                  <a:latin typeface="Liberation Sans"/>
                  <a:cs typeface="Liberation Sans"/>
                </a:rPr>
                <a:t> </a:t>
              </a:r>
              <a:r>
                <a:rPr sz="1200" dirty="0">
                  <a:solidFill>
                    <a:srgbClr val="FFFFFF"/>
                  </a:solidFill>
                  <a:latin typeface="Liberation Sans"/>
                  <a:cs typeface="Liberation Sans"/>
                </a:rPr>
                <a:t>,</a:t>
              </a:r>
              <a:r>
                <a:rPr sz="1200" spc="-10" dirty="0">
                  <a:solidFill>
                    <a:srgbClr val="FFFFFF"/>
                  </a:solidFill>
                  <a:latin typeface="Liberation Sans"/>
                  <a:cs typeface="Liberation Sans"/>
                </a:rPr>
                <a:t> </a:t>
              </a:r>
              <a:r>
                <a:rPr sz="1200" dirty="0">
                  <a:solidFill>
                    <a:srgbClr val="FFFFFF"/>
                  </a:solidFill>
                  <a:latin typeface="Liberation Sans"/>
                  <a:cs typeface="Liberation Sans"/>
                </a:rPr>
                <a:t>effective</a:t>
              </a:r>
              <a:r>
                <a:rPr sz="1200" spc="-35" dirty="0">
                  <a:solidFill>
                    <a:srgbClr val="FFFFFF"/>
                  </a:solidFill>
                  <a:latin typeface="Liberation Sans"/>
                  <a:cs typeface="Liberation Sans"/>
                </a:rPr>
                <a:t> </a:t>
              </a:r>
              <a:r>
                <a:rPr sz="1200" dirty="0">
                  <a:solidFill>
                    <a:srgbClr val="FFFFFF"/>
                  </a:solidFill>
                  <a:latin typeface="Liberation Sans"/>
                  <a:cs typeface="Liberation Sans"/>
                </a:rPr>
                <a:t>communication,</a:t>
              </a:r>
              <a:r>
                <a:rPr sz="1200" spc="-30" dirty="0">
                  <a:solidFill>
                    <a:srgbClr val="FFFFFF"/>
                  </a:solidFill>
                  <a:latin typeface="Liberation Sans"/>
                  <a:cs typeface="Liberation Sans"/>
                </a:rPr>
                <a:t> </a:t>
              </a:r>
              <a:r>
                <a:rPr sz="1200" dirty="0">
                  <a:solidFill>
                    <a:srgbClr val="FFFFFF"/>
                  </a:solidFill>
                  <a:latin typeface="Liberation Sans"/>
                  <a:cs typeface="Liberation Sans"/>
                </a:rPr>
                <a:t>political</a:t>
              </a:r>
              <a:r>
                <a:rPr sz="1200" spc="-50" dirty="0">
                  <a:solidFill>
                    <a:srgbClr val="FFFFFF"/>
                  </a:solidFill>
                  <a:latin typeface="Liberation Sans"/>
                  <a:cs typeface="Liberation Sans"/>
                </a:rPr>
                <a:t> </a:t>
              </a:r>
              <a:r>
                <a:rPr sz="1200" dirty="0">
                  <a:solidFill>
                    <a:srgbClr val="FFFFFF"/>
                  </a:solidFill>
                  <a:latin typeface="Liberation Sans"/>
                  <a:cs typeface="Liberation Sans"/>
                </a:rPr>
                <a:t>buy-in,</a:t>
              </a:r>
              <a:r>
                <a:rPr sz="1200" spc="-25" dirty="0">
                  <a:solidFill>
                    <a:srgbClr val="FFFFFF"/>
                  </a:solidFill>
                  <a:latin typeface="Liberation Sans"/>
                  <a:cs typeface="Liberation Sans"/>
                </a:rPr>
                <a:t> </a:t>
              </a:r>
              <a:r>
                <a:rPr sz="1200" dirty="0">
                  <a:solidFill>
                    <a:srgbClr val="FFFFFF"/>
                  </a:solidFill>
                  <a:latin typeface="Liberation Sans"/>
                  <a:cs typeface="Liberation Sans"/>
                </a:rPr>
                <a:t>inclusive</a:t>
              </a:r>
              <a:r>
                <a:rPr sz="1200" spc="-30" dirty="0">
                  <a:solidFill>
                    <a:srgbClr val="FFFFFF"/>
                  </a:solidFill>
                  <a:latin typeface="Liberation Sans"/>
                  <a:cs typeface="Liberation Sans"/>
                </a:rPr>
                <a:t> </a:t>
              </a:r>
              <a:r>
                <a:rPr sz="1200" dirty="0">
                  <a:solidFill>
                    <a:srgbClr val="FFFFFF"/>
                  </a:solidFill>
                  <a:latin typeface="Liberation Sans"/>
                  <a:cs typeface="Liberation Sans"/>
                </a:rPr>
                <a:t>engagement,</a:t>
              </a:r>
              <a:r>
                <a:rPr sz="1200" spc="-35" dirty="0">
                  <a:solidFill>
                    <a:srgbClr val="FFFFFF"/>
                  </a:solidFill>
                  <a:latin typeface="Liberation Sans"/>
                  <a:cs typeface="Liberation Sans"/>
                </a:rPr>
                <a:t> </a:t>
              </a:r>
              <a:r>
                <a:rPr sz="1200" dirty="0">
                  <a:solidFill>
                    <a:srgbClr val="FFFFFF"/>
                  </a:solidFill>
                  <a:latin typeface="Liberation Sans"/>
                  <a:cs typeface="Liberation Sans"/>
                </a:rPr>
                <a:t>funding</a:t>
              </a:r>
              <a:r>
                <a:rPr sz="1200" spc="-55" dirty="0">
                  <a:solidFill>
                    <a:srgbClr val="FFFFFF"/>
                  </a:solidFill>
                  <a:latin typeface="Liberation Sans"/>
                  <a:cs typeface="Liberation Sans"/>
                </a:rPr>
                <a:t> </a:t>
              </a:r>
              <a:r>
                <a:rPr sz="1200" dirty="0">
                  <a:solidFill>
                    <a:srgbClr val="FFFFFF"/>
                  </a:solidFill>
                  <a:latin typeface="Liberation Sans"/>
                  <a:cs typeface="Liberation Sans"/>
                </a:rPr>
                <a:t>&amp;</a:t>
              </a:r>
              <a:r>
                <a:rPr sz="1200" spc="-15" dirty="0">
                  <a:solidFill>
                    <a:srgbClr val="FFFFFF"/>
                  </a:solidFill>
                  <a:latin typeface="Liberation Sans"/>
                  <a:cs typeface="Liberation Sans"/>
                </a:rPr>
                <a:t> </a:t>
              </a:r>
              <a:r>
                <a:rPr sz="1200" dirty="0">
                  <a:solidFill>
                    <a:srgbClr val="FFFFFF"/>
                  </a:solidFill>
                  <a:latin typeface="Liberation Sans"/>
                  <a:cs typeface="Liberation Sans"/>
                </a:rPr>
                <a:t>timely</a:t>
              </a:r>
              <a:r>
                <a:rPr sz="1200" spc="-35" dirty="0">
                  <a:solidFill>
                    <a:srgbClr val="FFFFFF"/>
                  </a:solidFill>
                  <a:latin typeface="Liberation Sans"/>
                  <a:cs typeface="Liberation Sans"/>
                </a:rPr>
                <a:t> </a:t>
              </a:r>
              <a:r>
                <a:rPr sz="1200" dirty="0">
                  <a:solidFill>
                    <a:srgbClr val="FFFFFF"/>
                  </a:solidFill>
                  <a:latin typeface="Liberation Sans"/>
                  <a:cs typeface="Liberation Sans"/>
                </a:rPr>
                <a:t>release</a:t>
              </a:r>
              <a:r>
                <a:rPr sz="1200" spc="-40" dirty="0">
                  <a:solidFill>
                    <a:srgbClr val="FFFFFF"/>
                  </a:solidFill>
                  <a:latin typeface="Liberation Sans"/>
                  <a:cs typeface="Liberation Sans"/>
                </a:rPr>
                <a:t> </a:t>
              </a:r>
              <a:r>
                <a:rPr sz="1200" dirty="0">
                  <a:solidFill>
                    <a:srgbClr val="FFFFFF"/>
                  </a:solidFill>
                  <a:latin typeface="Liberation Sans"/>
                  <a:cs typeface="Liberation Sans"/>
                </a:rPr>
                <a:t>of</a:t>
              </a:r>
              <a:r>
                <a:rPr sz="1200" spc="-15" dirty="0">
                  <a:solidFill>
                    <a:srgbClr val="FFFFFF"/>
                  </a:solidFill>
                  <a:latin typeface="Liberation Sans"/>
                  <a:cs typeface="Liberation Sans"/>
                </a:rPr>
                <a:t> </a:t>
              </a:r>
              <a:r>
                <a:rPr sz="1200" dirty="0">
                  <a:solidFill>
                    <a:srgbClr val="FFFFFF"/>
                  </a:solidFill>
                  <a:latin typeface="Liberation Sans"/>
                  <a:cs typeface="Liberation Sans"/>
                </a:rPr>
                <a:t>funds</a:t>
              </a:r>
              <a:r>
                <a:rPr sz="1200" spc="-10" dirty="0">
                  <a:solidFill>
                    <a:srgbClr val="FFFFFF"/>
                  </a:solidFill>
                  <a:latin typeface="Liberation Sans"/>
                  <a:cs typeface="Liberation Sans"/>
                </a:rPr>
                <a:t> </a:t>
              </a:r>
              <a:r>
                <a:rPr sz="1200" spc="-50" dirty="0">
                  <a:solidFill>
                    <a:srgbClr val="FFFFFF"/>
                  </a:solidFill>
                  <a:latin typeface="Liberation Sans"/>
                  <a:cs typeface="Liberation Sans"/>
                </a:rPr>
                <a:t>,</a:t>
              </a:r>
              <a:endParaRPr sz="1200" dirty="0">
                <a:solidFill>
                  <a:prstClr val="black"/>
                </a:solidFill>
                <a:latin typeface="Liberation Sans"/>
                <a:cs typeface="Liberation Sans"/>
              </a:endParaRPr>
            </a:p>
          </p:txBody>
        </p:sp>
        <p:sp>
          <p:nvSpPr>
            <p:cNvPr id="6" name="object 12">
              <a:extLst>
                <a:ext uri="{FF2B5EF4-FFF2-40B4-BE49-F238E27FC236}">
                  <a16:creationId xmlns:a16="http://schemas.microsoft.com/office/drawing/2014/main" id="{5CBAE2BD-7406-E519-E49B-2FC6CE2A2C3A}"/>
                </a:ext>
              </a:extLst>
            </p:cNvPr>
            <p:cNvSpPr/>
            <p:nvPr/>
          </p:nvSpPr>
          <p:spPr>
            <a:xfrm>
              <a:off x="3788664" y="501395"/>
              <a:ext cx="4067810" cy="1172210"/>
            </a:xfrm>
            <a:custGeom>
              <a:avLst/>
              <a:gdLst/>
              <a:ahLst/>
              <a:cxnLst/>
              <a:rect l="l" t="t" r="r" b="b"/>
              <a:pathLst>
                <a:path w="4067809" h="1172210">
                  <a:moveTo>
                    <a:pt x="2033777" y="0"/>
                  </a:moveTo>
                  <a:lnTo>
                    <a:pt x="0" y="1171955"/>
                  </a:lnTo>
                  <a:lnTo>
                    <a:pt x="4067556" y="1171955"/>
                  </a:lnTo>
                  <a:lnTo>
                    <a:pt x="2033777" y="0"/>
                  </a:lnTo>
                  <a:close/>
                </a:path>
              </a:pathLst>
            </a:custGeom>
            <a:solidFill>
              <a:srgbClr val="008652"/>
            </a:solidFill>
          </p:spPr>
          <p:txBody>
            <a:bodyPr wrap="square" lIns="0" tIns="0" rIns="0" bIns="0" rtlCol="0"/>
            <a:lstStyle/>
            <a:p>
              <a:endParaRPr>
                <a:solidFill>
                  <a:prstClr val="black"/>
                </a:solidFill>
                <a:latin typeface="Calibri"/>
              </a:endParaRPr>
            </a:p>
          </p:txBody>
        </p:sp>
        <p:sp>
          <p:nvSpPr>
            <p:cNvPr id="7" name="object 13">
              <a:extLst>
                <a:ext uri="{FF2B5EF4-FFF2-40B4-BE49-F238E27FC236}">
                  <a16:creationId xmlns:a16="http://schemas.microsoft.com/office/drawing/2014/main" id="{742AF5D8-0F86-00BD-B410-BB1A626B4602}"/>
                </a:ext>
              </a:extLst>
            </p:cNvPr>
            <p:cNvSpPr/>
            <p:nvPr/>
          </p:nvSpPr>
          <p:spPr>
            <a:xfrm>
              <a:off x="2447544" y="1758695"/>
              <a:ext cx="6750050" cy="661670"/>
            </a:xfrm>
            <a:custGeom>
              <a:avLst/>
              <a:gdLst/>
              <a:ahLst/>
              <a:cxnLst/>
              <a:rect l="l" t="t" r="r" b="b"/>
              <a:pathLst>
                <a:path w="6750050" h="661669">
                  <a:moveTo>
                    <a:pt x="5600827" y="0"/>
                  </a:moveTo>
                  <a:lnTo>
                    <a:pt x="1148969" y="0"/>
                  </a:lnTo>
                  <a:lnTo>
                    <a:pt x="0" y="661415"/>
                  </a:lnTo>
                  <a:lnTo>
                    <a:pt x="6749796" y="661415"/>
                  </a:lnTo>
                  <a:lnTo>
                    <a:pt x="5600827" y="0"/>
                  </a:lnTo>
                  <a:close/>
                </a:path>
              </a:pathLst>
            </a:custGeom>
            <a:solidFill>
              <a:srgbClr val="008652"/>
            </a:solidFill>
          </p:spPr>
          <p:txBody>
            <a:bodyPr wrap="square" lIns="0" tIns="0" rIns="0" bIns="0" rtlCol="0"/>
            <a:lstStyle/>
            <a:p>
              <a:endParaRPr>
                <a:solidFill>
                  <a:prstClr val="black"/>
                </a:solidFill>
                <a:latin typeface="Calibri"/>
              </a:endParaRPr>
            </a:p>
          </p:txBody>
        </p:sp>
        <p:sp>
          <p:nvSpPr>
            <p:cNvPr id="8" name="object 14">
              <a:extLst>
                <a:ext uri="{FF2B5EF4-FFF2-40B4-BE49-F238E27FC236}">
                  <a16:creationId xmlns:a16="http://schemas.microsoft.com/office/drawing/2014/main" id="{3CC2B25F-9699-8F33-3D68-EC28313BAF25}"/>
                </a:ext>
              </a:extLst>
            </p:cNvPr>
            <p:cNvSpPr txBox="1"/>
            <p:nvPr/>
          </p:nvSpPr>
          <p:spPr>
            <a:xfrm>
              <a:off x="3120691" y="752601"/>
              <a:ext cx="5434236" cy="1682850"/>
            </a:xfrm>
            <a:prstGeom prst="rect">
              <a:avLst/>
            </a:prstGeom>
          </p:spPr>
          <p:txBody>
            <a:bodyPr vert="horz" wrap="square" lIns="0" tIns="13335" rIns="0" bIns="0" rtlCol="0">
              <a:spAutoFit/>
            </a:bodyPr>
            <a:lstStyle/>
            <a:p>
              <a:pPr marR="36195" algn="ctr">
                <a:spcBef>
                  <a:spcPts val="105"/>
                </a:spcBef>
              </a:pPr>
              <a:r>
                <a:rPr sz="1400" b="1" i="1" spc="-10" dirty="0">
                  <a:solidFill>
                    <a:srgbClr val="FFFFFF"/>
                  </a:solidFill>
                  <a:latin typeface="Liberation Sans"/>
                  <a:cs typeface="Liberation Sans"/>
                </a:rPr>
                <a:t>Vision:</a:t>
              </a:r>
              <a:endParaRPr sz="1400" dirty="0">
                <a:solidFill>
                  <a:prstClr val="black"/>
                </a:solidFill>
                <a:latin typeface="Liberation Sans"/>
                <a:cs typeface="Liberation Sans"/>
              </a:endParaRPr>
            </a:p>
            <a:p>
              <a:pPr marR="36830" algn="ctr">
                <a:spcBef>
                  <a:spcPts val="5"/>
                </a:spcBef>
              </a:pPr>
              <a:r>
                <a:rPr sz="1200" i="1" spc="-30" dirty="0">
                  <a:solidFill>
                    <a:srgbClr val="FFFFFF"/>
                  </a:solidFill>
                  <a:latin typeface="Liberation Sans"/>
                  <a:cs typeface="Liberation Sans"/>
                </a:rPr>
                <a:t>To</a:t>
              </a:r>
              <a:r>
                <a:rPr sz="1200" i="1" spc="-50" dirty="0">
                  <a:solidFill>
                    <a:srgbClr val="FFFFFF"/>
                  </a:solidFill>
                  <a:latin typeface="Liberation Sans"/>
                  <a:cs typeface="Liberation Sans"/>
                </a:rPr>
                <a:t> </a:t>
              </a:r>
              <a:r>
                <a:rPr sz="1200" i="1" spc="-20" dirty="0">
                  <a:solidFill>
                    <a:srgbClr val="FFFFFF"/>
                  </a:solidFill>
                  <a:latin typeface="Liberation Sans"/>
                  <a:cs typeface="Liberation Sans"/>
                </a:rPr>
                <a:t>lead</a:t>
              </a:r>
              <a:endParaRPr sz="1200" dirty="0">
                <a:solidFill>
                  <a:prstClr val="black"/>
                </a:solidFill>
                <a:latin typeface="Liberation Sans"/>
                <a:cs typeface="Liberation Sans"/>
              </a:endParaRPr>
            </a:p>
            <a:p>
              <a:pPr marR="36830" algn="ctr"/>
              <a:r>
                <a:rPr sz="1200" i="1" dirty="0">
                  <a:solidFill>
                    <a:srgbClr val="FFFFFF"/>
                  </a:solidFill>
                  <a:latin typeface="Liberation Sans"/>
                  <a:cs typeface="Liberation Sans"/>
                </a:rPr>
                <a:t>a</a:t>
              </a:r>
              <a:r>
                <a:rPr sz="1200" i="1" spc="10" dirty="0">
                  <a:solidFill>
                    <a:srgbClr val="FFFFFF"/>
                  </a:solidFill>
                  <a:latin typeface="Liberation Sans"/>
                  <a:cs typeface="Liberation Sans"/>
                </a:rPr>
                <a:t> </a:t>
              </a:r>
              <a:r>
                <a:rPr sz="1200" spc="-10" dirty="0">
                  <a:solidFill>
                    <a:srgbClr val="FFFFFF"/>
                  </a:solidFill>
                  <a:latin typeface="Liberation Sans"/>
                  <a:cs typeface="Liberation Sans"/>
                </a:rPr>
                <a:t>world-</a:t>
              </a:r>
              <a:r>
                <a:rPr sz="1200" dirty="0">
                  <a:solidFill>
                    <a:srgbClr val="FFFFFF"/>
                  </a:solidFill>
                  <a:latin typeface="Liberation Sans"/>
                  <a:cs typeface="Liberation Sans"/>
                </a:rPr>
                <a:t>class</a:t>
              </a:r>
              <a:r>
                <a:rPr sz="1200" spc="10" dirty="0">
                  <a:solidFill>
                    <a:srgbClr val="FFFFFF"/>
                  </a:solidFill>
                  <a:latin typeface="Liberation Sans"/>
                  <a:cs typeface="Liberation Sans"/>
                </a:rPr>
                <a:t> </a:t>
              </a:r>
              <a:r>
                <a:rPr sz="1200" i="1" spc="-10" dirty="0">
                  <a:solidFill>
                    <a:srgbClr val="FFFFFF"/>
                  </a:solidFill>
                  <a:latin typeface="Liberation Sans"/>
                  <a:cs typeface="Liberation Sans"/>
                </a:rPr>
                <a:t>service</a:t>
              </a:r>
              <a:endParaRPr sz="1200" dirty="0">
                <a:solidFill>
                  <a:prstClr val="black"/>
                </a:solidFill>
                <a:latin typeface="Liberation Sans"/>
                <a:cs typeface="Liberation Sans"/>
              </a:endParaRPr>
            </a:p>
            <a:p>
              <a:pPr marR="34290" algn="ctr"/>
              <a:r>
                <a:rPr sz="1200" i="1" dirty="0">
                  <a:solidFill>
                    <a:srgbClr val="FFFFFF"/>
                  </a:solidFill>
                  <a:latin typeface="Liberation Sans"/>
                  <a:cs typeface="Liberation Sans"/>
                </a:rPr>
                <a:t>for</a:t>
              </a:r>
              <a:r>
                <a:rPr sz="1200" i="1" spc="-10" dirty="0">
                  <a:solidFill>
                    <a:srgbClr val="FFFFFF"/>
                  </a:solidFill>
                  <a:latin typeface="Liberation Sans"/>
                  <a:cs typeface="Liberation Sans"/>
                </a:rPr>
                <a:t> </a:t>
              </a:r>
              <a:r>
                <a:rPr sz="1200" i="1" dirty="0">
                  <a:solidFill>
                    <a:srgbClr val="FFFFFF"/>
                  </a:solidFill>
                  <a:latin typeface="Liberation Sans"/>
                  <a:cs typeface="Liberation Sans"/>
                </a:rPr>
                <a:t>accelerated</a:t>
              </a:r>
              <a:r>
                <a:rPr sz="1200" i="1" spc="-40" dirty="0">
                  <a:solidFill>
                    <a:srgbClr val="FFFFFF"/>
                  </a:solidFill>
                  <a:latin typeface="Liberation Sans"/>
                  <a:cs typeface="Liberation Sans"/>
                </a:rPr>
                <a:t> </a:t>
              </a:r>
              <a:r>
                <a:rPr sz="1200" dirty="0">
                  <a:solidFill>
                    <a:srgbClr val="FFFFFF"/>
                  </a:solidFill>
                  <a:latin typeface="Liberation Sans"/>
                  <a:cs typeface="Liberation Sans"/>
                </a:rPr>
                <a:t>national</a:t>
              </a:r>
              <a:r>
                <a:rPr sz="1200" spc="-15" dirty="0">
                  <a:solidFill>
                    <a:srgbClr val="FFFFFF"/>
                  </a:solidFill>
                  <a:latin typeface="Liberation Sans"/>
                  <a:cs typeface="Liberation Sans"/>
                </a:rPr>
                <a:t> </a:t>
              </a:r>
              <a:r>
                <a:rPr sz="1200" i="1" spc="-10" dirty="0">
                  <a:solidFill>
                    <a:srgbClr val="FFFFFF"/>
                  </a:solidFill>
                  <a:latin typeface="Liberation Sans"/>
                  <a:cs typeface="Liberation Sans"/>
                </a:rPr>
                <a:t>development</a:t>
              </a:r>
              <a:endParaRPr sz="1200" dirty="0">
                <a:solidFill>
                  <a:prstClr val="black"/>
                </a:solidFill>
                <a:latin typeface="Liberation Sans"/>
                <a:cs typeface="Liberation Sans"/>
              </a:endParaRPr>
            </a:p>
            <a:p>
              <a:endParaRPr sz="1300" dirty="0">
                <a:solidFill>
                  <a:prstClr val="black"/>
                </a:solidFill>
                <a:latin typeface="Liberation Sans"/>
                <a:cs typeface="Liberation Sans"/>
              </a:endParaRPr>
            </a:p>
            <a:p>
              <a:pPr marL="4445" algn="ctr">
                <a:spcBef>
                  <a:spcPts val="755"/>
                </a:spcBef>
              </a:pPr>
              <a:r>
                <a:rPr sz="1400" b="1" spc="-10" dirty="0">
                  <a:solidFill>
                    <a:srgbClr val="FFFFFF"/>
                  </a:solidFill>
                  <a:latin typeface="Liberation Sans"/>
                  <a:cs typeface="Liberation Sans"/>
                </a:rPr>
                <a:t>Mission:</a:t>
              </a:r>
              <a:endParaRPr sz="1400" dirty="0">
                <a:solidFill>
                  <a:prstClr val="black"/>
                </a:solidFill>
                <a:latin typeface="Liberation Sans"/>
                <a:cs typeface="Liberation Sans"/>
              </a:endParaRPr>
            </a:p>
            <a:p>
              <a:pPr marL="12065" marR="5080" algn="ctr">
                <a:spcBef>
                  <a:spcPts val="10"/>
                </a:spcBef>
              </a:pPr>
              <a:r>
                <a:rPr sz="1200" dirty="0">
                  <a:solidFill>
                    <a:srgbClr val="FFFFFF"/>
                  </a:solidFill>
                  <a:latin typeface="Liberation Sans"/>
                  <a:cs typeface="Liberation Sans"/>
                </a:rPr>
                <a:t>We</a:t>
              </a:r>
              <a:r>
                <a:rPr sz="1200" spc="-65" dirty="0">
                  <a:solidFill>
                    <a:srgbClr val="FFFFFF"/>
                  </a:solidFill>
                  <a:latin typeface="Liberation Sans"/>
                  <a:cs typeface="Liberation Sans"/>
                </a:rPr>
                <a:t> </a:t>
              </a:r>
              <a:r>
                <a:rPr sz="1200" dirty="0">
                  <a:solidFill>
                    <a:srgbClr val="FFFFFF"/>
                  </a:solidFill>
                  <a:latin typeface="Liberation Sans"/>
                  <a:cs typeface="Liberation Sans"/>
                </a:rPr>
                <a:t>provide</a:t>
              </a:r>
              <a:r>
                <a:rPr sz="1200" spc="-25" dirty="0">
                  <a:solidFill>
                    <a:srgbClr val="FFFFFF"/>
                  </a:solidFill>
                  <a:latin typeface="Liberation Sans"/>
                  <a:cs typeface="Liberation Sans"/>
                </a:rPr>
                <a:t> </a:t>
              </a:r>
              <a:r>
                <a:rPr sz="1200" dirty="0">
                  <a:solidFill>
                    <a:srgbClr val="FFFFFF"/>
                  </a:solidFill>
                  <a:latin typeface="Liberation Sans"/>
                  <a:cs typeface="Liberation Sans"/>
                </a:rPr>
                <a:t>a</a:t>
              </a:r>
              <a:r>
                <a:rPr sz="1200" spc="-10" dirty="0">
                  <a:solidFill>
                    <a:srgbClr val="FFFFFF"/>
                  </a:solidFill>
                  <a:latin typeface="Liberation Sans"/>
                  <a:cs typeface="Liberation Sans"/>
                </a:rPr>
                <a:t> </a:t>
              </a:r>
              <a:r>
                <a:rPr sz="1200" dirty="0">
                  <a:solidFill>
                    <a:srgbClr val="FFFFFF"/>
                  </a:solidFill>
                  <a:latin typeface="Liberation Sans"/>
                  <a:cs typeface="Liberation Sans"/>
                </a:rPr>
                <a:t>professional</a:t>
              </a:r>
              <a:r>
                <a:rPr sz="1200" spc="-45" dirty="0">
                  <a:solidFill>
                    <a:srgbClr val="FFFFFF"/>
                  </a:solidFill>
                  <a:latin typeface="Liberation Sans"/>
                  <a:cs typeface="Liberation Sans"/>
                </a:rPr>
                <a:t> </a:t>
              </a:r>
              <a:r>
                <a:rPr sz="1200" dirty="0">
                  <a:solidFill>
                    <a:srgbClr val="FFFFFF"/>
                  </a:solidFill>
                  <a:latin typeface="Liberation Sans"/>
                  <a:cs typeface="Liberation Sans"/>
                </a:rPr>
                <a:t>and</a:t>
              </a:r>
              <a:r>
                <a:rPr sz="1200" spc="-25" dirty="0">
                  <a:solidFill>
                    <a:srgbClr val="FFFFFF"/>
                  </a:solidFill>
                  <a:latin typeface="Liberation Sans"/>
                  <a:cs typeface="Liberation Sans"/>
                </a:rPr>
                <a:t> </a:t>
              </a:r>
              <a:r>
                <a:rPr sz="1200" dirty="0">
                  <a:solidFill>
                    <a:srgbClr val="FFFFFF"/>
                  </a:solidFill>
                  <a:latin typeface="Liberation Sans"/>
                  <a:cs typeface="Liberation Sans"/>
                </a:rPr>
                <a:t>efficient</a:t>
              </a:r>
              <a:r>
                <a:rPr sz="1200" spc="-25" dirty="0">
                  <a:solidFill>
                    <a:srgbClr val="FFFFFF"/>
                  </a:solidFill>
                  <a:latin typeface="Liberation Sans"/>
                  <a:cs typeface="Liberation Sans"/>
                </a:rPr>
                <a:t> </a:t>
              </a:r>
              <a:r>
                <a:rPr sz="1200" dirty="0">
                  <a:solidFill>
                    <a:srgbClr val="FFFFFF"/>
                  </a:solidFill>
                  <a:latin typeface="Liberation Sans"/>
                  <a:cs typeface="Liberation Sans"/>
                </a:rPr>
                <a:t>work</a:t>
              </a:r>
              <a:r>
                <a:rPr sz="1200" spc="5" dirty="0">
                  <a:solidFill>
                    <a:srgbClr val="FFFFFF"/>
                  </a:solidFill>
                  <a:latin typeface="Liberation Sans"/>
                  <a:cs typeface="Liberation Sans"/>
                </a:rPr>
                <a:t> </a:t>
              </a:r>
              <a:r>
                <a:rPr sz="1200" dirty="0">
                  <a:solidFill>
                    <a:srgbClr val="FFFFFF"/>
                  </a:solidFill>
                  <a:latin typeface="Liberation Sans"/>
                  <a:cs typeface="Liberation Sans"/>
                </a:rPr>
                <a:t>force</a:t>
              </a:r>
              <a:r>
                <a:rPr sz="1200" spc="-35" dirty="0">
                  <a:solidFill>
                    <a:srgbClr val="FFFFFF"/>
                  </a:solidFill>
                  <a:latin typeface="Liberation Sans"/>
                  <a:cs typeface="Liberation Sans"/>
                </a:rPr>
                <a:t> </a:t>
              </a:r>
              <a:r>
                <a:rPr sz="1200" dirty="0">
                  <a:solidFill>
                    <a:srgbClr val="FFFFFF"/>
                  </a:solidFill>
                  <a:latin typeface="Liberation Sans"/>
                  <a:cs typeface="Liberation Sans"/>
                </a:rPr>
                <a:t>that</a:t>
              </a:r>
              <a:r>
                <a:rPr sz="1200" spc="-15" dirty="0">
                  <a:solidFill>
                    <a:srgbClr val="FFFFFF"/>
                  </a:solidFill>
                  <a:latin typeface="Liberation Sans"/>
                  <a:cs typeface="Liberation Sans"/>
                </a:rPr>
                <a:t> </a:t>
              </a:r>
              <a:r>
                <a:rPr sz="1200" dirty="0">
                  <a:solidFill>
                    <a:srgbClr val="FFFFFF"/>
                  </a:solidFill>
                  <a:latin typeface="Liberation Sans"/>
                  <a:cs typeface="Liberation Sans"/>
                </a:rPr>
                <a:t>is</a:t>
              </a:r>
              <a:r>
                <a:rPr sz="1200" spc="-15" dirty="0">
                  <a:solidFill>
                    <a:srgbClr val="FFFFFF"/>
                  </a:solidFill>
                  <a:latin typeface="Liberation Sans"/>
                  <a:cs typeface="Liberation Sans"/>
                </a:rPr>
                <a:t> </a:t>
              </a:r>
              <a:r>
                <a:rPr sz="1200" dirty="0">
                  <a:solidFill>
                    <a:srgbClr val="FFFFFF"/>
                  </a:solidFill>
                  <a:latin typeface="Liberation Sans"/>
                  <a:cs typeface="Liberation Sans"/>
                </a:rPr>
                <a:t>merit-based,</a:t>
              </a:r>
              <a:r>
                <a:rPr sz="1200" spc="-40" dirty="0">
                  <a:solidFill>
                    <a:srgbClr val="FFFFFF"/>
                  </a:solidFill>
                  <a:latin typeface="Liberation Sans"/>
                  <a:cs typeface="Liberation Sans"/>
                </a:rPr>
                <a:t> </a:t>
              </a:r>
              <a:r>
                <a:rPr sz="1200" dirty="0">
                  <a:solidFill>
                    <a:srgbClr val="FFFFFF"/>
                  </a:solidFill>
                  <a:latin typeface="Liberation Sans"/>
                  <a:cs typeface="Liberation Sans"/>
                </a:rPr>
                <a:t>accountable</a:t>
              </a:r>
              <a:r>
                <a:rPr sz="1200" spc="-50" dirty="0">
                  <a:solidFill>
                    <a:srgbClr val="FFFFFF"/>
                  </a:solidFill>
                  <a:latin typeface="Liberation Sans"/>
                  <a:cs typeface="Liberation Sans"/>
                </a:rPr>
                <a:t> </a:t>
              </a:r>
              <a:r>
                <a:rPr sz="1200" spc="-25" dirty="0">
                  <a:solidFill>
                    <a:srgbClr val="FFFFFF"/>
                  </a:solidFill>
                  <a:latin typeface="Liberation Sans"/>
                  <a:cs typeface="Liberation Sans"/>
                </a:rPr>
                <a:t>and </a:t>
              </a:r>
              <a:r>
                <a:rPr sz="1200" dirty="0">
                  <a:solidFill>
                    <a:srgbClr val="FFFFFF"/>
                  </a:solidFill>
                  <a:latin typeface="Liberation Sans"/>
                  <a:cs typeface="Liberation Sans"/>
                </a:rPr>
                <a:t>responsive</a:t>
              </a:r>
              <a:r>
                <a:rPr sz="1200" spc="-35" dirty="0">
                  <a:solidFill>
                    <a:srgbClr val="FFFFFF"/>
                  </a:solidFill>
                  <a:latin typeface="Liberation Sans"/>
                  <a:cs typeface="Liberation Sans"/>
                </a:rPr>
                <a:t> </a:t>
              </a:r>
              <a:r>
                <a:rPr sz="1200" dirty="0">
                  <a:solidFill>
                    <a:srgbClr val="FFFFFF"/>
                  </a:solidFill>
                  <a:latin typeface="Liberation Sans"/>
                  <a:cs typeface="Liberation Sans"/>
                </a:rPr>
                <a:t>to the</a:t>
              </a:r>
              <a:r>
                <a:rPr sz="1200" spc="-20" dirty="0">
                  <a:solidFill>
                    <a:srgbClr val="FFFFFF"/>
                  </a:solidFill>
                  <a:latin typeface="Liberation Sans"/>
                  <a:cs typeface="Liberation Sans"/>
                </a:rPr>
                <a:t> </a:t>
              </a:r>
              <a:r>
                <a:rPr sz="1200" dirty="0">
                  <a:solidFill>
                    <a:srgbClr val="FFFFFF"/>
                  </a:solidFill>
                  <a:latin typeface="Liberation Sans"/>
                  <a:cs typeface="Liberation Sans"/>
                </a:rPr>
                <a:t>citizens</a:t>
              </a:r>
              <a:r>
                <a:rPr sz="1200" spc="-5" dirty="0">
                  <a:solidFill>
                    <a:srgbClr val="FFFFFF"/>
                  </a:solidFill>
                  <a:latin typeface="Liberation Sans"/>
                  <a:cs typeface="Liberation Sans"/>
                </a:rPr>
                <a:t> </a:t>
              </a:r>
              <a:r>
                <a:rPr sz="1200" dirty="0">
                  <a:solidFill>
                    <a:srgbClr val="FFFFFF"/>
                  </a:solidFill>
                  <a:latin typeface="Liberation Sans"/>
                  <a:cs typeface="Liberation Sans"/>
                </a:rPr>
                <a:t>and</a:t>
              </a:r>
              <a:r>
                <a:rPr sz="1200" spc="-25" dirty="0">
                  <a:solidFill>
                    <a:srgbClr val="FFFFFF"/>
                  </a:solidFill>
                  <a:latin typeface="Liberation Sans"/>
                  <a:cs typeface="Liberation Sans"/>
                </a:rPr>
                <a:t> </a:t>
              </a:r>
              <a:r>
                <a:rPr sz="1200" dirty="0">
                  <a:solidFill>
                    <a:srgbClr val="FFFFFF"/>
                  </a:solidFill>
                  <a:latin typeface="Liberation Sans"/>
                  <a:cs typeface="Liberation Sans"/>
                </a:rPr>
                <a:t>other</a:t>
              </a:r>
              <a:r>
                <a:rPr sz="1200" spc="-25" dirty="0">
                  <a:solidFill>
                    <a:srgbClr val="FFFFFF"/>
                  </a:solidFill>
                  <a:latin typeface="Liberation Sans"/>
                  <a:cs typeface="Liberation Sans"/>
                </a:rPr>
                <a:t> </a:t>
              </a:r>
              <a:r>
                <a:rPr sz="1200" spc="-10" dirty="0">
                  <a:solidFill>
                    <a:srgbClr val="FFFFFF"/>
                  </a:solidFill>
                  <a:latin typeface="Liberation Sans"/>
                  <a:cs typeface="Liberation Sans"/>
                </a:rPr>
                <a:t>stakeholders</a:t>
              </a:r>
              <a:endParaRPr sz="1200" dirty="0">
                <a:solidFill>
                  <a:prstClr val="black"/>
                </a:solidFill>
                <a:latin typeface="Liberation Sans"/>
                <a:cs typeface="Liberation Sans"/>
              </a:endParaRPr>
            </a:p>
          </p:txBody>
        </p:sp>
        <p:sp>
          <p:nvSpPr>
            <p:cNvPr id="9" name="object 15">
              <a:extLst>
                <a:ext uri="{FF2B5EF4-FFF2-40B4-BE49-F238E27FC236}">
                  <a16:creationId xmlns:a16="http://schemas.microsoft.com/office/drawing/2014/main" id="{9871F55D-F3EB-6625-7FD7-0449C873F599}"/>
                </a:ext>
              </a:extLst>
            </p:cNvPr>
            <p:cNvSpPr/>
            <p:nvPr/>
          </p:nvSpPr>
          <p:spPr>
            <a:xfrm>
              <a:off x="984503" y="2505455"/>
              <a:ext cx="9676130" cy="722630"/>
            </a:xfrm>
            <a:custGeom>
              <a:avLst/>
              <a:gdLst/>
              <a:ahLst/>
              <a:cxnLst/>
              <a:rect l="l" t="t" r="r" b="b"/>
              <a:pathLst>
                <a:path w="9676130" h="722630">
                  <a:moveTo>
                    <a:pt x="8422386" y="0"/>
                  </a:moveTo>
                  <a:lnTo>
                    <a:pt x="1253490" y="0"/>
                  </a:lnTo>
                  <a:lnTo>
                    <a:pt x="0" y="722376"/>
                  </a:lnTo>
                  <a:lnTo>
                    <a:pt x="9675876" y="722376"/>
                  </a:lnTo>
                  <a:lnTo>
                    <a:pt x="8422386" y="0"/>
                  </a:lnTo>
                  <a:close/>
                </a:path>
              </a:pathLst>
            </a:custGeom>
            <a:solidFill>
              <a:srgbClr val="008652"/>
            </a:solidFill>
          </p:spPr>
          <p:txBody>
            <a:bodyPr wrap="square" lIns="0" tIns="0" rIns="0" bIns="0" rtlCol="0"/>
            <a:lstStyle/>
            <a:p>
              <a:endParaRPr>
                <a:solidFill>
                  <a:prstClr val="black"/>
                </a:solidFill>
                <a:latin typeface="Calibri"/>
              </a:endParaRPr>
            </a:p>
          </p:txBody>
        </p:sp>
        <p:sp>
          <p:nvSpPr>
            <p:cNvPr id="10" name="object 16">
              <a:extLst>
                <a:ext uri="{FF2B5EF4-FFF2-40B4-BE49-F238E27FC236}">
                  <a16:creationId xmlns:a16="http://schemas.microsoft.com/office/drawing/2014/main" id="{8AFB9D72-8601-60BB-E47C-A47A7046FAE4}"/>
                </a:ext>
              </a:extLst>
            </p:cNvPr>
            <p:cNvSpPr txBox="1"/>
            <p:nvPr/>
          </p:nvSpPr>
          <p:spPr>
            <a:xfrm>
              <a:off x="1638680" y="2563495"/>
              <a:ext cx="8089265" cy="606425"/>
            </a:xfrm>
            <a:prstGeom prst="rect">
              <a:avLst/>
            </a:prstGeom>
          </p:spPr>
          <p:txBody>
            <a:bodyPr vert="horz" wrap="square" lIns="0" tIns="13335" rIns="0" bIns="0" rtlCol="0">
              <a:spAutoFit/>
            </a:bodyPr>
            <a:lstStyle/>
            <a:p>
              <a:pPr marR="635" algn="ctr">
                <a:spcBef>
                  <a:spcPts val="105"/>
                </a:spcBef>
              </a:pPr>
              <a:r>
                <a:rPr sz="1400" b="1" dirty="0">
                  <a:solidFill>
                    <a:srgbClr val="FFFFFF"/>
                  </a:solidFill>
                  <a:latin typeface="Liberation Sans"/>
                  <a:cs typeface="Liberation Sans"/>
                </a:rPr>
                <a:t>FCSSIP</a:t>
              </a:r>
              <a:r>
                <a:rPr sz="1400" b="1" spc="-45" dirty="0">
                  <a:solidFill>
                    <a:srgbClr val="FFFFFF"/>
                  </a:solidFill>
                  <a:latin typeface="Liberation Sans"/>
                  <a:cs typeface="Liberation Sans"/>
                </a:rPr>
                <a:t> </a:t>
              </a:r>
              <a:r>
                <a:rPr sz="1400" b="1" dirty="0">
                  <a:solidFill>
                    <a:srgbClr val="FFFFFF"/>
                  </a:solidFill>
                  <a:latin typeface="Liberation Sans"/>
                  <a:cs typeface="Liberation Sans"/>
                </a:rPr>
                <a:t>25</a:t>
              </a:r>
              <a:r>
                <a:rPr sz="1400" b="1" spc="-40" dirty="0">
                  <a:solidFill>
                    <a:srgbClr val="FFFFFF"/>
                  </a:solidFill>
                  <a:latin typeface="Liberation Sans"/>
                  <a:cs typeface="Liberation Sans"/>
                </a:rPr>
                <a:t> </a:t>
              </a:r>
              <a:r>
                <a:rPr sz="1400" b="1" dirty="0">
                  <a:solidFill>
                    <a:srgbClr val="FFFFFF"/>
                  </a:solidFill>
                  <a:latin typeface="Liberation Sans"/>
                  <a:cs typeface="Liberation Sans"/>
                </a:rPr>
                <a:t>Strategic</a:t>
              </a:r>
              <a:r>
                <a:rPr sz="1400" b="1" spc="-40" dirty="0">
                  <a:solidFill>
                    <a:srgbClr val="FFFFFF"/>
                  </a:solidFill>
                  <a:latin typeface="Liberation Sans"/>
                  <a:cs typeface="Liberation Sans"/>
                </a:rPr>
                <a:t> </a:t>
              </a:r>
              <a:r>
                <a:rPr sz="1400" b="1" spc="-10" dirty="0">
                  <a:solidFill>
                    <a:srgbClr val="FFFFFF"/>
                  </a:solidFill>
                  <a:latin typeface="Liberation Sans"/>
                  <a:cs typeface="Liberation Sans"/>
                </a:rPr>
                <a:t>Results:</a:t>
              </a:r>
              <a:endParaRPr sz="1400" dirty="0">
                <a:solidFill>
                  <a:prstClr val="black"/>
                </a:solidFill>
                <a:latin typeface="Liberation Sans"/>
                <a:cs typeface="Liberation Sans"/>
              </a:endParaRPr>
            </a:p>
            <a:p>
              <a:pPr marL="12065" marR="5080" indent="-10160" algn="ctr">
                <a:spcBef>
                  <a:spcPts val="5"/>
                </a:spcBef>
              </a:pPr>
              <a:r>
                <a:rPr sz="1200" dirty="0">
                  <a:solidFill>
                    <a:srgbClr val="FFFFFF"/>
                  </a:solidFill>
                  <a:latin typeface="Liberation Sans"/>
                  <a:cs typeface="Liberation Sans"/>
                </a:rPr>
                <a:t>Improved</a:t>
              </a:r>
              <a:r>
                <a:rPr sz="1200" spc="-35" dirty="0">
                  <a:solidFill>
                    <a:srgbClr val="FFFFFF"/>
                  </a:solidFill>
                  <a:latin typeface="Liberation Sans"/>
                  <a:cs typeface="Liberation Sans"/>
                </a:rPr>
                <a:t> </a:t>
              </a:r>
              <a:r>
                <a:rPr sz="1200" dirty="0">
                  <a:solidFill>
                    <a:srgbClr val="FFFFFF"/>
                  </a:solidFill>
                  <a:latin typeface="Liberation Sans"/>
                  <a:cs typeface="Liberation Sans"/>
                </a:rPr>
                <a:t>staff</a:t>
              </a:r>
              <a:r>
                <a:rPr sz="1200" spc="-20" dirty="0">
                  <a:solidFill>
                    <a:srgbClr val="FFFFFF"/>
                  </a:solidFill>
                  <a:latin typeface="Liberation Sans"/>
                  <a:cs typeface="Liberation Sans"/>
                </a:rPr>
                <a:t> </a:t>
              </a:r>
              <a:r>
                <a:rPr sz="1200" dirty="0">
                  <a:solidFill>
                    <a:srgbClr val="FFFFFF"/>
                  </a:solidFill>
                  <a:latin typeface="Liberation Sans"/>
                  <a:cs typeface="Liberation Sans"/>
                </a:rPr>
                <a:t>competencies</a:t>
              </a:r>
              <a:r>
                <a:rPr sz="1200" spc="-50" dirty="0">
                  <a:solidFill>
                    <a:srgbClr val="FFFFFF"/>
                  </a:solidFill>
                  <a:latin typeface="Liberation Sans"/>
                  <a:cs typeface="Liberation Sans"/>
                </a:rPr>
                <a:t> </a:t>
              </a:r>
              <a:r>
                <a:rPr sz="1200" dirty="0">
                  <a:solidFill>
                    <a:srgbClr val="FFFFFF"/>
                  </a:solidFill>
                  <a:latin typeface="Liberation Sans"/>
                  <a:cs typeface="Liberation Sans"/>
                </a:rPr>
                <a:t>and</a:t>
              </a:r>
              <a:r>
                <a:rPr sz="1200" spc="-30" dirty="0">
                  <a:solidFill>
                    <a:srgbClr val="FFFFFF"/>
                  </a:solidFill>
                  <a:latin typeface="Liberation Sans"/>
                  <a:cs typeface="Liberation Sans"/>
                </a:rPr>
                <a:t> </a:t>
              </a:r>
              <a:r>
                <a:rPr sz="1200" dirty="0">
                  <a:solidFill>
                    <a:srgbClr val="FFFFFF"/>
                  </a:solidFill>
                  <a:latin typeface="Liberation Sans"/>
                  <a:cs typeface="Liberation Sans"/>
                </a:rPr>
                <a:t>skills,</a:t>
              </a:r>
              <a:r>
                <a:rPr sz="1200" spc="-15" dirty="0">
                  <a:solidFill>
                    <a:srgbClr val="FFFFFF"/>
                  </a:solidFill>
                  <a:latin typeface="Liberation Sans"/>
                  <a:cs typeface="Liberation Sans"/>
                </a:rPr>
                <a:t> </a:t>
              </a:r>
              <a:r>
                <a:rPr sz="1200" dirty="0">
                  <a:solidFill>
                    <a:srgbClr val="FFFFFF"/>
                  </a:solidFill>
                  <a:latin typeface="Liberation Sans"/>
                  <a:cs typeface="Liberation Sans"/>
                </a:rPr>
                <a:t>Improved</a:t>
              </a:r>
              <a:r>
                <a:rPr sz="1200" spc="-35" dirty="0">
                  <a:solidFill>
                    <a:srgbClr val="FFFFFF"/>
                  </a:solidFill>
                  <a:latin typeface="Liberation Sans"/>
                  <a:cs typeface="Liberation Sans"/>
                </a:rPr>
                <a:t> </a:t>
              </a:r>
              <a:r>
                <a:rPr sz="1200" dirty="0">
                  <a:solidFill>
                    <a:srgbClr val="FFFFFF"/>
                  </a:solidFill>
                  <a:latin typeface="Liberation Sans"/>
                  <a:cs typeface="Liberation Sans"/>
                </a:rPr>
                <a:t>productivity</a:t>
              </a:r>
              <a:r>
                <a:rPr sz="1200" spc="-35" dirty="0">
                  <a:solidFill>
                    <a:srgbClr val="FFFFFF"/>
                  </a:solidFill>
                  <a:latin typeface="Liberation Sans"/>
                  <a:cs typeface="Liberation Sans"/>
                </a:rPr>
                <a:t> </a:t>
              </a:r>
              <a:r>
                <a:rPr sz="1200" dirty="0">
                  <a:solidFill>
                    <a:srgbClr val="FFFFFF"/>
                  </a:solidFill>
                  <a:latin typeface="Liberation Sans"/>
                  <a:cs typeface="Liberation Sans"/>
                </a:rPr>
                <a:t>and</a:t>
              </a:r>
              <a:r>
                <a:rPr sz="1200" spc="-35" dirty="0">
                  <a:solidFill>
                    <a:srgbClr val="FFFFFF"/>
                  </a:solidFill>
                  <a:latin typeface="Liberation Sans"/>
                  <a:cs typeface="Liberation Sans"/>
                </a:rPr>
                <a:t> </a:t>
              </a:r>
              <a:r>
                <a:rPr sz="1200" dirty="0">
                  <a:solidFill>
                    <a:srgbClr val="FFFFFF"/>
                  </a:solidFill>
                  <a:latin typeface="Liberation Sans"/>
                  <a:cs typeface="Liberation Sans"/>
                </a:rPr>
                <a:t>HR</a:t>
              </a:r>
              <a:r>
                <a:rPr sz="1200" spc="-15" dirty="0">
                  <a:solidFill>
                    <a:srgbClr val="FFFFFF"/>
                  </a:solidFill>
                  <a:latin typeface="Liberation Sans"/>
                  <a:cs typeface="Liberation Sans"/>
                </a:rPr>
                <a:t> </a:t>
              </a:r>
              <a:r>
                <a:rPr sz="1200" dirty="0">
                  <a:solidFill>
                    <a:srgbClr val="FFFFFF"/>
                  </a:solidFill>
                  <a:latin typeface="Liberation Sans"/>
                  <a:cs typeface="Liberation Sans"/>
                </a:rPr>
                <a:t>administration,</a:t>
              </a:r>
              <a:r>
                <a:rPr sz="1200" spc="-30" dirty="0">
                  <a:solidFill>
                    <a:srgbClr val="FFFFFF"/>
                  </a:solidFill>
                  <a:latin typeface="Liberation Sans"/>
                  <a:cs typeface="Liberation Sans"/>
                </a:rPr>
                <a:t> </a:t>
              </a:r>
              <a:r>
                <a:rPr sz="1200" dirty="0">
                  <a:solidFill>
                    <a:srgbClr val="FFFFFF"/>
                  </a:solidFill>
                  <a:latin typeface="Liberation Sans"/>
                  <a:cs typeface="Liberation Sans"/>
                </a:rPr>
                <a:t>results-based</a:t>
              </a:r>
              <a:r>
                <a:rPr sz="1200" spc="-45" dirty="0">
                  <a:solidFill>
                    <a:srgbClr val="FFFFFF"/>
                  </a:solidFill>
                  <a:latin typeface="Liberation Sans"/>
                  <a:cs typeface="Liberation Sans"/>
                </a:rPr>
                <a:t> </a:t>
              </a:r>
              <a:r>
                <a:rPr sz="1200" dirty="0">
                  <a:solidFill>
                    <a:srgbClr val="FFFFFF"/>
                  </a:solidFill>
                  <a:latin typeface="Liberation Sans"/>
                  <a:cs typeface="Liberation Sans"/>
                </a:rPr>
                <a:t>performance</a:t>
              </a:r>
              <a:r>
                <a:rPr sz="1200" spc="-55" dirty="0">
                  <a:solidFill>
                    <a:srgbClr val="FFFFFF"/>
                  </a:solidFill>
                  <a:latin typeface="Liberation Sans"/>
                  <a:cs typeface="Liberation Sans"/>
                </a:rPr>
                <a:t> </a:t>
              </a:r>
              <a:r>
                <a:rPr sz="1200" spc="-25" dirty="0">
                  <a:solidFill>
                    <a:srgbClr val="FFFFFF"/>
                  </a:solidFill>
                  <a:latin typeface="Liberation Sans"/>
                  <a:cs typeface="Liberation Sans"/>
                </a:rPr>
                <a:t>and </a:t>
              </a:r>
              <a:r>
                <a:rPr sz="1200" dirty="0">
                  <a:solidFill>
                    <a:srgbClr val="FFFFFF"/>
                  </a:solidFill>
                  <a:latin typeface="Liberation Sans"/>
                  <a:cs typeface="Liberation Sans"/>
                </a:rPr>
                <a:t>meritocratic</a:t>
              </a:r>
              <a:r>
                <a:rPr sz="1200" spc="-40" dirty="0">
                  <a:solidFill>
                    <a:srgbClr val="FFFFFF"/>
                  </a:solidFill>
                  <a:latin typeface="Liberation Sans"/>
                  <a:cs typeface="Liberation Sans"/>
                </a:rPr>
                <a:t> </a:t>
              </a:r>
              <a:r>
                <a:rPr sz="1200" dirty="0">
                  <a:solidFill>
                    <a:srgbClr val="FFFFFF"/>
                  </a:solidFill>
                  <a:latin typeface="Liberation Sans"/>
                  <a:cs typeface="Liberation Sans"/>
                </a:rPr>
                <a:t>environment,</a:t>
              </a:r>
              <a:r>
                <a:rPr sz="1200" spc="-30" dirty="0">
                  <a:solidFill>
                    <a:srgbClr val="FFFFFF"/>
                  </a:solidFill>
                  <a:latin typeface="Liberation Sans"/>
                  <a:cs typeface="Liberation Sans"/>
                </a:rPr>
                <a:t> </a:t>
              </a:r>
              <a:r>
                <a:rPr sz="1200" dirty="0">
                  <a:solidFill>
                    <a:srgbClr val="FFFFFF"/>
                  </a:solidFill>
                  <a:latin typeface="Liberation Sans"/>
                  <a:cs typeface="Liberation Sans"/>
                </a:rPr>
                <a:t>clear</a:t>
              </a:r>
              <a:r>
                <a:rPr sz="1200" spc="-20" dirty="0">
                  <a:solidFill>
                    <a:srgbClr val="FFFFFF"/>
                  </a:solidFill>
                  <a:latin typeface="Liberation Sans"/>
                  <a:cs typeface="Liberation Sans"/>
                </a:rPr>
                <a:t> </a:t>
              </a:r>
              <a:r>
                <a:rPr sz="1200" dirty="0">
                  <a:solidFill>
                    <a:srgbClr val="FFFFFF"/>
                  </a:solidFill>
                  <a:latin typeface="Liberation Sans"/>
                  <a:cs typeface="Liberation Sans"/>
                </a:rPr>
                <a:t>career</a:t>
              </a:r>
              <a:r>
                <a:rPr sz="1200" spc="-25" dirty="0">
                  <a:solidFill>
                    <a:srgbClr val="FFFFFF"/>
                  </a:solidFill>
                  <a:latin typeface="Liberation Sans"/>
                  <a:cs typeface="Liberation Sans"/>
                </a:rPr>
                <a:t> </a:t>
              </a:r>
              <a:r>
                <a:rPr sz="1200" dirty="0">
                  <a:solidFill>
                    <a:srgbClr val="FFFFFF"/>
                  </a:solidFill>
                  <a:latin typeface="Liberation Sans"/>
                  <a:cs typeface="Liberation Sans"/>
                </a:rPr>
                <a:t>path</a:t>
              </a:r>
              <a:r>
                <a:rPr sz="1200" spc="-20" dirty="0">
                  <a:solidFill>
                    <a:srgbClr val="FFFFFF"/>
                  </a:solidFill>
                  <a:latin typeface="Liberation Sans"/>
                  <a:cs typeface="Liberation Sans"/>
                </a:rPr>
                <a:t> </a:t>
              </a:r>
              <a:r>
                <a:rPr sz="1200" dirty="0">
                  <a:solidFill>
                    <a:srgbClr val="FFFFFF"/>
                  </a:solidFill>
                  <a:latin typeface="Liberation Sans"/>
                  <a:cs typeface="Liberation Sans"/>
                </a:rPr>
                <a:t>value</a:t>
              </a:r>
              <a:r>
                <a:rPr sz="1200" spc="-5" dirty="0">
                  <a:solidFill>
                    <a:srgbClr val="FFFFFF"/>
                  </a:solidFill>
                  <a:latin typeface="Liberation Sans"/>
                  <a:cs typeface="Liberation Sans"/>
                </a:rPr>
                <a:t> </a:t>
              </a:r>
              <a:r>
                <a:rPr sz="1200" dirty="0">
                  <a:solidFill>
                    <a:srgbClr val="FFFFFF"/>
                  </a:solidFill>
                  <a:latin typeface="Liberation Sans"/>
                  <a:cs typeface="Liberation Sans"/>
                </a:rPr>
                <a:t>proposition,</a:t>
              </a:r>
              <a:r>
                <a:rPr sz="1200" spc="-40" dirty="0">
                  <a:solidFill>
                    <a:srgbClr val="FFFFFF"/>
                  </a:solidFill>
                  <a:latin typeface="Liberation Sans"/>
                  <a:cs typeface="Liberation Sans"/>
                </a:rPr>
                <a:t> </a:t>
              </a:r>
              <a:r>
                <a:rPr sz="1200" dirty="0">
                  <a:solidFill>
                    <a:srgbClr val="FFFFFF"/>
                  </a:solidFill>
                  <a:latin typeface="Liberation Sans"/>
                  <a:cs typeface="Liberation Sans"/>
                </a:rPr>
                <a:t>a</a:t>
              </a:r>
              <a:r>
                <a:rPr sz="1200" spc="5" dirty="0">
                  <a:solidFill>
                    <a:srgbClr val="FFFFFF"/>
                  </a:solidFill>
                  <a:latin typeface="Liberation Sans"/>
                  <a:cs typeface="Liberation Sans"/>
                </a:rPr>
                <a:t> </a:t>
              </a:r>
              <a:r>
                <a:rPr sz="1200" dirty="0">
                  <a:solidFill>
                    <a:srgbClr val="FFFFFF"/>
                  </a:solidFill>
                  <a:latin typeface="Liberation Sans"/>
                  <a:cs typeface="Liberation Sans"/>
                </a:rPr>
                <a:t>more</a:t>
              </a:r>
              <a:r>
                <a:rPr sz="1200" spc="-25" dirty="0">
                  <a:solidFill>
                    <a:srgbClr val="FFFFFF"/>
                  </a:solidFill>
                  <a:latin typeface="Liberation Sans"/>
                  <a:cs typeface="Liberation Sans"/>
                </a:rPr>
                <a:t> </a:t>
              </a:r>
              <a:r>
                <a:rPr sz="1200" dirty="0">
                  <a:solidFill>
                    <a:srgbClr val="FFFFFF"/>
                  </a:solidFill>
                  <a:latin typeface="Liberation Sans"/>
                  <a:cs typeface="Liberation Sans"/>
                </a:rPr>
                <a:t>innovative,</a:t>
              </a:r>
              <a:r>
                <a:rPr sz="1200" spc="-20" dirty="0">
                  <a:solidFill>
                    <a:srgbClr val="FFFFFF"/>
                  </a:solidFill>
                  <a:latin typeface="Liberation Sans"/>
                  <a:cs typeface="Liberation Sans"/>
                </a:rPr>
                <a:t> </a:t>
              </a:r>
              <a:r>
                <a:rPr sz="1200" dirty="0">
                  <a:solidFill>
                    <a:srgbClr val="FFFFFF"/>
                  </a:solidFill>
                  <a:latin typeface="Liberation Sans"/>
                  <a:cs typeface="Liberation Sans"/>
                </a:rPr>
                <a:t>value</a:t>
              </a:r>
              <a:r>
                <a:rPr sz="1200" spc="-10" dirty="0">
                  <a:solidFill>
                    <a:srgbClr val="FFFFFF"/>
                  </a:solidFill>
                  <a:latin typeface="Liberation Sans"/>
                  <a:cs typeface="Liberation Sans"/>
                </a:rPr>
                <a:t> </a:t>
              </a:r>
              <a:r>
                <a:rPr sz="1200" dirty="0">
                  <a:solidFill>
                    <a:srgbClr val="FFFFFF"/>
                  </a:solidFill>
                  <a:latin typeface="Liberation Sans"/>
                  <a:cs typeface="Liberation Sans"/>
                </a:rPr>
                <a:t>driven</a:t>
              </a:r>
              <a:r>
                <a:rPr sz="1200" spc="-5" dirty="0">
                  <a:solidFill>
                    <a:srgbClr val="FFFFFF"/>
                  </a:solidFill>
                  <a:latin typeface="Liberation Sans"/>
                  <a:cs typeface="Liberation Sans"/>
                </a:rPr>
                <a:t> </a:t>
              </a:r>
              <a:r>
                <a:rPr sz="1200" dirty="0">
                  <a:solidFill>
                    <a:srgbClr val="FFFFFF"/>
                  </a:solidFill>
                  <a:latin typeface="Liberation Sans"/>
                  <a:cs typeface="Liberation Sans"/>
                </a:rPr>
                <a:t>,</a:t>
              </a:r>
              <a:r>
                <a:rPr sz="1200" spc="-5" dirty="0">
                  <a:solidFill>
                    <a:srgbClr val="FFFFFF"/>
                  </a:solidFill>
                  <a:latin typeface="Liberation Sans"/>
                  <a:cs typeface="Liberation Sans"/>
                </a:rPr>
                <a:t> </a:t>
              </a:r>
              <a:r>
                <a:rPr sz="1200" dirty="0">
                  <a:solidFill>
                    <a:srgbClr val="FFFFFF"/>
                  </a:solidFill>
                  <a:latin typeface="Liberation Sans"/>
                  <a:cs typeface="Liberation Sans"/>
                </a:rPr>
                <a:t>and</a:t>
              </a:r>
              <a:r>
                <a:rPr sz="1200" spc="-20" dirty="0">
                  <a:solidFill>
                    <a:srgbClr val="FFFFFF"/>
                  </a:solidFill>
                  <a:latin typeface="Liberation Sans"/>
                  <a:cs typeface="Liberation Sans"/>
                </a:rPr>
                <a:t> </a:t>
              </a:r>
              <a:r>
                <a:rPr sz="1200" dirty="0">
                  <a:solidFill>
                    <a:srgbClr val="FFFFFF"/>
                  </a:solidFill>
                  <a:latin typeface="Liberation Sans"/>
                  <a:cs typeface="Liberation Sans"/>
                </a:rPr>
                <a:t>digitally</a:t>
              </a:r>
              <a:r>
                <a:rPr sz="1200" spc="-25" dirty="0">
                  <a:solidFill>
                    <a:srgbClr val="FFFFFF"/>
                  </a:solidFill>
                  <a:latin typeface="Liberation Sans"/>
                  <a:cs typeface="Liberation Sans"/>
                </a:rPr>
                <a:t> </a:t>
              </a:r>
              <a:r>
                <a:rPr sz="1200" spc="-10" dirty="0">
                  <a:solidFill>
                    <a:srgbClr val="FFFFFF"/>
                  </a:solidFill>
                  <a:latin typeface="Liberation Sans"/>
                  <a:cs typeface="Liberation Sans"/>
                </a:rPr>
                <a:t>transformed</a:t>
              </a:r>
              <a:endParaRPr sz="1200" dirty="0">
                <a:solidFill>
                  <a:prstClr val="black"/>
                </a:solidFill>
                <a:latin typeface="Liberation Sans"/>
                <a:cs typeface="Liberation Sans"/>
              </a:endParaRPr>
            </a:p>
          </p:txBody>
        </p:sp>
        <p:sp>
          <p:nvSpPr>
            <p:cNvPr id="11" name="object 17">
              <a:extLst>
                <a:ext uri="{FF2B5EF4-FFF2-40B4-BE49-F238E27FC236}">
                  <a16:creationId xmlns:a16="http://schemas.microsoft.com/office/drawing/2014/main" id="{ACD53EE1-6319-1A09-43C5-4CBC1A6D0E97}"/>
                </a:ext>
              </a:extLst>
            </p:cNvPr>
            <p:cNvSpPr txBox="1"/>
            <p:nvPr/>
          </p:nvSpPr>
          <p:spPr>
            <a:xfrm>
              <a:off x="5424932" y="3143834"/>
              <a:ext cx="506730" cy="208915"/>
            </a:xfrm>
            <a:prstGeom prst="rect">
              <a:avLst/>
            </a:prstGeom>
          </p:spPr>
          <p:txBody>
            <a:bodyPr vert="horz" wrap="square" lIns="0" tIns="12700" rIns="0" bIns="0" rtlCol="0">
              <a:spAutoFit/>
            </a:bodyPr>
            <a:lstStyle/>
            <a:p>
              <a:pPr marL="12700">
                <a:spcBef>
                  <a:spcPts val="100"/>
                </a:spcBef>
              </a:pPr>
              <a:r>
                <a:rPr sz="1200" spc="-10" dirty="0">
                  <a:solidFill>
                    <a:srgbClr val="FFFFFF"/>
                  </a:solidFill>
                  <a:latin typeface="Liberation Sans"/>
                  <a:cs typeface="Liberation Sans"/>
                </a:rPr>
                <a:t>service</a:t>
              </a:r>
              <a:endParaRPr sz="1200">
                <a:solidFill>
                  <a:prstClr val="black"/>
                </a:solidFill>
                <a:latin typeface="Liberation Sans"/>
                <a:cs typeface="Liberation Sans"/>
              </a:endParaRPr>
            </a:p>
          </p:txBody>
        </p:sp>
        <p:grpSp>
          <p:nvGrpSpPr>
            <p:cNvPr id="12" name="object 18">
              <a:extLst>
                <a:ext uri="{FF2B5EF4-FFF2-40B4-BE49-F238E27FC236}">
                  <a16:creationId xmlns:a16="http://schemas.microsoft.com/office/drawing/2014/main" id="{9F529B16-ADAC-5B1F-C722-B5000D80BA5D}"/>
                </a:ext>
              </a:extLst>
            </p:cNvPr>
            <p:cNvGrpSpPr/>
            <p:nvPr/>
          </p:nvGrpSpPr>
          <p:grpSpPr>
            <a:xfrm>
              <a:off x="2738627" y="3300984"/>
              <a:ext cx="7820025" cy="2261870"/>
              <a:chOff x="2738627" y="3300984"/>
              <a:chExt cx="7820025" cy="2261870"/>
            </a:xfrm>
          </p:grpSpPr>
          <p:sp>
            <p:nvSpPr>
              <p:cNvPr id="13" name="object 19">
                <a:extLst>
                  <a:ext uri="{FF2B5EF4-FFF2-40B4-BE49-F238E27FC236}">
                    <a16:creationId xmlns:a16="http://schemas.microsoft.com/office/drawing/2014/main" id="{0559B73F-E1AE-2EB8-0FE2-2B4D2CCA6957}"/>
                  </a:ext>
                </a:extLst>
              </p:cNvPr>
              <p:cNvSpPr/>
              <p:nvPr/>
            </p:nvSpPr>
            <p:spPr>
              <a:xfrm>
                <a:off x="9019031" y="3310128"/>
                <a:ext cx="1539240" cy="245745"/>
              </a:xfrm>
              <a:custGeom>
                <a:avLst/>
                <a:gdLst/>
                <a:ahLst/>
                <a:cxnLst/>
                <a:rect l="l" t="t" r="r" b="b"/>
                <a:pathLst>
                  <a:path w="1539240" h="245745">
                    <a:moveTo>
                      <a:pt x="1539240" y="0"/>
                    </a:moveTo>
                    <a:lnTo>
                      <a:pt x="0" y="0"/>
                    </a:lnTo>
                    <a:lnTo>
                      <a:pt x="0" y="245363"/>
                    </a:lnTo>
                    <a:lnTo>
                      <a:pt x="1539240" y="245363"/>
                    </a:lnTo>
                    <a:lnTo>
                      <a:pt x="1539240" y="0"/>
                    </a:lnTo>
                    <a:close/>
                  </a:path>
                </a:pathLst>
              </a:custGeom>
              <a:solidFill>
                <a:srgbClr val="E08712"/>
              </a:solidFill>
            </p:spPr>
            <p:txBody>
              <a:bodyPr wrap="square" lIns="0" tIns="0" rIns="0" bIns="0" rtlCol="0"/>
              <a:lstStyle/>
              <a:p>
                <a:endParaRPr>
                  <a:solidFill>
                    <a:prstClr val="black"/>
                  </a:solidFill>
                  <a:latin typeface="Calibri"/>
                </a:endParaRPr>
              </a:p>
            </p:txBody>
          </p:sp>
          <p:sp>
            <p:nvSpPr>
              <p:cNvPr id="14" name="object 20">
                <a:extLst>
                  <a:ext uri="{FF2B5EF4-FFF2-40B4-BE49-F238E27FC236}">
                    <a16:creationId xmlns:a16="http://schemas.microsoft.com/office/drawing/2014/main" id="{8C70130F-1A02-BD82-6EE1-739242E4D48F}"/>
                  </a:ext>
                </a:extLst>
              </p:cNvPr>
              <p:cNvSpPr/>
              <p:nvPr/>
            </p:nvSpPr>
            <p:spPr>
              <a:xfrm>
                <a:off x="9019031" y="5456013"/>
                <a:ext cx="1539240" cy="32384"/>
              </a:xfrm>
              <a:custGeom>
                <a:avLst/>
                <a:gdLst/>
                <a:ahLst/>
                <a:cxnLst/>
                <a:rect l="l" t="t" r="r" b="b"/>
                <a:pathLst>
                  <a:path w="1539240" h="32385">
                    <a:moveTo>
                      <a:pt x="853481" y="0"/>
                    </a:moveTo>
                    <a:lnTo>
                      <a:pt x="685758" y="0"/>
                    </a:lnTo>
                    <a:lnTo>
                      <a:pt x="526353" y="717"/>
                    </a:lnTo>
                    <a:lnTo>
                      <a:pt x="381169" y="2079"/>
                    </a:lnTo>
                    <a:lnTo>
                      <a:pt x="253962" y="4011"/>
                    </a:lnTo>
                    <a:lnTo>
                      <a:pt x="148486" y="6435"/>
                    </a:lnTo>
                    <a:lnTo>
                      <a:pt x="105071" y="7808"/>
                    </a:lnTo>
                    <a:lnTo>
                      <a:pt x="39233" y="10830"/>
                    </a:lnTo>
                    <a:lnTo>
                      <a:pt x="0" y="15908"/>
                    </a:lnTo>
                    <a:lnTo>
                      <a:pt x="4515" y="17661"/>
                    </a:lnTo>
                    <a:lnTo>
                      <a:pt x="68497" y="22540"/>
                    </a:lnTo>
                    <a:lnTo>
                      <a:pt x="148486" y="25381"/>
                    </a:lnTo>
                    <a:lnTo>
                      <a:pt x="253962" y="27806"/>
                    </a:lnTo>
                    <a:lnTo>
                      <a:pt x="381169" y="29737"/>
                    </a:lnTo>
                    <a:lnTo>
                      <a:pt x="526353" y="31099"/>
                    </a:lnTo>
                    <a:lnTo>
                      <a:pt x="685758" y="31817"/>
                    </a:lnTo>
                    <a:lnTo>
                      <a:pt x="853481" y="31817"/>
                    </a:lnTo>
                    <a:lnTo>
                      <a:pt x="1012886" y="31099"/>
                    </a:lnTo>
                    <a:lnTo>
                      <a:pt x="1158070" y="29737"/>
                    </a:lnTo>
                    <a:lnTo>
                      <a:pt x="1285277" y="27806"/>
                    </a:lnTo>
                    <a:lnTo>
                      <a:pt x="1390753" y="25381"/>
                    </a:lnTo>
                    <a:lnTo>
                      <a:pt x="1434168" y="24008"/>
                    </a:lnTo>
                    <a:lnTo>
                      <a:pt x="1500006" y="20986"/>
                    </a:lnTo>
                    <a:lnTo>
                      <a:pt x="1539240" y="15908"/>
                    </a:lnTo>
                    <a:lnTo>
                      <a:pt x="1534724" y="14156"/>
                    </a:lnTo>
                    <a:lnTo>
                      <a:pt x="1470742" y="9277"/>
                    </a:lnTo>
                    <a:lnTo>
                      <a:pt x="1390753" y="6435"/>
                    </a:lnTo>
                    <a:lnTo>
                      <a:pt x="1285277" y="4011"/>
                    </a:lnTo>
                    <a:lnTo>
                      <a:pt x="1158070" y="2079"/>
                    </a:lnTo>
                    <a:lnTo>
                      <a:pt x="1012886" y="717"/>
                    </a:lnTo>
                    <a:lnTo>
                      <a:pt x="853481" y="0"/>
                    </a:lnTo>
                    <a:close/>
                  </a:path>
                </a:pathLst>
              </a:custGeom>
              <a:solidFill>
                <a:srgbClr val="F4C17B"/>
              </a:solidFill>
            </p:spPr>
            <p:txBody>
              <a:bodyPr wrap="square" lIns="0" tIns="0" rIns="0" bIns="0" rtlCol="0"/>
              <a:lstStyle/>
              <a:p>
                <a:endParaRPr>
                  <a:solidFill>
                    <a:prstClr val="black"/>
                  </a:solidFill>
                  <a:latin typeface="Calibri"/>
                </a:endParaRPr>
              </a:p>
            </p:txBody>
          </p:sp>
          <p:sp>
            <p:nvSpPr>
              <p:cNvPr id="15" name="object 21">
                <a:extLst>
                  <a:ext uri="{FF2B5EF4-FFF2-40B4-BE49-F238E27FC236}">
                    <a16:creationId xmlns:a16="http://schemas.microsoft.com/office/drawing/2014/main" id="{9AF37207-643C-07FA-194A-53841CA81A34}"/>
                  </a:ext>
                </a:extLst>
              </p:cNvPr>
              <p:cNvSpPr/>
              <p:nvPr/>
            </p:nvSpPr>
            <p:spPr>
              <a:xfrm>
                <a:off x="9022080" y="5469636"/>
                <a:ext cx="1533525" cy="93345"/>
              </a:xfrm>
              <a:custGeom>
                <a:avLst/>
                <a:gdLst/>
                <a:ahLst/>
                <a:cxnLst/>
                <a:rect l="l" t="t" r="r" b="b"/>
                <a:pathLst>
                  <a:path w="1533525" h="93345">
                    <a:moveTo>
                      <a:pt x="1533144" y="0"/>
                    </a:moveTo>
                    <a:lnTo>
                      <a:pt x="1479009" y="1654"/>
                    </a:lnTo>
                    <a:lnTo>
                      <a:pt x="1265872" y="7505"/>
                    </a:lnTo>
                    <a:lnTo>
                      <a:pt x="1109150" y="10962"/>
                    </a:lnTo>
                    <a:lnTo>
                      <a:pt x="954640" y="13486"/>
                    </a:lnTo>
                    <a:lnTo>
                      <a:pt x="801916" y="14957"/>
                    </a:lnTo>
                    <a:lnTo>
                      <a:pt x="700882" y="15292"/>
                    </a:lnTo>
                    <a:lnTo>
                      <a:pt x="600327" y="15069"/>
                    </a:lnTo>
                    <a:lnTo>
                      <a:pt x="500125" y="14252"/>
                    </a:lnTo>
                    <a:lnTo>
                      <a:pt x="400150" y="12805"/>
                    </a:lnTo>
                    <a:lnTo>
                      <a:pt x="300276" y="10692"/>
                    </a:lnTo>
                    <a:lnTo>
                      <a:pt x="200377" y="7877"/>
                    </a:lnTo>
                    <a:lnTo>
                      <a:pt x="100327" y="4325"/>
                    </a:lnTo>
                    <a:lnTo>
                      <a:pt x="0" y="0"/>
                    </a:lnTo>
                    <a:lnTo>
                      <a:pt x="0" y="77723"/>
                    </a:lnTo>
                    <a:lnTo>
                      <a:pt x="64041" y="82048"/>
                    </a:lnTo>
                    <a:lnTo>
                      <a:pt x="138951" y="85595"/>
                    </a:lnTo>
                    <a:lnTo>
                      <a:pt x="180091" y="87090"/>
                    </a:lnTo>
                    <a:lnTo>
                      <a:pt x="268959" y="89542"/>
                    </a:lnTo>
                    <a:lnTo>
                      <a:pt x="365571" y="91309"/>
                    </a:lnTo>
                    <a:lnTo>
                      <a:pt x="468677" y="92428"/>
                    </a:lnTo>
                    <a:lnTo>
                      <a:pt x="577027" y="92936"/>
                    </a:lnTo>
                    <a:lnTo>
                      <a:pt x="689371" y="92868"/>
                    </a:lnTo>
                    <a:lnTo>
                      <a:pt x="862644" y="91769"/>
                    </a:lnTo>
                    <a:lnTo>
                      <a:pt x="1037876" y="89581"/>
                    </a:lnTo>
                    <a:lnTo>
                      <a:pt x="1210848" y="86429"/>
                    </a:lnTo>
                    <a:lnTo>
                      <a:pt x="1377343" y="82435"/>
                    </a:lnTo>
                    <a:lnTo>
                      <a:pt x="1533144" y="77723"/>
                    </a:lnTo>
                    <a:lnTo>
                      <a:pt x="1533144" y="0"/>
                    </a:lnTo>
                    <a:close/>
                  </a:path>
                </a:pathLst>
              </a:custGeom>
              <a:solidFill>
                <a:srgbClr val="E08712"/>
              </a:solidFill>
            </p:spPr>
            <p:txBody>
              <a:bodyPr wrap="square" lIns="0" tIns="0" rIns="0" bIns="0" rtlCol="0"/>
              <a:lstStyle/>
              <a:p>
                <a:endParaRPr>
                  <a:solidFill>
                    <a:prstClr val="black"/>
                  </a:solidFill>
                  <a:latin typeface="Calibri"/>
                </a:endParaRPr>
              </a:p>
            </p:txBody>
          </p:sp>
          <p:sp>
            <p:nvSpPr>
              <p:cNvPr id="16" name="object 22">
                <a:extLst>
                  <a:ext uri="{FF2B5EF4-FFF2-40B4-BE49-F238E27FC236}">
                    <a16:creationId xmlns:a16="http://schemas.microsoft.com/office/drawing/2014/main" id="{2060E588-34D0-7B99-BA2B-CBAA5CCB351E}"/>
                  </a:ext>
                </a:extLst>
              </p:cNvPr>
              <p:cNvSpPr/>
              <p:nvPr/>
            </p:nvSpPr>
            <p:spPr>
              <a:xfrm>
                <a:off x="9162287" y="5375148"/>
                <a:ext cx="1266825" cy="32384"/>
              </a:xfrm>
              <a:custGeom>
                <a:avLst/>
                <a:gdLst/>
                <a:ahLst/>
                <a:cxnLst/>
                <a:rect l="l" t="t" r="r" b="b"/>
                <a:pathLst>
                  <a:path w="1266825" h="32385">
                    <a:moveTo>
                      <a:pt x="633221" y="0"/>
                    </a:moveTo>
                    <a:lnTo>
                      <a:pt x="477293" y="485"/>
                    </a:lnTo>
                    <a:lnTo>
                      <a:pt x="335523" y="1864"/>
                    </a:lnTo>
                    <a:lnTo>
                      <a:pt x="271431" y="2852"/>
                    </a:lnTo>
                    <a:lnTo>
                      <a:pt x="212658" y="4020"/>
                    </a:lnTo>
                    <a:lnTo>
                      <a:pt x="159797" y="5353"/>
                    </a:lnTo>
                    <a:lnTo>
                      <a:pt x="113441" y="6836"/>
                    </a:lnTo>
                    <a:lnTo>
                      <a:pt x="74184" y="8456"/>
                    </a:lnTo>
                    <a:lnTo>
                      <a:pt x="19336" y="12044"/>
                    </a:lnTo>
                    <a:lnTo>
                      <a:pt x="0" y="16001"/>
                    </a:lnTo>
                    <a:lnTo>
                      <a:pt x="4933" y="18019"/>
                    </a:lnTo>
                    <a:lnTo>
                      <a:pt x="74184" y="23547"/>
                    </a:lnTo>
                    <a:lnTo>
                      <a:pt x="113441" y="25167"/>
                    </a:lnTo>
                    <a:lnTo>
                      <a:pt x="159797" y="26650"/>
                    </a:lnTo>
                    <a:lnTo>
                      <a:pt x="212658" y="27983"/>
                    </a:lnTo>
                    <a:lnTo>
                      <a:pt x="271431" y="29151"/>
                    </a:lnTo>
                    <a:lnTo>
                      <a:pt x="335523" y="30139"/>
                    </a:lnTo>
                    <a:lnTo>
                      <a:pt x="477293" y="31518"/>
                    </a:lnTo>
                    <a:lnTo>
                      <a:pt x="633221" y="32003"/>
                    </a:lnTo>
                    <a:lnTo>
                      <a:pt x="789150" y="31518"/>
                    </a:lnTo>
                    <a:lnTo>
                      <a:pt x="930920" y="30139"/>
                    </a:lnTo>
                    <a:lnTo>
                      <a:pt x="995012" y="29151"/>
                    </a:lnTo>
                    <a:lnTo>
                      <a:pt x="1053785" y="27983"/>
                    </a:lnTo>
                    <a:lnTo>
                      <a:pt x="1106646" y="26650"/>
                    </a:lnTo>
                    <a:lnTo>
                      <a:pt x="1153002" y="25167"/>
                    </a:lnTo>
                    <a:lnTo>
                      <a:pt x="1192259" y="23547"/>
                    </a:lnTo>
                    <a:lnTo>
                      <a:pt x="1247107" y="19959"/>
                    </a:lnTo>
                    <a:lnTo>
                      <a:pt x="1266443" y="16001"/>
                    </a:lnTo>
                    <a:lnTo>
                      <a:pt x="1261510" y="13984"/>
                    </a:lnTo>
                    <a:lnTo>
                      <a:pt x="1192259" y="8456"/>
                    </a:lnTo>
                    <a:lnTo>
                      <a:pt x="1153002" y="6836"/>
                    </a:lnTo>
                    <a:lnTo>
                      <a:pt x="1106646" y="5353"/>
                    </a:lnTo>
                    <a:lnTo>
                      <a:pt x="1053785" y="4020"/>
                    </a:lnTo>
                    <a:lnTo>
                      <a:pt x="995012" y="2852"/>
                    </a:lnTo>
                    <a:lnTo>
                      <a:pt x="930920" y="1864"/>
                    </a:lnTo>
                    <a:lnTo>
                      <a:pt x="789150" y="485"/>
                    </a:lnTo>
                    <a:lnTo>
                      <a:pt x="633221" y="0"/>
                    </a:lnTo>
                    <a:close/>
                  </a:path>
                </a:pathLst>
              </a:custGeom>
              <a:solidFill>
                <a:srgbClr val="F4C17B"/>
              </a:solidFill>
            </p:spPr>
            <p:txBody>
              <a:bodyPr wrap="square" lIns="0" tIns="0" rIns="0" bIns="0" rtlCol="0"/>
              <a:lstStyle/>
              <a:p>
                <a:endParaRPr>
                  <a:solidFill>
                    <a:prstClr val="black"/>
                  </a:solidFill>
                  <a:latin typeface="Calibri"/>
                </a:endParaRPr>
              </a:p>
            </p:txBody>
          </p:sp>
          <p:sp>
            <p:nvSpPr>
              <p:cNvPr id="17" name="object 23">
                <a:extLst>
                  <a:ext uri="{FF2B5EF4-FFF2-40B4-BE49-F238E27FC236}">
                    <a16:creationId xmlns:a16="http://schemas.microsoft.com/office/drawing/2014/main" id="{3A12E2CA-5DE4-0EDE-177E-D01A47AF10F2}"/>
                  </a:ext>
                </a:extLst>
              </p:cNvPr>
              <p:cNvSpPr/>
              <p:nvPr/>
            </p:nvSpPr>
            <p:spPr>
              <a:xfrm>
                <a:off x="9165336" y="3555492"/>
                <a:ext cx="1260475" cy="1925320"/>
              </a:xfrm>
              <a:custGeom>
                <a:avLst/>
                <a:gdLst/>
                <a:ahLst/>
                <a:cxnLst/>
                <a:rect l="l" t="t" r="r" b="b"/>
                <a:pathLst>
                  <a:path w="1260475" h="1925320">
                    <a:moveTo>
                      <a:pt x="1199388" y="0"/>
                    </a:moveTo>
                    <a:lnTo>
                      <a:pt x="60960" y="0"/>
                    </a:lnTo>
                    <a:lnTo>
                      <a:pt x="60960" y="1829943"/>
                    </a:lnTo>
                    <a:lnTo>
                      <a:pt x="191198" y="1835048"/>
                    </a:lnTo>
                    <a:lnTo>
                      <a:pt x="338188" y="1839810"/>
                    </a:lnTo>
                    <a:lnTo>
                      <a:pt x="443014" y="1842439"/>
                    </a:lnTo>
                    <a:lnTo>
                      <a:pt x="551599" y="1844395"/>
                    </a:lnTo>
                    <a:lnTo>
                      <a:pt x="662457" y="1845449"/>
                    </a:lnTo>
                    <a:lnTo>
                      <a:pt x="718273" y="1845576"/>
                    </a:lnTo>
                    <a:lnTo>
                      <a:pt x="774128" y="1845398"/>
                    </a:lnTo>
                    <a:lnTo>
                      <a:pt x="829792" y="1844903"/>
                    </a:lnTo>
                    <a:lnTo>
                      <a:pt x="885126" y="1844040"/>
                    </a:lnTo>
                    <a:lnTo>
                      <a:pt x="939914" y="1842795"/>
                    </a:lnTo>
                    <a:lnTo>
                      <a:pt x="993978" y="1841157"/>
                    </a:lnTo>
                    <a:lnTo>
                      <a:pt x="1047153" y="1839074"/>
                    </a:lnTo>
                    <a:lnTo>
                      <a:pt x="1099223" y="1836521"/>
                    </a:lnTo>
                    <a:lnTo>
                      <a:pt x="1150035" y="1833499"/>
                    </a:lnTo>
                    <a:lnTo>
                      <a:pt x="1199388" y="1829943"/>
                    </a:lnTo>
                    <a:lnTo>
                      <a:pt x="1199388" y="0"/>
                    </a:lnTo>
                    <a:close/>
                  </a:path>
                  <a:path w="1260475" h="1925320">
                    <a:moveTo>
                      <a:pt x="1260348" y="1833372"/>
                    </a:moveTo>
                    <a:lnTo>
                      <a:pt x="1156804" y="1838566"/>
                    </a:lnTo>
                    <a:lnTo>
                      <a:pt x="1054684" y="1842960"/>
                    </a:lnTo>
                    <a:lnTo>
                      <a:pt x="953706" y="1846529"/>
                    </a:lnTo>
                    <a:lnTo>
                      <a:pt x="853592" y="1849234"/>
                    </a:lnTo>
                    <a:lnTo>
                      <a:pt x="754100" y="1851063"/>
                    </a:lnTo>
                    <a:lnTo>
                      <a:pt x="654939" y="1851964"/>
                    </a:lnTo>
                    <a:lnTo>
                      <a:pt x="555840" y="1851926"/>
                    </a:lnTo>
                    <a:lnTo>
                      <a:pt x="456539" y="1850898"/>
                    </a:lnTo>
                    <a:lnTo>
                      <a:pt x="356781" y="1848878"/>
                    </a:lnTo>
                    <a:lnTo>
                      <a:pt x="306628" y="1847469"/>
                    </a:lnTo>
                    <a:lnTo>
                      <a:pt x="256273" y="1845805"/>
                    </a:lnTo>
                    <a:lnTo>
                      <a:pt x="205651" y="1843862"/>
                    </a:lnTo>
                    <a:lnTo>
                      <a:pt x="154749" y="1841665"/>
                    </a:lnTo>
                    <a:lnTo>
                      <a:pt x="103530" y="1839175"/>
                    </a:lnTo>
                    <a:lnTo>
                      <a:pt x="51955" y="1836420"/>
                    </a:lnTo>
                    <a:lnTo>
                      <a:pt x="0" y="1833372"/>
                    </a:lnTo>
                    <a:lnTo>
                      <a:pt x="0" y="1909826"/>
                    </a:lnTo>
                    <a:lnTo>
                      <a:pt x="64287" y="1914842"/>
                    </a:lnTo>
                    <a:lnTo>
                      <a:pt x="141147" y="1918766"/>
                    </a:lnTo>
                    <a:lnTo>
                      <a:pt x="183743" y="1920341"/>
                    </a:lnTo>
                    <a:lnTo>
                      <a:pt x="228803" y="1921662"/>
                    </a:lnTo>
                    <a:lnTo>
                      <a:pt x="276123" y="1922754"/>
                    </a:lnTo>
                    <a:lnTo>
                      <a:pt x="376631" y="1924227"/>
                    </a:lnTo>
                    <a:lnTo>
                      <a:pt x="483489" y="1924824"/>
                    </a:lnTo>
                    <a:lnTo>
                      <a:pt x="594918" y="1924608"/>
                    </a:lnTo>
                    <a:lnTo>
                      <a:pt x="709168" y="1923656"/>
                    </a:lnTo>
                    <a:lnTo>
                      <a:pt x="824433" y="1922018"/>
                    </a:lnTo>
                    <a:lnTo>
                      <a:pt x="938961" y="1919744"/>
                    </a:lnTo>
                    <a:lnTo>
                      <a:pt x="1050975" y="1916925"/>
                    </a:lnTo>
                    <a:lnTo>
                      <a:pt x="1158697" y="1913597"/>
                    </a:lnTo>
                    <a:lnTo>
                      <a:pt x="1260348" y="1909826"/>
                    </a:lnTo>
                    <a:lnTo>
                      <a:pt x="1260348" y="1833372"/>
                    </a:lnTo>
                    <a:close/>
                  </a:path>
                </a:pathLst>
              </a:custGeom>
              <a:solidFill>
                <a:srgbClr val="E08712"/>
              </a:solidFill>
            </p:spPr>
            <p:txBody>
              <a:bodyPr wrap="square" lIns="0" tIns="0" rIns="0" bIns="0" rtlCol="0"/>
              <a:lstStyle/>
              <a:p>
                <a:endParaRPr>
                  <a:solidFill>
                    <a:prstClr val="black"/>
                  </a:solidFill>
                  <a:latin typeface="Calibri"/>
                </a:endParaRPr>
              </a:p>
            </p:txBody>
          </p:sp>
          <p:sp>
            <p:nvSpPr>
              <p:cNvPr id="18" name="object 24">
                <a:extLst>
                  <a:ext uri="{FF2B5EF4-FFF2-40B4-BE49-F238E27FC236}">
                    <a16:creationId xmlns:a16="http://schemas.microsoft.com/office/drawing/2014/main" id="{15936084-D2F7-977F-8EE6-80FFC58A3E47}"/>
                  </a:ext>
                </a:extLst>
              </p:cNvPr>
              <p:cNvSpPr/>
              <p:nvPr/>
            </p:nvSpPr>
            <p:spPr>
              <a:xfrm>
                <a:off x="7447787" y="3310128"/>
                <a:ext cx="1541145" cy="245745"/>
              </a:xfrm>
              <a:custGeom>
                <a:avLst/>
                <a:gdLst/>
                <a:ahLst/>
                <a:cxnLst/>
                <a:rect l="l" t="t" r="r" b="b"/>
                <a:pathLst>
                  <a:path w="1541145" h="245745">
                    <a:moveTo>
                      <a:pt x="1540763" y="0"/>
                    </a:moveTo>
                    <a:lnTo>
                      <a:pt x="0" y="0"/>
                    </a:lnTo>
                    <a:lnTo>
                      <a:pt x="0" y="245363"/>
                    </a:lnTo>
                    <a:lnTo>
                      <a:pt x="1540763" y="245363"/>
                    </a:lnTo>
                    <a:lnTo>
                      <a:pt x="1540763" y="0"/>
                    </a:lnTo>
                    <a:close/>
                  </a:path>
                </a:pathLst>
              </a:custGeom>
              <a:solidFill>
                <a:srgbClr val="00395E"/>
              </a:solidFill>
            </p:spPr>
            <p:txBody>
              <a:bodyPr wrap="square" lIns="0" tIns="0" rIns="0" bIns="0" rtlCol="0"/>
              <a:lstStyle/>
              <a:p>
                <a:endParaRPr>
                  <a:solidFill>
                    <a:prstClr val="black"/>
                  </a:solidFill>
                  <a:latin typeface="Calibri"/>
                </a:endParaRPr>
              </a:p>
            </p:txBody>
          </p:sp>
          <p:sp>
            <p:nvSpPr>
              <p:cNvPr id="19" name="object 25">
                <a:extLst>
                  <a:ext uri="{FF2B5EF4-FFF2-40B4-BE49-F238E27FC236}">
                    <a16:creationId xmlns:a16="http://schemas.microsoft.com/office/drawing/2014/main" id="{D312B164-0055-C7DD-BA51-DFF242820AE4}"/>
                  </a:ext>
                </a:extLst>
              </p:cNvPr>
              <p:cNvSpPr/>
              <p:nvPr/>
            </p:nvSpPr>
            <p:spPr>
              <a:xfrm>
                <a:off x="7447787" y="5456013"/>
                <a:ext cx="1541145" cy="32384"/>
              </a:xfrm>
              <a:custGeom>
                <a:avLst/>
                <a:gdLst/>
                <a:ahLst/>
                <a:cxnLst/>
                <a:rect l="l" t="t" r="r" b="b"/>
                <a:pathLst>
                  <a:path w="1541145" h="32385">
                    <a:moveTo>
                      <a:pt x="854320" y="0"/>
                    </a:moveTo>
                    <a:lnTo>
                      <a:pt x="686443" y="0"/>
                    </a:lnTo>
                    <a:lnTo>
                      <a:pt x="526889" y="717"/>
                    </a:lnTo>
                    <a:lnTo>
                      <a:pt x="381564" y="2079"/>
                    </a:lnTo>
                    <a:lnTo>
                      <a:pt x="254229" y="4011"/>
                    </a:lnTo>
                    <a:lnTo>
                      <a:pt x="148644" y="6435"/>
                    </a:lnTo>
                    <a:lnTo>
                      <a:pt x="105184" y="7808"/>
                    </a:lnTo>
                    <a:lnTo>
                      <a:pt x="39276" y="10830"/>
                    </a:lnTo>
                    <a:lnTo>
                      <a:pt x="0" y="15908"/>
                    </a:lnTo>
                    <a:lnTo>
                      <a:pt x="4520" y="17661"/>
                    </a:lnTo>
                    <a:lnTo>
                      <a:pt x="68571" y="22540"/>
                    </a:lnTo>
                    <a:lnTo>
                      <a:pt x="148644" y="25381"/>
                    </a:lnTo>
                    <a:lnTo>
                      <a:pt x="254229" y="27806"/>
                    </a:lnTo>
                    <a:lnTo>
                      <a:pt x="381564" y="29737"/>
                    </a:lnTo>
                    <a:lnTo>
                      <a:pt x="526889" y="31099"/>
                    </a:lnTo>
                    <a:lnTo>
                      <a:pt x="686443" y="31817"/>
                    </a:lnTo>
                    <a:lnTo>
                      <a:pt x="854320" y="31817"/>
                    </a:lnTo>
                    <a:lnTo>
                      <a:pt x="1013874" y="31099"/>
                    </a:lnTo>
                    <a:lnTo>
                      <a:pt x="1159199" y="29737"/>
                    </a:lnTo>
                    <a:lnTo>
                      <a:pt x="1286534" y="27806"/>
                    </a:lnTo>
                    <a:lnTo>
                      <a:pt x="1392119" y="25381"/>
                    </a:lnTo>
                    <a:lnTo>
                      <a:pt x="1435579" y="24008"/>
                    </a:lnTo>
                    <a:lnTo>
                      <a:pt x="1501487" y="20986"/>
                    </a:lnTo>
                    <a:lnTo>
                      <a:pt x="1540763" y="15908"/>
                    </a:lnTo>
                    <a:lnTo>
                      <a:pt x="1536243" y="14156"/>
                    </a:lnTo>
                    <a:lnTo>
                      <a:pt x="1472192" y="9277"/>
                    </a:lnTo>
                    <a:lnTo>
                      <a:pt x="1392119" y="6435"/>
                    </a:lnTo>
                    <a:lnTo>
                      <a:pt x="1286534" y="4011"/>
                    </a:lnTo>
                    <a:lnTo>
                      <a:pt x="1159199" y="2079"/>
                    </a:lnTo>
                    <a:lnTo>
                      <a:pt x="1013874" y="717"/>
                    </a:lnTo>
                    <a:lnTo>
                      <a:pt x="854320" y="0"/>
                    </a:lnTo>
                    <a:close/>
                  </a:path>
                </a:pathLst>
              </a:custGeom>
              <a:solidFill>
                <a:srgbClr val="97D4FD"/>
              </a:solidFill>
            </p:spPr>
            <p:txBody>
              <a:bodyPr wrap="square" lIns="0" tIns="0" rIns="0" bIns="0" rtlCol="0"/>
              <a:lstStyle/>
              <a:p>
                <a:endParaRPr>
                  <a:solidFill>
                    <a:prstClr val="black"/>
                  </a:solidFill>
                  <a:latin typeface="Calibri"/>
                </a:endParaRPr>
              </a:p>
            </p:txBody>
          </p:sp>
          <p:sp>
            <p:nvSpPr>
              <p:cNvPr id="20" name="object 26">
                <a:extLst>
                  <a:ext uri="{FF2B5EF4-FFF2-40B4-BE49-F238E27FC236}">
                    <a16:creationId xmlns:a16="http://schemas.microsoft.com/office/drawing/2014/main" id="{A1F4F0D1-42F1-CF8A-82AE-195A35BB9369}"/>
                  </a:ext>
                </a:extLst>
              </p:cNvPr>
              <p:cNvSpPr/>
              <p:nvPr/>
            </p:nvSpPr>
            <p:spPr>
              <a:xfrm>
                <a:off x="7452360" y="5469636"/>
                <a:ext cx="1533525" cy="93345"/>
              </a:xfrm>
              <a:custGeom>
                <a:avLst/>
                <a:gdLst/>
                <a:ahLst/>
                <a:cxnLst/>
                <a:rect l="l" t="t" r="r" b="b"/>
                <a:pathLst>
                  <a:path w="1533525" h="93345">
                    <a:moveTo>
                      <a:pt x="1533144" y="0"/>
                    </a:moveTo>
                    <a:lnTo>
                      <a:pt x="1479009" y="1654"/>
                    </a:lnTo>
                    <a:lnTo>
                      <a:pt x="1265872" y="7505"/>
                    </a:lnTo>
                    <a:lnTo>
                      <a:pt x="1109150" y="10962"/>
                    </a:lnTo>
                    <a:lnTo>
                      <a:pt x="954640" y="13486"/>
                    </a:lnTo>
                    <a:lnTo>
                      <a:pt x="801916" y="14957"/>
                    </a:lnTo>
                    <a:lnTo>
                      <a:pt x="700882" y="15292"/>
                    </a:lnTo>
                    <a:lnTo>
                      <a:pt x="600327" y="15069"/>
                    </a:lnTo>
                    <a:lnTo>
                      <a:pt x="500125" y="14252"/>
                    </a:lnTo>
                    <a:lnTo>
                      <a:pt x="400150" y="12805"/>
                    </a:lnTo>
                    <a:lnTo>
                      <a:pt x="300276" y="10692"/>
                    </a:lnTo>
                    <a:lnTo>
                      <a:pt x="200377" y="7877"/>
                    </a:lnTo>
                    <a:lnTo>
                      <a:pt x="100327" y="4325"/>
                    </a:lnTo>
                    <a:lnTo>
                      <a:pt x="0" y="0"/>
                    </a:lnTo>
                    <a:lnTo>
                      <a:pt x="0" y="77723"/>
                    </a:lnTo>
                    <a:lnTo>
                      <a:pt x="64041" y="82048"/>
                    </a:lnTo>
                    <a:lnTo>
                      <a:pt x="138951" y="85595"/>
                    </a:lnTo>
                    <a:lnTo>
                      <a:pt x="180091" y="87090"/>
                    </a:lnTo>
                    <a:lnTo>
                      <a:pt x="268959" y="89542"/>
                    </a:lnTo>
                    <a:lnTo>
                      <a:pt x="365571" y="91309"/>
                    </a:lnTo>
                    <a:lnTo>
                      <a:pt x="468677" y="92428"/>
                    </a:lnTo>
                    <a:lnTo>
                      <a:pt x="577027" y="92936"/>
                    </a:lnTo>
                    <a:lnTo>
                      <a:pt x="689371" y="92868"/>
                    </a:lnTo>
                    <a:lnTo>
                      <a:pt x="862644" y="91769"/>
                    </a:lnTo>
                    <a:lnTo>
                      <a:pt x="1037876" y="89581"/>
                    </a:lnTo>
                    <a:lnTo>
                      <a:pt x="1210848" y="86429"/>
                    </a:lnTo>
                    <a:lnTo>
                      <a:pt x="1377343" y="82435"/>
                    </a:lnTo>
                    <a:lnTo>
                      <a:pt x="1533144" y="77723"/>
                    </a:lnTo>
                    <a:lnTo>
                      <a:pt x="1533144" y="0"/>
                    </a:lnTo>
                    <a:close/>
                  </a:path>
                </a:pathLst>
              </a:custGeom>
              <a:solidFill>
                <a:srgbClr val="00395E"/>
              </a:solidFill>
            </p:spPr>
            <p:txBody>
              <a:bodyPr wrap="square" lIns="0" tIns="0" rIns="0" bIns="0" rtlCol="0"/>
              <a:lstStyle/>
              <a:p>
                <a:endParaRPr>
                  <a:solidFill>
                    <a:prstClr val="black"/>
                  </a:solidFill>
                  <a:latin typeface="Calibri"/>
                </a:endParaRPr>
              </a:p>
            </p:txBody>
          </p:sp>
          <p:sp>
            <p:nvSpPr>
              <p:cNvPr id="21" name="object 27">
                <a:extLst>
                  <a:ext uri="{FF2B5EF4-FFF2-40B4-BE49-F238E27FC236}">
                    <a16:creationId xmlns:a16="http://schemas.microsoft.com/office/drawing/2014/main" id="{8B8EB73F-40E8-AEEC-36F8-C40FF6E2C3C1}"/>
                  </a:ext>
                </a:extLst>
              </p:cNvPr>
              <p:cNvSpPr/>
              <p:nvPr/>
            </p:nvSpPr>
            <p:spPr>
              <a:xfrm>
                <a:off x="7592568" y="5375148"/>
                <a:ext cx="1266825" cy="32384"/>
              </a:xfrm>
              <a:custGeom>
                <a:avLst/>
                <a:gdLst/>
                <a:ahLst/>
                <a:cxnLst/>
                <a:rect l="l" t="t" r="r" b="b"/>
                <a:pathLst>
                  <a:path w="1266825" h="32385">
                    <a:moveTo>
                      <a:pt x="633222" y="0"/>
                    </a:moveTo>
                    <a:lnTo>
                      <a:pt x="477293" y="485"/>
                    </a:lnTo>
                    <a:lnTo>
                      <a:pt x="335523" y="1864"/>
                    </a:lnTo>
                    <a:lnTo>
                      <a:pt x="271431" y="2852"/>
                    </a:lnTo>
                    <a:lnTo>
                      <a:pt x="212658" y="4020"/>
                    </a:lnTo>
                    <a:lnTo>
                      <a:pt x="159797" y="5353"/>
                    </a:lnTo>
                    <a:lnTo>
                      <a:pt x="113441" y="6836"/>
                    </a:lnTo>
                    <a:lnTo>
                      <a:pt x="74184" y="8456"/>
                    </a:lnTo>
                    <a:lnTo>
                      <a:pt x="19336" y="12044"/>
                    </a:lnTo>
                    <a:lnTo>
                      <a:pt x="0" y="16001"/>
                    </a:lnTo>
                    <a:lnTo>
                      <a:pt x="4933" y="18019"/>
                    </a:lnTo>
                    <a:lnTo>
                      <a:pt x="74184" y="23547"/>
                    </a:lnTo>
                    <a:lnTo>
                      <a:pt x="113441" y="25167"/>
                    </a:lnTo>
                    <a:lnTo>
                      <a:pt x="159797" y="26650"/>
                    </a:lnTo>
                    <a:lnTo>
                      <a:pt x="212658" y="27983"/>
                    </a:lnTo>
                    <a:lnTo>
                      <a:pt x="271431" y="29151"/>
                    </a:lnTo>
                    <a:lnTo>
                      <a:pt x="335523" y="30139"/>
                    </a:lnTo>
                    <a:lnTo>
                      <a:pt x="477293" y="31518"/>
                    </a:lnTo>
                    <a:lnTo>
                      <a:pt x="633222" y="32003"/>
                    </a:lnTo>
                    <a:lnTo>
                      <a:pt x="789150" y="31518"/>
                    </a:lnTo>
                    <a:lnTo>
                      <a:pt x="930920" y="30139"/>
                    </a:lnTo>
                    <a:lnTo>
                      <a:pt x="995012" y="29151"/>
                    </a:lnTo>
                    <a:lnTo>
                      <a:pt x="1053785" y="27983"/>
                    </a:lnTo>
                    <a:lnTo>
                      <a:pt x="1106646" y="26650"/>
                    </a:lnTo>
                    <a:lnTo>
                      <a:pt x="1153002" y="25167"/>
                    </a:lnTo>
                    <a:lnTo>
                      <a:pt x="1192259" y="23547"/>
                    </a:lnTo>
                    <a:lnTo>
                      <a:pt x="1247107" y="19959"/>
                    </a:lnTo>
                    <a:lnTo>
                      <a:pt x="1266443" y="16001"/>
                    </a:lnTo>
                    <a:lnTo>
                      <a:pt x="1261510" y="13984"/>
                    </a:lnTo>
                    <a:lnTo>
                      <a:pt x="1192259" y="8456"/>
                    </a:lnTo>
                    <a:lnTo>
                      <a:pt x="1153002" y="6836"/>
                    </a:lnTo>
                    <a:lnTo>
                      <a:pt x="1106646" y="5353"/>
                    </a:lnTo>
                    <a:lnTo>
                      <a:pt x="1053785" y="4020"/>
                    </a:lnTo>
                    <a:lnTo>
                      <a:pt x="995012" y="2852"/>
                    </a:lnTo>
                    <a:lnTo>
                      <a:pt x="930920" y="1864"/>
                    </a:lnTo>
                    <a:lnTo>
                      <a:pt x="789150" y="485"/>
                    </a:lnTo>
                    <a:lnTo>
                      <a:pt x="633222" y="0"/>
                    </a:lnTo>
                    <a:close/>
                  </a:path>
                </a:pathLst>
              </a:custGeom>
              <a:solidFill>
                <a:srgbClr val="97D4FD"/>
              </a:solidFill>
            </p:spPr>
            <p:txBody>
              <a:bodyPr wrap="square" lIns="0" tIns="0" rIns="0" bIns="0" rtlCol="0"/>
              <a:lstStyle/>
              <a:p>
                <a:endParaRPr>
                  <a:solidFill>
                    <a:prstClr val="black"/>
                  </a:solidFill>
                  <a:latin typeface="Calibri"/>
                </a:endParaRPr>
              </a:p>
            </p:txBody>
          </p:sp>
          <p:sp>
            <p:nvSpPr>
              <p:cNvPr id="22" name="object 28">
                <a:extLst>
                  <a:ext uri="{FF2B5EF4-FFF2-40B4-BE49-F238E27FC236}">
                    <a16:creationId xmlns:a16="http://schemas.microsoft.com/office/drawing/2014/main" id="{D31E69B4-4701-9D79-6452-006D7CBF4E8F}"/>
                  </a:ext>
                </a:extLst>
              </p:cNvPr>
              <p:cNvSpPr/>
              <p:nvPr/>
            </p:nvSpPr>
            <p:spPr>
              <a:xfrm>
                <a:off x="7595616" y="3555492"/>
                <a:ext cx="1260475" cy="1925320"/>
              </a:xfrm>
              <a:custGeom>
                <a:avLst/>
                <a:gdLst/>
                <a:ahLst/>
                <a:cxnLst/>
                <a:rect l="l" t="t" r="r" b="b"/>
                <a:pathLst>
                  <a:path w="1260475" h="1925320">
                    <a:moveTo>
                      <a:pt x="1199388" y="0"/>
                    </a:moveTo>
                    <a:lnTo>
                      <a:pt x="59436" y="0"/>
                    </a:lnTo>
                    <a:lnTo>
                      <a:pt x="59436" y="1829943"/>
                    </a:lnTo>
                    <a:lnTo>
                      <a:pt x="189890" y="1835048"/>
                    </a:lnTo>
                    <a:lnTo>
                      <a:pt x="337070" y="1839810"/>
                    </a:lnTo>
                    <a:lnTo>
                      <a:pt x="442036" y="1842439"/>
                    </a:lnTo>
                    <a:lnTo>
                      <a:pt x="550760" y="1844395"/>
                    </a:lnTo>
                    <a:lnTo>
                      <a:pt x="661758" y="1845449"/>
                    </a:lnTo>
                    <a:lnTo>
                      <a:pt x="717651" y="1845576"/>
                    </a:lnTo>
                    <a:lnTo>
                      <a:pt x="773569" y="1845398"/>
                    </a:lnTo>
                    <a:lnTo>
                      <a:pt x="829310" y="1844903"/>
                    </a:lnTo>
                    <a:lnTo>
                      <a:pt x="884707" y="1844040"/>
                    </a:lnTo>
                    <a:lnTo>
                      <a:pt x="939571" y="1842795"/>
                    </a:lnTo>
                    <a:lnTo>
                      <a:pt x="993698" y="1841157"/>
                    </a:lnTo>
                    <a:lnTo>
                      <a:pt x="1046937" y="1839074"/>
                    </a:lnTo>
                    <a:lnTo>
                      <a:pt x="1099083" y="1836521"/>
                    </a:lnTo>
                    <a:lnTo>
                      <a:pt x="1149959" y="1833499"/>
                    </a:lnTo>
                    <a:lnTo>
                      <a:pt x="1199388" y="1829943"/>
                    </a:lnTo>
                    <a:lnTo>
                      <a:pt x="1199388" y="0"/>
                    </a:lnTo>
                    <a:close/>
                  </a:path>
                  <a:path w="1260475" h="1925320">
                    <a:moveTo>
                      <a:pt x="1260348" y="1833372"/>
                    </a:moveTo>
                    <a:lnTo>
                      <a:pt x="1156804" y="1838566"/>
                    </a:lnTo>
                    <a:lnTo>
                      <a:pt x="1054684" y="1842960"/>
                    </a:lnTo>
                    <a:lnTo>
                      <a:pt x="953706" y="1846529"/>
                    </a:lnTo>
                    <a:lnTo>
                      <a:pt x="853592" y="1849234"/>
                    </a:lnTo>
                    <a:lnTo>
                      <a:pt x="754100" y="1851063"/>
                    </a:lnTo>
                    <a:lnTo>
                      <a:pt x="654939" y="1851964"/>
                    </a:lnTo>
                    <a:lnTo>
                      <a:pt x="555840" y="1851926"/>
                    </a:lnTo>
                    <a:lnTo>
                      <a:pt x="456539" y="1850898"/>
                    </a:lnTo>
                    <a:lnTo>
                      <a:pt x="356781" y="1848878"/>
                    </a:lnTo>
                    <a:lnTo>
                      <a:pt x="306628" y="1847469"/>
                    </a:lnTo>
                    <a:lnTo>
                      <a:pt x="256273" y="1845805"/>
                    </a:lnTo>
                    <a:lnTo>
                      <a:pt x="205651" y="1843862"/>
                    </a:lnTo>
                    <a:lnTo>
                      <a:pt x="154749" y="1841665"/>
                    </a:lnTo>
                    <a:lnTo>
                      <a:pt x="103530" y="1839175"/>
                    </a:lnTo>
                    <a:lnTo>
                      <a:pt x="51955" y="1836420"/>
                    </a:lnTo>
                    <a:lnTo>
                      <a:pt x="0" y="1833372"/>
                    </a:lnTo>
                    <a:lnTo>
                      <a:pt x="0" y="1909826"/>
                    </a:lnTo>
                    <a:lnTo>
                      <a:pt x="64287" y="1914842"/>
                    </a:lnTo>
                    <a:lnTo>
                      <a:pt x="141147" y="1918766"/>
                    </a:lnTo>
                    <a:lnTo>
                      <a:pt x="183743" y="1920341"/>
                    </a:lnTo>
                    <a:lnTo>
                      <a:pt x="228803" y="1921662"/>
                    </a:lnTo>
                    <a:lnTo>
                      <a:pt x="276123" y="1922754"/>
                    </a:lnTo>
                    <a:lnTo>
                      <a:pt x="376631" y="1924227"/>
                    </a:lnTo>
                    <a:lnTo>
                      <a:pt x="483489" y="1924824"/>
                    </a:lnTo>
                    <a:lnTo>
                      <a:pt x="594918" y="1924608"/>
                    </a:lnTo>
                    <a:lnTo>
                      <a:pt x="709168" y="1923656"/>
                    </a:lnTo>
                    <a:lnTo>
                      <a:pt x="824433" y="1922018"/>
                    </a:lnTo>
                    <a:lnTo>
                      <a:pt x="938961" y="1919744"/>
                    </a:lnTo>
                    <a:lnTo>
                      <a:pt x="1050975" y="1916925"/>
                    </a:lnTo>
                    <a:lnTo>
                      <a:pt x="1158697" y="1913597"/>
                    </a:lnTo>
                    <a:lnTo>
                      <a:pt x="1260348" y="1909826"/>
                    </a:lnTo>
                    <a:lnTo>
                      <a:pt x="1260348" y="1833372"/>
                    </a:lnTo>
                    <a:close/>
                  </a:path>
                </a:pathLst>
              </a:custGeom>
              <a:solidFill>
                <a:srgbClr val="00395E"/>
              </a:solidFill>
            </p:spPr>
            <p:txBody>
              <a:bodyPr wrap="square" lIns="0" tIns="0" rIns="0" bIns="0" rtlCol="0"/>
              <a:lstStyle/>
              <a:p>
                <a:endParaRPr>
                  <a:solidFill>
                    <a:prstClr val="black"/>
                  </a:solidFill>
                  <a:latin typeface="Calibri"/>
                </a:endParaRPr>
              </a:p>
            </p:txBody>
          </p:sp>
          <p:sp>
            <p:nvSpPr>
              <p:cNvPr id="23" name="object 29">
                <a:extLst>
                  <a:ext uri="{FF2B5EF4-FFF2-40B4-BE49-F238E27FC236}">
                    <a16:creationId xmlns:a16="http://schemas.microsoft.com/office/drawing/2014/main" id="{C151EA0C-DC49-A153-D368-D8A231D75643}"/>
                  </a:ext>
                </a:extLst>
              </p:cNvPr>
              <p:cNvSpPr/>
              <p:nvPr/>
            </p:nvSpPr>
            <p:spPr>
              <a:xfrm>
                <a:off x="4308347" y="3310128"/>
                <a:ext cx="1541145" cy="245745"/>
              </a:xfrm>
              <a:custGeom>
                <a:avLst/>
                <a:gdLst/>
                <a:ahLst/>
                <a:cxnLst/>
                <a:rect l="l" t="t" r="r" b="b"/>
                <a:pathLst>
                  <a:path w="1541145" h="245745">
                    <a:moveTo>
                      <a:pt x="1540764" y="0"/>
                    </a:moveTo>
                    <a:lnTo>
                      <a:pt x="0" y="0"/>
                    </a:lnTo>
                    <a:lnTo>
                      <a:pt x="0" y="245363"/>
                    </a:lnTo>
                    <a:lnTo>
                      <a:pt x="1540764" y="245363"/>
                    </a:lnTo>
                    <a:lnTo>
                      <a:pt x="1540764" y="0"/>
                    </a:lnTo>
                    <a:close/>
                  </a:path>
                </a:pathLst>
              </a:custGeom>
              <a:solidFill>
                <a:srgbClr val="E08712"/>
              </a:solidFill>
            </p:spPr>
            <p:txBody>
              <a:bodyPr wrap="square" lIns="0" tIns="0" rIns="0" bIns="0" rtlCol="0"/>
              <a:lstStyle/>
              <a:p>
                <a:endParaRPr>
                  <a:solidFill>
                    <a:prstClr val="black"/>
                  </a:solidFill>
                  <a:latin typeface="Calibri"/>
                </a:endParaRPr>
              </a:p>
            </p:txBody>
          </p:sp>
          <p:sp>
            <p:nvSpPr>
              <p:cNvPr id="24" name="object 30">
                <a:extLst>
                  <a:ext uri="{FF2B5EF4-FFF2-40B4-BE49-F238E27FC236}">
                    <a16:creationId xmlns:a16="http://schemas.microsoft.com/office/drawing/2014/main" id="{88D10FDF-46CA-A491-B0FC-3D679BD2AD29}"/>
                  </a:ext>
                </a:extLst>
              </p:cNvPr>
              <p:cNvSpPr/>
              <p:nvPr/>
            </p:nvSpPr>
            <p:spPr>
              <a:xfrm>
                <a:off x="4308347" y="5456013"/>
                <a:ext cx="1541145" cy="32384"/>
              </a:xfrm>
              <a:custGeom>
                <a:avLst/>
                <a:gdLst/>
                <a:ahLst/>
                <a:cxnLst/>
                <a:rect l="l" t="t" r="r" b="b"/>
                <a:pathLst>
                  <a:path w="1541145" h="32385">
                    <a:moveTo>
                      <a:pt x="854320" y="0"/>
                    </a:moveTo>
                    <a:lnTo>
                      <a:pt x="686443" y="0"/>
                    </a:lnTo>
                    <a:lnTo>
                      <a:pt x="526889" y="717"/>
                    </a:lnTo>
                    <a:lnTo>
                      <a:pt x="381564" y="2079"/>
                    </a:lnTo>
                    <a:lnTo>
                      <a:pt x="254229" y="4011"/>
                    </a:lnTo>
                    <a:lnTo>
                      <a:pt x="148644" y="6435"/>
                    </a:lnTo>
                    <a:lnTo>
                      <a:pt x="105184" y="7808"/>
                    </a:lnTo>
                    <a:lnTo>
                      <a:pt x="39276" y="10830"/>
                    </a:lnTo>
                    <a:lnTo>
                      <a:pt x="0" y="15908"/>
                    </a:lnTo>
                    <a:lnTo>
                      <a:pt x="4520" y="17661"/>
                    </a:lnTo>
                    <a:lnTo>
                      <a:pt x="68571" y="22540"/>
                    </a:lnTo>
                    <a:lnTo>
                      <a:pt x="148644" y="25381"/>
                    </a:lnTo>
                    <a:lnTo>
                      <a:pt x="254229" y="27806"/>
                    </a:lnTo>
                    <a:lnTo>
                      <a:pt x="381564" y="29737"/>
                    </a:lnTo>
                    <a:lnTo>
                      <a:pt x="526889" y="31099"/>
                    </a:lnTo>
                    <a:lnTo>
                      <a:pt x="686443" y="31817"/>
                    </a:lnTo>
                    <a:lnTo>
                      <a:pt x="854320" y="31817"/>
                    </a:lnTo>
                    <a:lnTo>
                      <a:pt x="1013874" y="31099"/>
                    </a:lnTo>
                    <a:lnTo>
                      <a:pt x="1159199" y="29737"/>
                    </a:lnTo>
                    <a:lnTo>
                      <a:pt x="1286534" y="27806"/>
                    </a:lnTo>
                    <a:lnTo>
                      <a:pt x="1392119" y="25381"/>
                    </a:lnTo>
                    <a:lnTo>
                      <a:pt x="1435579" y="24008"/>
                    </a:lnTo>
                    <a:lnTo>
                      <a:pt x="1501487" y="20986"/>
                    </a:lnTo>
                    <a:lnTo>
                      <a:pt x="1540764" y="15908"/>
                    </a:lnTo>
                    <a:lnTo>
                      <a:pt x="1536243" y="14156"/>
                    </a:lnTo>
                    <a:lnTo>
                      <a:pt x="1472192" y="9277"/>
                    </a:lnTo>
                    <a:lnTo>
                      <a:pt x="1392119" y="6435"/>
                    </a:lnTo>
                    <a:lnTo>
                      <a:pt x="1286534" y="4011"/>
                    </a:lnTo>
                    <a:lnTo>
                      <a:pt x="1159199" y="2079"/>
                    </a:lnTo>
                    <a:lnTo>
                      <a:pt x="1013874" y="717"/>
                    </a:lnTo>
                    <a:lnTo>
                      <a:pt x="854320" y="0"/>
                    </a:lnTo>
                    <a:close/>
                  </a:path>
                </a:pathLst>
              </a:custGeom>
              <a:solidFill>
                <a:srgbClr val="F4C17B"/>
              </a:solidFill>
            </p:spPr>
            <p:txBody>
              <a:bodyPr wrap="square" lIns="0" tIns="0" rIns="0" bIns="0" rtlCol="0"/>
              <a:lstStyle/>
              <a:p>
                <a:endParaRPr>
                  <a:solidFill>
                    <a:prstClr val="black"/>
                  </a:solidFill>
                  <a:latin typeface="Calibri"/>
                </a:endParaRPr>
              </a:p>
            </p:txBody>
          </p:sp>
          <p:sp>
            <p:nvSpPr>
              <p:cNvPr id="25" name="object 31">
                <a:extLst>
                  <a:ext uri="{FF2B5EF4-FFF2-40B4-BE49-F238E27FC236}">
                    <a16:creationId xmlns:a16="http://schemas.microsoft.com/office/drawing/2014/main" id="{844FB60F-E120-2665-86E8-33911E53782B}"/>
                  </a:ext>
                </a:extLst>
              </p:cNvPr>
              <p:cNvSpPr/>
              <p:nvPr/>
            </p:nvSpPr>
            <p:spPr>
              <a:xfrm>
                <a:off x="4312919" y="5469636"/>
                <a:ext cx="1533525" cy="93345"/>
              </a:xfrm>
              <a:custGeom>
                <a:avLst/>
                <a:gdLst/>
                <a:ahLst/>
                <a:cxnLst/>
                <a:rect l="l" t="t" r="r" b="b"/>
                <a:pathLst>
                  <a:path w="1533525" h="93345">
                    <a:moveTo>
                      <a:pt x="1533143" y="0"/>
                    </a:moveTo>
                    <a:lnTo>
                      <a:pt x="1479009" y="1654"/>
                    </a:lnTo>
                    <a:lnTo>
                      <a:pt x="1265872" y="7505"/>
                    </a:lnTo>
                    <a:lnTo>
                      <a:pt x="1109150" y="10962"/>
                    </a:lnTo>
                    <a:lnTo>
                      <a:pt x="954640" y="13486"/>
                    </a:lnTo>
                    <a:lnTo>
                      <a:pt x="801916" y="14957"/>
                    </a:lnTo>
                    <a:lnTo>
                      <a:pt x="700882" y="15292"/>
                    </a:lnTo>
                    <a:lnTo>
                      <a:pt x="600327" y="15069"/>
                    </a:lnTo>
                    <a:lnTo>
                      <a:pt x="500125" y="14252"/>
                    </a:lnTo>
                    <a:lnTo>
                      <a:pt x="400150" y="12805"/>
                    </a:lnTo>
                    <a:lnTo>
                      <a:pt x="300276" y="10692"/>
                    </a:lnTo>
                    <a:lnTo>
                      <a:pt x="200377" y="7877"/>
                    </a:lnTo>
                    <a:lnTo>
                      <a:pt x="100327" y="4325"/>
                    </a:lnTo>
                    <a:lnTo>
                      <a:pt x="0" y="0"/>
                    </a:lnTo>
                    <a:lnTo>
                      <a:pt x="0" y="77723"/>
                    </a:lnTo>
                    <a:lnTo>
                      <a:pt x="64041" y="82048"/>
                    </a:lnTo>
                    <a:lnTo>
                      <a:pt x="138951" y="85595"/>
                    </a:lnTo>
                    <a:lnTo>
                      <a:pt x="180091" y="87090"/>
                    </a:lnTo>
                    <a:lnTo>
                      <a:pt x="268959" y="89542"/>
                    </a:lnTo>
                    <a:lnTo>
                      <a:pt x="365571" y="91309"/>
                    </a:lnTo>
                    <a:lnTo>
                      <a:pt x="468677" y="92428"/>
                    </a:lnTo>
                    <a:lnTo>
                      <a:pt x="577027" y="92936"/>
                    </a:lnTo>
                    <a:lnTo>
                      <a:pt x="689371" y="92868"/>
                    </a:lnTo>
                    <a:lnTo>
                      <a:pt x="862644" y="91769"/>
                    </a:lnTo>
                    <a:lnTo>
                      <a:pt x="1037876" y="89581"/>
                    </a:lnTo>
                    <a:lnTo>
                      <a:pt x="1210848" y="86429"/>
                    </a:lnTo>
                    <a:lnTo>
                      <a:pt x="1377343" y="82435"/>
                    </a:lnTo>
                    <a:lnTo>
                      <a:pt x="1533143" y="77723"/>
                    </a:lnTo>
                    <a:lnTo>
                      <a:pt x="1533143" y="0"/>
                    </a:lnTo>
                    <a:close/>
                  </a:path>
                </a:pathLst>
              </a:custGeom>
              <a:solidFill>
                <a:srgbClr val="E08712"/>
              </a:solidFill>
            </p:spPr>
            <p:txBody>
              <a:bodyPr wrap="square" lIns="0" tIns="0" rIns="0" bIns="0" rtlCol="0"/>
              <a:lstStyle/>
              <a:p>
                <a:endParaRPr>
                  <a:solidFill>
                    <a:prstClr val="black"/>
                  </a:solidFill>
                  <a:latin typeface="Calibri"/>
                </a:endParaRPr>
              </a:p>
            </p:txBody>
          </p:sp>
          <p:sp>
            <p:nvSpPr>
              <p:cNvPr id="26" name="object 32">
                <a:extLst>
                  <a:ext uri="{FF2B5EF4-FFF2-40B4-BE49-F238E27FC236}">
                    <a16:creationId xmlns:a16="http://schemas.microsoft.com/office/drawing/2014/main" id="{82C588EE-DB7A-FED8-0148-7B57636FDC94}"/>
                  </a:ext>
                </a:extLst>
              </p:cNvPr>
              <p:cNvSpPr/>
              <p:nvPr/>
            </p:nvSpPr>
            <p:spPr>
              <a:xfrm>
                <a:off x="4453127" y="5375148"/>
                <a:ext cx="1266825" cy="32384"/>
              </a:xfrm>
              <a:custGeom>
                <a:avLst/>
                <a:gdLst/>
                <a:ahLst/>
                <a:cxnLst/>
                <a:rect l="l" t="t" r="r" b="b"/>
                <a:pathLst>
                  <a:path w="1266825" h="32385">
                    <a:moveTo>
                      <a:pt x="633222" y="0"/>
                    </a:moveTo>
                    <a:lnTo>
                      <a:pt x="477293" y="485"/>
                    </a:lnTo>
                    <a:lnTo>
                      <a:pt x="335523" y="1864"/>
                    </a:lnTo>
                    <a:lnTo>
                      <a:pt x="271431" y="2852"/>
                    </a:lnTo>
                    <a:lnTo>
                      <a:pt x="212658" y="4020"/>
                    </a:lnTo>
                    <a:lnTo>
                      <a:pt x="159797" y="5353"/>
                    </a:lnTo>
                    <a:lnTo>
                      <a:pt x="113441" y="6836"/>
                    </a:lnTo>
                    <a:lnTo>
                      <a:pt x="74184" y="8456"/>
                    </a:lnTo>
                    <a:lnTo>
                      <a:pt x="19336" y="12044"/>
                    </a:lnTo>
                    <a:lnTo>
                      <a:pt x="0" y="16001"/>
                    </a:lnTo>
                    <a:lnTo>
                      <a:pt x="4933" y="18019"/>
                    </a:lnTo>
                    <a:lnTo>
                      <a:pt x="74184" y="23547"/>
                    </a:lnTo>
                    <a:lnTo>
                      <a:pt x="113441" y="25167"/>
                    </a:lnTo>
                    <a:lnTo>
                      <a:pt x="159797" y="26650"/>
                    </a:lnTo>
                    <a:lnTo>
                      <a:pt x="212658" y="27983"/>
                    </a:lnTo>
                    <a:lnTo>
                      <a:pt x="271431" y="29151"/>
                    </a:lnTo>
                    <a:lnTo>
                      <a:pt x="335523" y="30139"/>
                    </a:lnTo>
                    <a:lnTo>
                      <a:pt x="477293" y="31518"/>
                    </a:lnTo>
                    <a:lnTo>
                      <a:pt x="633222" y="32003"/>
                    </a:lnTo>
                    <a:lnTo>
                      <a:pt x="789150" y="31518"/>
                    </a:lnTo>
                    <a:lnTo>
                      <a:pt x="930920" y="30139"/>
                    </a:lnTo>
                    <a:lnTo>
                      <a:pt x="995012" y="29151"/>
                    </a:lnTo>
                    <a:lnTo>
                      <a:pt x="1053785" y="27983"/>
                    </a:lnTo>
                    <a:lnTo>
                      <a:pt x="1106646" y="26650"/>
                    </a:lnTo>
                    <a:lnTo>
                      <a:pt x="1153002" y="25167"/>
                    </a:lnTo>
                    <a:lnTo>
                      <a:pt x="1192259" y="23547"/>
                    </a:lnTo>
                    <a:lnTo>
                      <a:pt x="1247107" y="19959"/>
                    </a:lnTo>
                    <a:lnTo>
                      <a:pt x="1266444" y="16001"/>
                    </a:lnTo>
                    <a:lnTo>
                      <a:pt x="1261510" y="13984"/>
                    </a:lnTo>
                    <a:lnTo>
                      <a:pt x="1192259" y="8456"/>
                    </a:lnTo>
                    <a:lnTo>
                      <a:pt x="1153002" y="6836"/>
                    </a:lnTo>
                    <a:lnTo>
                      <a:pt x="1106646" y="5353"/>
                    </a:lnTo>
                    <a:lnTo>
                      <a:pt x="1053785" y="4020"/>
                    </a:lnTo>
                    <a:lnTo>
                      <a:pt x="995012" y="2852"/>
                    </a:lnTo>
                    <a:lnTo>
                      <a:pt x="930920" y="1864"/>
                    </a:lnTo>
                    <a:lnTo>
                      <a:pt x="789150" y="485"/>
                    </a:lnTo>
                    <a:lnTo>
                      <a:pt x="633222" y="0"/>
                    </a:lnTo>
                    <a:close/>
                  </a:path>
                </a:pathLst>
              </a:custGeom>
              <a:solidFill>
                <a:srgbClr val="F4C17B"/>
              </a:solidFill>
            </p:spPr>
            <p:txBody>
              <a:bodyPr wrap="square" lIns="0" tIns="0" rIns="0" bIns="0" rtlCol="0"/>
              <a:lstStyle/>
              <a:p>
                <a:endParaRPr>
                  <a:solidFill>
                    <a:prstClr val="black"/>
                  </a:solidFill>
                  <a:latin typeface="Calibri"/>
                </a:endParaRPr>
              </a:p>
            </p:txBody>
          </p:sp>
          <p:sp>
            <p:nvSpPr>
              <p:cNvPr id="27" name="object 33">
                <a:extLst>
                  <a:ext uri="{FF2B5EF4-FFF2-40B4-BE49-F238E27FC236}">
                    <a16:creationId xmlns:a16="http://schemas.microsoft.com/office/drawing/2014/main" id="{5B30854B-2F6F-3AE2-D437-000DF998BAED}"/>
                  </a:ext>
                </a:extLst>
              </p:cNvPr>
              <p:cNvSpPr/>
              <p:nvPr/>
            </p:nvSpPr>
            <p:spPr>
              <a:xfrm>
                <a:off x="4456176" y="3555492"/>
                <a:ext cx="1260475" cy="1925320"/>
              </a:xfrm>
              <a:custGeom>
                <a:avLst/>
                <a:gdLst/>
                <a:ahLst/>
                <a:cxnLst/>
                <a:rect l="l" t="t" r="r" b="b"/>
                <a:pathLst>
                  <a:path w="1260475" h="1925320">
                    <a:moveTo>
                      <a:pt x="1199388" y="0"/>
                    </a:moveTo>
                    <a:lnTo>
                      <a:pt x="59436" y="0"/>
                    </a:lnTo>
                    <a:lnTo>
                      <a:pt x="59436" y="1829943"/>
                    </a:lnTo>
                    <a:lnTo>
                      <a:pt x="189890" y="1835048"/>
                    </a:lnTo>
                    <a:lnTo>
                      <a:pt x="337070" y="1839810"/>
                    </a:lnTo>
                    <a:lnTo>
                      <a:pt x="442036" y="1842439"/>
                    </a:lnTo>
                    <a:lnTo>
                      <a:pt x="550760" y="1844395"/>
                    </a:lnTo>
                    <a:lnTo>
                      <a:pt x="661758" y="1845449"/>
                    </a:lnTo>
                    <a:lnTo>
                      <a:pt x="717651" y="1845576"/>
                    </a:lnTo>
                    <a:lnTo>
                      <a:pt x="773569" y="1845398"/>
                    </a:lnTo>
                    <a:lnTo>
                      <a:pt x="829310" y="1844903"/>
                    </a:lnTo>
                    <a:lnTo>
                      <a:pt x="884707" y="1844040"/>
                    </a:lnTo>
                    <a:lnTo>
                      <a:pt x="939571" y="1842795"/>
                    </a:lnTo>
                    <a:lnTo>
                      <a:pt x="993698" y="1841157"/>
                    </a:lnTo>
                    <a:lnTo>
                      <a:pt x="1046937" y="1839074"/>
                    </a:lnTo>
                    <a:lnTo>
                      <a:pt x="1099083" y="1836521"/>
                    </a:lnTo>
                    <a:lnTo>
                      <a:pt x="1149959" y="1833499"/>
                    </a:lnTo>
                    <a:lnTo>
                      <a:pt x="1199388" y="1829943"/>
                    </a:lnTo>
                    <a:lnTo>
                      <a:pt x="1199388" y="0"/>
                    </a:lnTo>
                    <a:close/>
                  </a:path>
                  <a:path w="1260475" h="1925320">
                    <a:moveTo>
                      <a:pt x="1260348" y="1833372"/>
                    </a:moveTo>
                    <a:lnTo>
                      <a:pt x="1156804" y="1838566"/>
                    </a:lnTo>
                    <a:lnTo>
                      <a:pt x="1054684" y="1842960"/>
                    </a:lnTo>
                    <a:lnTo>
                      <a:pt x="953706" y="1846529"/>
                    </a:lnTo>
                    <a:lnTo>
                      <a:pt x="853592" y="1849234"/>
                    </a:lnTo>
                    <a:lnTo>
                      <a:pt x="754100" y="1851063"/>
                    </a:lnTo>
                    <a:lnTo>
                      <a:pt x="654939" y="1851964"/>
                    </a:lnTo>
                    <a:lnTo>
                      <a:pt x="555840" y="1851926"/>
                    </a:lnTo>
                    <a:lnTo>
                      <a:pt x="456539" y="1850898"/>
                    </a:lnTo>
                    <a:lnTo>
                      <a:pt x="356781" y="1848878"/>
                    </a:lnTo>
                    <a:lnTo>
                      <a:pt x="306628" y="1847469"/>
                    </a:lnTo>
                    <a:lnTo>
                      <a:pt x="256273" y="1845805"/>
                    </a:lnTo>
                    <a:lnTo>
                      <a:pt x="205651" y="1843862"/>
                    </a:lnTo>
                    <a:lnTo>
                      <a:pt x="154749" y="1841665"/>
                    </a:lnTo>
                    <a:lnTo>
                      <a:pt x="103530" y="1839175"/>
                    </a:lnTo>
                    <a:lnTo>
                      <a:pt x="51955" y="1836420"/>
                    </a:lnTo>
                    <a:lnTo>
                      <a:pt x="0" y="1833372"/>
                    </a:lnTo>
                    <a:lnTo>
                      <a:pt x="0" y="1909826"/>
                    </a:lnTo>
                    <a:lnTo>
                      <a:pt x="64287" y="1914842"/>
                    </a:lnTo>
                    <a:lnTo>
                      <a:pt x="141147" y="1918766"/>
                    </a:lnTo>
                    <a:lnTo>
                      <a:pt x="183743" y="1920341"/>
                    </a:lnTo>
                    <a:lnTo>
                      <a:pt x="228803" y="1921662"/>
                    </a:lnTo>
                    <a:lnTo>
                      <a:pt x="276123" y="1922754"/>
                    </a:lnTo>
                    <a:lnTo>
                      <a:pt x="376631" y="1924227"/>
                    </a:lnTo>
                    <a:lnTo>
                      <a:pt x="483489" y="1924824"/>
                    </a:lnTo>
                    <a:lnTo>
                      <a:pt x="594918" y="1924608"/>
                    </a:lnTo>
                    <a:lnTo>
                      <a:pt x="709168" y="1923656"/>
                    </a:lnTo>
                    <a:lnTo>
                      <a:pt x="824433" y="1922018"/>
                    </a:lnTo>
                    <a:lnTo>
                      <a:pt x="938961" y="1919744"/>
                    </a:lnTo>
                    <a:lnTo>
                      <a:pt x="1050975" y="1916925"/>
                    </a:lnTo>
                    <a:lnTo>
                      <a:pt x="1158697" y="1913597"/>
                    </a:lnTo>
                    <a:lnTo>
                      <a:pt x="1260348" y="1909826"/>
                    </a:lnTo>
                    <a:lnTo>
                      <a:pt x="1260348" y="1833372"/>
                    </a:lnTo>
                    <a:close/>
                  </a:path>
                </a:pathLst>
              </a:custGeom>
              <a:solidFill>
                <a:srgbClr val="E08712"/>
              </a:solidFill>
            </p:spPr>
            <p:txBody>
              <a:bodyPr wrap="square" lIns="0" tIns="0" rIns="0" bIns="0" rtlCol="0"/>
              <a:lstStyle/>
              <a:p>
                <a:endParaRPr>
                  <a:solidFill>
                    <a:prstClr val="black"/>
                  </a:solidFill>
                  <a:latin typeface="Calibri"/>
                </a:endParaRPr>
              </a:p>
            </p:txBody>
          </p:sp>
          <p:sp>
            <p:nvSpPr>
              <p:cNvPr id="28" name="object 34">
                <a:extLst>
                  <a:ext uri="{FF2B5EF4-FFF2-40B4-BE49-F238E27FC236}">
                    <a16:creationId xmlns:a16="http://schemas.microsoft.com/office/drawing/2014/main" id="{A805523E-5B9F-0855-F7BC-1726E9B007F5}"/>
                  </a:ext>
                </a:extLst>
              </p:cNvPr>
              <p:cNvSpPr/>
              <p:nvPr/>
            </p:nvSpPr>
            <p:spPr>
              <a:xfrm>
                <a:off x="2738627" y="3300984"/>
                <a:ext cx="1541145" cy="245745"/>
              </a:xfrm>
              <a:custGeom>
                <a:avLst/>
                <a:gdLst/>
                <a:ahLst/>
                <a:cxnLst/>
                <a:rect l="l" t="t" r="r" b="b"/>
                <a:pathLst>
                  <a:path w="1541145" h="245745">
                    <a:moveTo>
                      <a:pt x="1540764" y="0"/>
                    </a:moveTo>
                    <a:lnTo>
                      <a:pt x="0" y="0"/>
                    </a:lnTo>
                    <a:lnTo>
                      <a:pt x="0" y="245363"/>
                    </a:lnTo>
                    <a:lnTo>
                      <a:pt x="1540764" y="245363"/>
                    </a:lnTo>
                    <a:lnTo>
                      <a:pt x="1540764" y="0"/>
                    </a:lnTo>
                    <a:close/>
                  </a:path>
                </a:pathLst>
              </a:custGeom>
              <a:solidFill>
                <a:srgbClr val="00395E"/>
              </a:solidFill>
            </p:spPr>
            <p:txBody>
              <a:bodyPr wrap="square" lIns="0" tIns="0" rIns="0" bIns="0" rtlCol="0"/>
              <a:lstStyle/>
              <a:p>
                <a:endParaRPr>
                  <a:solidFill>
                    <a:prstClr val="black"/>
                  </a:solidFill>
                  <a:latin typeface="Calibri"/>
                </a:endParaRPr>
              </a:p>
            </p:txBody>
          </p:sp>
          <p:sp>
            <p:nvSpPr>
              <p:cNvPr id="29" name="object 35">
                <a:extLst>
                  <a:ext uri="{FF2B5EF4-FFF2-40B4-BE49-F238E27FC236}">
                    <a16:creationId xmlns:a16="http://schemas.microsoft.com/office/drawing/2014/main" id="{C757E129-66E4-7B03-D6B6-93AF854245F5}"/>
                  </a:ext>
                </a:extLst>
              </p:cNvPr>
              <p:cNvSpPr/>
              <p:nvPr/>
            </p:nvSpPr>
            <p:spPr>
              <a:xfrm>
                <a:off x="2738627" y="5446869"/>
                <a:ext cx="1541145" cy="32384"/>
              </a:xfrm>
              <a:custGeom>
                <a:avLst/>
                <a:gdLst/>
                <a:ahLst/>
                <a:cxnLst/>
                <a:rect l="l" t="t" r="r" b="b"/>
                <a:pathLst>
                  <a:path w="1541145" h="32385">
                    <a:moveTo>
                      <a:pt x="854320" y="0"/>
                    </a:moveTo>
                    <a:lnTo>
                      <a:pt x="686443" y="0"/>
                    </a:lnTo>
                    <a:lnTo>
                      <a:pt x="526889" y="717"/>
                    </a:lnTo>
                    <a:lnTo>
                      <a:pt x="381564" y="2079"/>
                    </a:lnTo>
                    <a:lnTo>
                      <a:pt x="254229" y="4011"/>
                    </a:lnTo>
                    <a:lnTo>
                      <a:pt x="148644" y="6435"/>
                    </a:lnTo>
                    <a:lnTo>
                      <a:pt x="105184" y="7808"/>
                    </a:lnTo>
                    <a:lnTo>
                      <a:pt x="39276" y="10830"/>
                    </a:lnTo>
                    <a:lnTo>
                      <a:pt x="0" y="15908"/>
                    </a:lnTo>
                    <a:lnTo>
                      <a:pt x="4520" y="17661"/>
                    </a:lnTo>
                    <a:lnTo>
                      <a:pt x="68571" y="22540"/>
                    </a:lnTo>
                    <a:lnTo>
                      <a:pt x="148644" y="25381"/>
                    </a:lnTo>
                    <a:lnTo>
                      <a:pt x="254229" y="27806"/>
                    </a:lnTo>
                    <a:lnTo>
                      <a:pt x="381564" y="29737"/>
                    </a:lnTo>
                    <a:lnTo>
                      <a:pt x="526889" y="31099"/>
                    </a:lnTo>
                    <a:lnTo>
                      <a:pt x="686443" y="31817"/>
                    </a:lnTo>
                    <a:lnTo>
                      <a:pt x="854320" y="31817"/>
                    </a:lnTo>
                    <a:lnTo>
                      <a:pt x="1013874" y="31099"/>
                    </a:lnTo>
                    <a:lnTo>
                      <a:pt x="1159199" y="29737"/>
                    </a:lnTo>
                    <a:lnTo>
                      <a:pt x="1286534" y="27806"/>
                    </a:lnTo>
                    <a:lnTo>
                      <a:pt x="1392119" y="25381"/>
                    </a:lnTo>
                    <a:lnTo>
                      <a:pt x="1435579" y="24008"/>
                    </a:lnTo>
                    <a:lnTo>
                      <a:pt x="1501487" y="20986"/>
                    </a:lnTo>
                    <a:lnTo>
                      <a:pt x="1540764" y="15908"/>
                    </a:lnTo>
                    <a:lnTo>
                      <a:pt x="1536243" y="14156"/>
                    </a:lnTo>
                    <a:lnTo>
                      <a:pt x="1472192" y="9277"/>
                    </a:lnTo>
                    <a:lnTo>
                      <a:pt x="1392119" y="6435"/>
                    </a:lnTo>
                    <a:lnTo>
                      <a:pt x="1286534" y="4011"/>
                    </a:lnTo>
                    <a:lnTo>
                      <a:pt x="1159199" y="2079"/>
                    </a:lnTo>
                    <a:lnTo>
                      <a:pt x="1013874" y="717"/>
                    </a:lnTo>
                    <a:lnTo>
                      <a:pt x="854320" y="0"/>
                    </a:lnTo>
                    <a:close/>
                  </a:path>
                </a:pathLst>
              </a:custGeom>
              <a:solidFill>
                <a:srgbClr val="97D4FD"/>
              </a:solidFill>
            </p:spPr>
            <p:txBody>
              <a:bodyPr wrap="square" lIns="0" tIns="0" rIns="0" bIns="0" rtlCol="0"/>
              <a:lstStyle/>
              <a:p>
                <a:endParaRPr>
                  <a:solidFill>
                    <a:prstClr val="black"/>
                  </a:solidFill>
                  <a:latin typeface="Calibri"/>
                </a:endParaRPr>
              </a:p>
            </p:txBody>
          </p:sp>
          <p:sp>
            <p:nvSpPr>
              <p:cNvPr id="31" name="object 36">
                <a:extLst>
                  <a:ext uri="{FF2B5EF4-FFF2-40B4-BE49-F238E27FC236}">
                    <a16:creationId xmlns:a16="http://schemas.microsoft.com/office/drawing/2014/main" id="{13324ACE-7933-9E31-8E0C-BFE56B0457BA}"/>
                  </a:ext>
                </a:extLst>
              </p:cNvPr>
              <p:cNvSpPr/>
              <p:nvPr/>
            </p:nvSpPr>
            <p:spPr>
              <a:xfrm>
                <a:off x="2743199" y="5460492"/>
                <a:ext cx="1531620" cy="91440"/>
              </a:xfrm>
              <a:custGeom>
                <a:avLst/>
                <a:gdLst/>
                <a:ahLst/>
                <a:cxnLst/>
                <a:rect l="l" t="t" r="r" b="b"/>
                <a:pathLst>
                  <a:path w="1531620" h="91439">
                    <a:moveTo>
                      <a:pt x="1531620" y="0"/>
                    </a:moveTo>
                    <a:lnTo>
                      <a:pt x="1477547" y="1629"/>
                    </a:lnTo>
                    <a:lnTo>
                      <a:pt x="1264646" y="7390"/>
                    </a:lnTo>
                    <a:lnTo>
                      <a:pt x="1108087" y="10793"/>
                    </a:lnTo>
                    <a:lnTo>
                      <a:pt x="953731" y="13277"/>
                    </a:lnTo>
                    <a:lnTo>
                      <a:pt x="801154" y="14723"/>
                    </a:lnTo>
                    <a:lnTo>
                      <a:pt x="700215" y="15052"/>
                    </a:lnTo>
                    <a:lnTo>
                      <a:pt x="599754" y="14831"/>
                    </a:lnTo>
                    <a:lnTo>
                      <a:pt x="499646" y="14026"/>
                    </a:lnTo>
                    <a:lnTo>
                      <a:pt x="399764" y="12601"/>
                    </a:lnTo>
                    <a:lnTo>
                      <a:pt x="299984" y="10521"/>
                    </a:lnTo>
                    <a:lnTo>
                      <a:pt x="200180" y="7751"/>
                    </a:lnTo>
                    <a:lnTo>
                      <a:pt x="100227" y="4256"/>
                    </a:lnTo>
                    <a:lnTo>
                      <a:pt x="0" y="0"/>
                    </a:lnTo>
                    <a:lnTo>
                      <a:pt x="0" y="76454"/>
                    </a:lnTo>
                    <a:lnTo>
                      <a:pt x="63984" y="80708"/>
                    </a:lnTo>
                    <a:lnTo>
                      <a:pt x="138824" y="84199"/>
                    </a:lnTo>
                    <a:lnTo>
                      <a:pt x="179925" y="85670"/>
                    </a:lnTo>
                    <a:lnTo>
                      <a:pt x="268708" y="88083"/>
                    </a:lnTo>
                    <a:lnTo>
                      <a:pt x="365226" y="89823"/>
                    </a:lnTo>
                    <a:lnTo>
                      <a:pt x="468230" y="90925"/>
                    </a:lnTo>
                    <a:lnTo>
                      <a:pt x="576472" y="91426"/>
                    </a:lnTo>
                    <a:lnTo>
                      <a:pt x="688705" y="91360"/>
                    </a:lnTo>
                    <a:lnTo>
                      <a:pt x="861803" y="90279"/>
                    </a:lnTo>
                    <a:lnTo>
                      <a:pt x="1036857" y="88127"/>
                    </a:lnTo>
                    <a:lnTo>
                      <a:pt x="1209653" y="85024"/>
                    </a:lnTo>
                    <a:lnTo>
                      <a:pt x="1375978" y="81093"/>
                    </a:lnTo>
                    <a:lnTo>
                      <a:pt x="1531620" y="76454"/>
                    </a:lnTo>
                    <a:lnTo>
                      <a:pt x="1531620" y="0"/>
                    </a:lnTo>
                    <a:close/>
                  </a:path>
                </a:pathLst>
              </a:custGeom>
              <a:solidFill>
                <a:srgbClr val="00395E"/>
              </a:solidFill>
            </p:spPr>
            <p:txBody>
              <a:bodyPr wrap="square" lIns="0" tIns="0" rIns="0" bIns="0" rtlCol="0"/>
              <a:lstStyle/>
              <a:p>
                <a:endParaRPr>
                  <a:solidFill>
                    <a:prstClr val="black"/>
                  </a:solidFill>
                  <a:latin typeface="Calibri"/>
                </a:endParaRPr>
              </a:p>
            </p:txBody>
          </p:sp>
          <p:pic>
            <p:nvPicPr>
              <p:cNvPr id="33" name="object 37">
                <a:extLst>
                  <a:ext uri="{FF2B5EF4-FFF2-40B4-BE49-F238E27FC236}">
                    <a16:creationId xmlns:a16="http://schemas.microsoft.com/office/drawing/2014/main" id="{BE77DB96-C3BB-15D8-3C94-05F977783BF7}"/>
                  </a:ext>
                </a:extLst>
              </p:cNvPr>
              <p:cNvPicPr/>
              <p:nvPr/>
            </p:nvPicPr>
            <p:blipFill>
              <a:blip r:embed="rId4" cstate="print"/>
              <a:stretch>
                <a:fillRect/>
              </a:stretch>
            </p:blipFill>
            <p:spPr>
              <a:xfrm>
                <a:off x="5878067" y="3310128"/>
                <a:ext cx="1540764" cy="2252444"/>
              </a:xfrm>
              <a:prstGeom prst="rect">
                <a:avLst/>
              </a:prstGeom>
            </p:spPr>
          </p:pic>
          <p:sp>
            <p:nvSpPr>
              <p:cNvPr id="34" name="object 38">
                <a:extLst>
                  <a:ext uri="{FF2B5EF4-FFF2-40B4-BE49-F238E27FC236}">
                    <a16:creationId xmlns:a16="http://schemas.microsoft.com/office/drawing/2014/main" id="{4F5D15C5-81FE-F8A7-200F-EAF8EC478E73}"/>
                  </a:ext>
                </a:extLst>
              </p:cNvPr>
              <p:cNvSpPr/>
              <p:nvPr/>
            </p:nvSpPr>
            <p:spPr>
              <a:xfrm>
                <a:off x="2883407" y="5366004"/>
                <a:ext cx="1266825" cy="32384"/>
              </a:xfrm>
              <a:custGeom>
                <a:avLst/>
                <a:gdLst/>
                <a:ahLst/>
                <a:cxnLst/>
                <a:rect l="l" t="t" r="r" b="b"/>
                <a:pathLst>
                  <a:path w="1266825" h="32385">
                    <a:moveTo>
                      <a:pt x="633221" y="0"/>
                    </a:moveTo>
                    <a:lnTo>
                      <a:pt x="477293" y="485"/>
                    </a:lnTo>
                    <a:lnTo>
                      <a:pt x="335523" y="1864"/>
                    </a:lnTo>
                    <a:lnTo>
                      <a:pt x="271431" y="2852"/>
                    </a:lnTo>
                    <a:lnTo>
                      <a:pt x="212658" y="4020"/>
                    </a:lnTo>
                    <a:lnTo>
                      <a:pt x="159797" y="5353"/>
                    </a:lnTo>
                    <a:lnTo>
                      <a:pt x="113441" y="6836"/>
                    </a:lnTo>
                    <a:lnTo>
                      <a:pt x="74184" y="8456"/>
                    </a:lnTo>
                    <a:lnTo>
                      <a:pt x="19336" y="12044"/>
                    </a:lnTo>
                    <a:lnTo>
                      <a:pt x="0" y="16002"/>
                    </a:lnTo>
                    <a:lnTo>
                      <a:pt x="4933" y="18019"/>
                    </a:lnTo>
                    <a:lnTo>
                      <a:pt x="74184" y="23547"/>
                    </a:lnTo>
                    <a:lnTo>
                      <a:pt x="113441" y="25167"/>
                    </a:lnTo>
                    <a:lnTo>
                      <a:pt x="159797" y="26650"/>
                    </a:lnTo>
                    <a:lnTo>
                      <a:pt x="212658" y="27983"/>
                    </a:lnTo>
                    <a:lnTo>
                      <a:pt x="271431" y="29151"/>
                    </a:lnTo>
                    <a:lnTo>
                      <a:pt x="335523" y="30139"/>
                    </a:lnTo>
                    <a:lnTo>
                      <a:pt x="477293" y="31518"/>
                    </a:lnTo>
                    <a:lnTo>
                      <a:pt x="633221" y="32004"/>
                    </a:lnTo>
                    <a:lnTo>
                      <a:pt x="789150" y="31518"/>
                    </a:lnTo>
                    <a:lnTo>
                      <a:pt x="930920" y="30139"/>
                    </a:lnTo>
                    <a:lnTo>
                      <a:pt x="995012" y="29151"/>
                    </a:lnTo>
                    <a:lnTo>
                      <a:pt x="1053785" y="27983"/>
                    </a:lnTo>
                    <a:lnTo>
                      <a:pt x="1106646" y="26650"/>
                    </a:lnTo>
                    <a:lnTo>
                      <a:pt x="1153002" y="25167"/>
                    </a:lnTo>
                    <a:lnTo>
                      <a:pt x="1192259" y="23547"/>
                    </a:lnTo>
                    <a:lnTo>
                      <a:pt x="1247107" y="19959"/>
                    </a:lnTo>
                    <a:lnTo>
                      <a:pt x="1266444" y="16002"/>
                    </a:lnTo>
                    <a:lnTo>
                      <a:pt x="1261510" y="13984"/>
                    </a:lnTo>
                    <a:lnTo>
                      <a:pt x="1192259" y="8456"/>
                    </a:lnTo>
                    <a:lnTo>
                      <a:pt x="1153002" y="6836"/>
                    </a:lnTo>
                    <a:lnTo>
                      <a:pt x="1106646" y="5353"/>
                    </a:lnTo>
                    <a:lnTo>
                      <a:pt x="1053785" y="4020"/>
                    </a:lnTo>
                    <a:lnTo>
                      <a:pt x="995012" y="2852"/>
                    </a:lnTo>
                    <a:lnTo>
                      <a:pt x="930920" y="1864"/>
                    </a:lnTo>
                    <a:lnTo>
                      <a:pt x="789150" y="485"/>
                    </a:lnTo>
                    <a:lnTo>
                      <a:pt x="633221" y="0"/>
                    </a:lnTo>
                    <a:close/>
                  </a:path>
                </a:pathLst>
              </a:custGeom>
              <a:solidFill>
                <a:srgbClr val="97D4FD"/>
              </a:solidFill>
            </p:spPr>
            <p:txBody>
              <a:bodyPr wrap="square" lIns="0" tIns="0" rIns="0" bIns="0" rtlCol="0"/>
              <a:lstStyle/>
              <a:p>
                <a:endParaRPr>
                  <a:solidFill>
                    <a:prstClr val="black"/>
                  </a:solidFill>
                  <a:latin typeface="Calibri"/>
                </a:endParaRPr>
              </a:p>
            </p:txBody>
          </p:sp>
          <p:sp>
            <p:nvSpPr>
              <p:cNvPr id="35" name="object 39">
                <a:extLst>
                  <a:ext uri="{FF2B5EF4-FFF2-40B4-BE49-F238E27FC236}">
                    <a16:creationId xmlns:a16="http://schemas.microsoft.com/office/drawing/2014/main" id="{7676E541-5952-F211-CAAA-0800934B7B39}"/>
                  </a:ext>
                </a:extLst>
              </p:cNvPr>
              <p:cNvSpPr/>
              <p:nvPr/>
            </p:nvSpPr>
            <p:spPr>
              <a:xfrm>
                <a:off x="2886456" y="3546348"/>
                <a:ext cx="1260475" cy="1923414"/>
              </a:xfrm>
              <a:custGeom>
                <a:avLst/>
                <a:gdLst/>
                <a:ahLst/>
                <a:cxnLst/>
                <a:rect l="l" t="t" r="r" b="b"/>
                <a:pathLst>
                  <a:path w="1260475" h="1923414">
                    <a:moveTo>
                      <a:pt x="1191768" y="0"/>
                    </a:moveTo>
                    <a:lnTo>
                      <a:pt x="53340" y="0"/>
                    </a:lnTo>
                    <a:lnTo>
                      <a:pt x="53340" y="1829943"/>
                    </a:lnTo>
                    <a:lnTo>
                      <a:pt x="183578" y="1835048"/>
                    </a:lnTo>
                    <a:lnTo>
                      <a:pt x="330568" y="1839810"/>
                    </a:lnTo>
                    <a:lnTo>
                      <a:pt x="435394" y="1842439"/>
                    </a:lnTo>
                    <a:lnTo>
                      <a:pt x="543979" y="1844395"/>
                    </a:lnTo>
                    <a:lnTo>
                      <a:pt x="654837" y="1845449"/>
                    </a:lnTo>
                    <a:lnTo>
                      <a:pt x="710653" y="1845576"/>
                    </a:lnTo>
                    <a:lnTo>
                      <a:pt x="766508" y="1845398"/>
                    </a:lnTo>
                    <a:lnTo>
                      <a:pt x="822172" y="1844903"/>
                    </a:lnTo>
                    <a:lnTo>
                      <a:pt x="877506" y="1844040"/>
                    </a:lnTo>
                    <a:lnTo>
                      <a:pt x="932294" y="1842795"/>
                    </a:lnTo>
                    <a:lnTo>
                      <a:pt x="986358" y="1841157"/>
                    </a:lnTo>
                    <a:lnTo>
                      <a:pt x="1039533" y="1839074"/>
                    </a:lnTo>
                    <a:lnTo>
                      <a:pt x="1091603" y="1836521"/>
                    </a:lnTo>
                    <a:lnTo>
                      <a:pt x="1142415" y="1833499"/>
                    </a:lnTo>
                    <a:lnTo>
                      <a:pt x="1191768" y="1829943"/>
                    </a:lnTo>
                    <a:lnTo>
                      <a:pt x="1191768" y="0"/>
                    </a:lnTo>
                    <a:close/>
                  </a:path>
                  <a:path w="1260475" h="1923414">
                    <a:moveTo>
                      <a:pt x="1260348" y="1831848"/>
                    </a:moveTo>
                    <a:lnTo>
                      <a:pt x="1156804" y="1837042"/>
                    </a:lnTo>
                    <a:lnTo>
                      <a:pt x="1054684" y="1841436"/>
                    </a:lnTo>
                    <a:lnTo>
                      <a:pt x="953706" y="1845005"/>
                    </a:lnTo>
                    <a:lnTo>
                      <a:pt x="853592" y="1847710"/>
                    </a:lnTo>
                    <a:lnTo>
                      <a:pt x="754100" y="1849539"/>
                    </a:lnTo>
                    <a:lnTo>
                      <a:pt x="654939" y="1850440"/>
                    </a:lnTo>
                    <a:lnTo>
                      <a:pt x="555840" y="1850402"/>
                    </a:lnTo>
                    <a:lnTo>
                      <a:pt x="456539" y="1849374"/>
                    </a:lnTo>
                    <a:lnTo>
                      <a:pt x="356781" y="1847354"/>
                    </a:lnTo>
                    <a:lnTo>
                      <a:pt x="306628" y="1845945"/>
                    </a:lnTo>
                    <a:lnTo>
                      <a:pt x="256273" y="1844281"/>
                    </a:lnTo>
                    <a:lnTo>
                      <a:pt x="205651" y="1842338"/>
                    </a:lnTo>
                    <a:lnTo>
                      <a:pt x="154749" y="1840141"/>
                    </a:lnTo>
                    <a:lnTo>
                      <a:pt x="103530" y="1837651"/>
                    </a:lnTo>
                    <a:lnTo>
                      <a:pt x="51955" y="1834896"/>
                    </a:lnTo>
                    <a:lnTo>
                      <a:pt x="0" y="1831848"/>
                    </a:lnTo>
                    <a:lnTo>
                      <a:pt x="0" y="1908302"/>
                    </a:lnTo>
                    <a:lnTo>
                      <a:pt x="64287" y="1913318"/>
                    </a:lnTo>
                    <a:lnTo>
                      <a:pt x="141147" y="1917242"/>
                    </a:lnTo>
                    <a:lnTo>
                      <a:pt x="183743" y="1918817"/>
                    </a:lnTo>
                    <a:lnTo>
                      <a:pt x="228803" y="1920138"/>
                    </a:lnTo>
                    <a:lnTo>
                      <a:pt x="276123" y="1921230"/>
                    </a:lnTo>
                    <a:lnTo>
                      <a:pt x="376631" y="1922703"/>
                    </a:lnTo>
                    <a:lnTo>
                      <a:pt x="483489" y="1923300"/>
                    </a:lnTo>
                    <a:lnTo>
                      <a:pt x="594918" y="1923084"/>
                    </a:lnTo>
                    <a:lnTo>
                      <a:pt x="709168" y="1922132"/>
                    </a:lnTo>
                    <a:lnTo>
                      <a:pt x="824433" y="1920494"/>
                    </a:lnTo>
                    <a:lnTo>
                      <a:pt x="938961" y="1918220"/>
                    </a:lnTo>
                    <a:lnTo>
                      <a:pt x="1050975" y="1915401"/>
                    </a:lnTo>
                    <a:lnTo>
                      <a:pt x="1158697" y="1912073"/>
                    </a:lnTo>
                    <a:lnTo>
                      <a:pt x="1260348" y="1908302"/>
                    </a:lnTo>
                    <a:lnTo>
                      <a:pt x="1260348" y="1831848"/>
                    </a:lnTo>
                    <a:close/>
                  </a:path>
                </a:pathLst>
              </a:custGeom>
              <a:solidFill>
                <a:srgbClr val="00395E"/>
              </a:solidFill>
            </p:spPr>
            <p:txBody>
              <a:bodyPr wrap="square" lIns="0" tIns="0" rIns="0" bIns="0" rtlCol="0"/>
              <a:lstStyle/>
              <a:p>
                <a:endParaRPr>
                  <a:solidFill>
                    <a:prstClr val="black"/>
                  </a:solidFill>
                  <a:latin typeface="Calibri"/>
                </a:endParaRPr>
              </a:p>
            </p:txBody>
          </p:sp>
        </p:grpSp>
        <p:sp>
          <p:nvSpPr>
            <p:cNvPr id="36" name="object 40">
              <a:extLst>
                <a:ext uri="{FF2B5EF4-FFF2-40B4-BE49-F238E27FC236}">
                  <a16:creationId xmlns:a16="http://schemas.microsoft.com/office/drawing/2014/main" id="{2042FCD4-A9DF-789B-A315-DF0747F54A3E}"/>
                </a:ext>
              </a:extLst>
            </p:cNvPr>
            <p:cNvSpPr txBox="1"/>
            <p:nvPr/>
          </p:nvSpPr>
          <p:spPr>
            <a:xfrm>
              <a:off x="9449181" y="4423664"/>
              <a:ext cx="667385" cy="452755"/>
            </a:xfrm>
            <a:prstGeom prst="rect">
              <a:avLst/>
            </a:prstGeom>
          </p:spPr>
          <p:txBody>
            <a:bodyPr vert="horz" wrap="square" lIns="0" tIns="12700" rIns="0" bIns="0" rtlCol="0">
              <a:spAutoFit/>
            </a:bodyPr>
            <a:lstStyle/>
            <a:p>
              <a:pPr marL="12700" marR="5080" indent="121920">
                <a:spcBef>
                  <a:spcPts val="100"/>
                </a:spcBef>
              </a:pPr>
              <a:r>
                <a:rPr sz="1400" b="1" spc="-10" dirty="0">
                  <a:solidFill>
                    <a:srgbClr val="FFFFFF"/>
                  </a:solidFill>
                  <a:latin typeface="Liberation Sans"/>
                  <a:cs typeface="Liberation Sans"/>
                </a:rPr>
                <a:t>Staff Welfare</a:t>
              </a:r>
              <a:endParaRPr sz="1400">
                <a:solidFill>
                  <a:prstClr val="black"/>
                </a:solidFill>
                <a:latin typeface="Liberation Sans"/>
                <a:cs typeface="Liberation Sans"/>
              </a:endParaRPr>
            </a:p>
          </p:txBody>
        </p:sp>
        <p:pic>
          <p:nvPicPr>
            <p:cNvPr id="37" name="object 41">
              <a:extLst>
                <a:ext uri="{FF2B5EF4-FFF2-40B4-BE49-F238E27FC236}">
                  <a16:creationId xmlns:a16="http://schemas.microsoft.com/office/drawing/2014/main" id="{FE6EFECF-C7A5-CC34-C842-3EFEFB84B1D0}"/>
                </a:ext>
              </a:extLst>
            </p:cNvPr>
            <p:cNvPicPr/>
            <p:nvPr/>
          </p:nvPicPr>
          <p:blipFill>
            <a:blip r:embed="rId5" cstate="print"/>
            <a:stretch>
              <a:fillRect/>
            </a:stretch>
          </p:blipFill>
          <p:spPr>
            <a:xfrm>
              <a:off x="1168908" y="3310128"/>
              <a:ext cx="1540764" cy="2252444"/>
            </a:xfrm>
            <a:prstGeom prst="rect">
              <a:avLst/>
            </a:prstGeom>
          </p:spPr>
        </p:pic>
        <p:sp>
          <p:nvSpPr>
            <p:cNvPr id="38" name="object 42">
              <a:extLst>
                <a:ext uri="{FF2B5EF4-FFF2-40B4-BE49-F238E27FC236}">
                  <a16:creationId xmlns:a16="http://schemas.microsoft.com/office/drawing/2014/main" id="{3BC31A58-6F3C-D995-8299-2745D37F3773}"/>
                </a:ext>
              </a:extLst>
            </p:cNvPr>
            <p:cNvSpPr txBox="1"/>
            <p:nvPr/>
          </p:nvSpPr>
          <p:spPr>
            <a:xfrm>
              <a:off x="7660385" y="4206316"/>
              <a:ext cx="1132840" cy="667385"/>
            </a:xfrm>
            <a:prstGeom prst="rect">
              <a:avLst/>
            </a:prstGeom>
          </p:spPr>
          <p:txBody>
            <a:bodyPr vert="horz" wrap="square" lIns="0" tIns="13335" rIns="0" bIns="0" rtlCol="0">
              <a:spAutoFit/>
            </a:bodyPr>
            <a:lstStyle/>
            <a:p>
              <a:pPr algn="ctr">
                <a:spcBef>
                  <a:spcPts val="105"/>
                </a:spcBef>
              </a:pPr>
              <a:r>
                <a:rPr sz="1400" b="1" spc="-10" dirty="0">
                  <a:solidFill>
                    <a:srgbClr val="FFFFFF"/>
                  </a:solidFill>
                  <a:latin typeface="Liberation Sans"/>
                  <a:cs typeface="Liberation Sans"/>
                </a:rPr>
                <a:t>Digitalization</a:t>
              </a:r>
              <a:endParaRPr sz="1400">
                <a:solidFill>
                  <a:prstClr val="black"/>
                </a:solidFill>
                <a:latin typeface="Liberation Sans"/>
                <a:cs typeface="Liberation Sans"/>
              </a:endParaRPr>
            </a:p>
            <a:p>
              <a:pPr marL="175260" marR="169545" algn="ctr">
                <a:spcBef>
                  <a:spcPts val="5"/>
                </a:spcBef>
              </a:pPr>
              <a:r>
                <a:rPr sz="1400" b="1" dirty="0">
                  <a:solidFill>
                    <a:srgbClr val="FFFFFF"/>
                  </a:solidFill>
                  <a:latin typeface="Liberation Sans"/>
                  <a:cs typeface="Liberation Sans"/>
                </a:rPr>
                <a:t>-</a:t>
              </a:r>
              <a:r>
                <a:rPr sz="1400" b="1" spc="-5" dirty="0">
                  <a:solidFill>
                    <a:srgbClr val="FFFFFF"/>
                  </a:solidFill>
                  <a:latin typeface="Liberation Sans"/>
                  <a:cs typeface="Liberation Sans"/>
                </a:rPr>
                <a:t> </a:t>
              </a:r>
              <a:r>
                <a:rPr sz="1400" b="1" spc="-10" dirty="0">
                  <a:solidFill>
                    <a:srgbClr val="FFFFFF"/>
                  </a:solidFill>
                  <a:latin typeface="Liberation Sans"/>
                  <a:cs typeface="Liberation Sans"/>
                </a:rPr>
                <a:t>Content Services</a:t>
              </a:r>
              <a:endParaRPr sz="1400">
                <a:solidFill>
                  <a:prstClr val="black"/>
                </a:solidFill>
                <a:latin typeface="Liberation Sans"/>
                <a:cs typeface="Liberation Sans"/>
              </a:endParaRPr>
            </a:p>
          </p:txBody>
        </p:sp>
        <p:sp>
          <p:nvSpPr>
            <p:cNvPr id="39" name="object 43">
              <a:extLst>
                <a:ext uri="{FF2B5EF4-FFF2-40B4-BE49-F238E27FC236}">
                  <a16:creationId xmlns:a16="http://schemas.microsoft.com/office/drawing/2014/main" id="{97DFC5C7-5F0C-D052-3B42-414983F5B9B7}"/>
                </a:ext>
              </a:extLst>
            </p:cNvPr>
            <p:cNvSpPr txBox="1"/>
            <p:nvPr/>
          </p:nvSpPr>
          <p:spPr>
            <a:xfrm>
              <a:off x="6199378" y="4397755"/>
              <a:ext cx="923925" cy="239395"/>
            </a:xfrm>
            <a:prstGeom prst="rect">
              <a:avLst/>
            </a:prstGeom>
          </p:spPr>
          <p:txBody>
            <a:bodyPr vert="horz" wrap="square" lIns="0" tIns="12700" rIns="0" bIns="0" rtlCol="0">
              <a:spAutoFit/>
            </a:bodyPr>
            <a:lstStyle/>
            <a:p>
              <a:pPr marL="12700">
                <a:spcBef>
                  <a:spcPts val="100"/>
                </a:spcBef>
              </a:pPr>
              <a:r>
                <a:rPr sz="1400" b="1" spc="-10" dirty="0">
                  <a:solidFill>
                    <a:srgbClr val="FFFFFF"/>
                  </a:solidFill>
                  <a:latin typeface="Liberation Sans"/>
                  <a:cs typeface="Liberation Sans"/>
                </a:rPr>
                <a:t>Innovation</a:t>
              </a:r>
              <a:endParaRPr sz="1400">
                <a:solidFill>
                  <a:prstClr val="black"/>
                </a:solidFill>
                <a:latin typeface="Liberation Sans"/>
                <a:cs typeface="Liberation Sans"/>
              </a:endParaRPr>
            </a:p>
          </p:txBody>
        </p:sp>
        <p:sp>
          <p:nvSpPr>
            <p:cNvPr id="40" name="object 44">
              <a:extLst>
                <a:ext uri="{FF2B5EF4-FFF2-40B4-BE49-F238E27FC236}">
                  <a16:creationId xmlns:a16="http://schemas.microsoft.com/office/drawing/2014/main" id="{6F4155ED-9710-B24F-5704-977764038EDB}"/>
                </a:ext>
              </a:extLst>
            </p:cNvPr>
            <p:cNvSpPr txBox="1"/>
            <p:nvPr/>
          </p:nvSpPr>
          <p:spPr>
            <a:xfrm>
              <a:off x="4673600" y="4230115"/>
              <a:ext cx="836294" cy="666115"/>
            </a:xfrm>
            <a:prstGeom prst="rect">
              <a:avLst/>
            </a:prstGeom>
          </p:spPr>
          <p:txBody>
            <a:bodyPr vert="horz" wrap="square" lIns="0" tIns="12700" rIns="0" bIns="0" rtlCol="0">
              <a:spAutoFit/>
            </a:bodyPr>
            <a:lstStyle/>
            <a:p>
              <a:pPr algn="ctr">
                <a:spcBef>
                  <a:spcPts val="100"/>
                </a:spcBef>
              </a:pPr>
              <a:r>
                <a:rPr sz="1400" b="1" dirty="0">
                  <a:solidFill>
                    <a:srgbClr val="FFFFFF"/>
                  </a:solidFill>
                  <a:latin typeface="Liberation Sans"/>
                  <a:cs typeface="Liberation Sans"/>
                </a:rPr>
                <a:t>IPPIS</a:t>
              </a:r>
              <a:r>
                <a:rPr sz="1400" b="1" spc="-15" dirty="0">
                  <a:solidFill>
                    <a:srgbClr val="FFFFFF"/>
                  </a:solidFill>
                  <a:latin typeface="Liberation Sans"/>
                  <a:cs typeface="Liberation Sans"/>
                </a:rPr>
                <a:t> </a:t>
              </a:r>
              <a:r>
                <a:rPr sz="1400" b="1" spc="-50" dirty="0">
                  <a:solidFill>
                    <a:srgbClr val="FFFFFF"/>
                  </a:solidFill>
                  <a:latin typeface="Liberation Sans"/>
                  <a:cs typeface="Liberation Sans"/>
                </a:rPr>
                <a:t>-</a:t>
              </a:r>
              <a:endParaRPr sz="1400">
                <a:solidFill>
                  <a:prstClr val="black"/>
                </a:solidFill>
                <a:latin typeface="Liberation Sans"/>
                <a:cs typeface="Liberation Sans"/>
              </a:endParaRPr>
            </a:p>
            <a:p>
              <a:pPr marL="12700" marR="5080" indent="1905" algn="ctr">
                <a:spcBef>
                  <a:spcPts val="5"/>
                </a:spcBef>
              </a:pPr>
              <a:r>
                <a:rPr sz="1400" b="1" spc="-20" dirty="0">
                  <a:solidFill>
                    <a:srgbClr val="FFFFFF"/>
                  </a:solidFill>
                  <a:latin typeface="Liberation Sans"/>
                  <a:cs typeface="Liberation Sans"/>
                </a:rPr>
                <a:t>Human </a:t>
              </a:r>
              <a:r>
                <a:rPr sz="1400" b="1" spc="-10" dirty="0">
                  <a:solidFill>
                    <a:srgbClr val="FFFFFF"/>
                  </a:solidFill>
                  <a:latin typeface="Liberation Sans"/>
                  <a:cs typeface="Liberation Sans"/>
                </a:rPr>
                <a:t>Resource</a:t>
              </a:r>
              <a:endParaRPr sz="1400">
                <a:solidFill>
                  <a:prstClr val="black"/>
                </a:solidFill>
                <a:latin typeface="Liberation Sans"/>
                <a:cs typeface="Liberation Sans"/>
              </a:endParaRPr>
            </a:p>
          </p:txBody>
        </p:sp>
        <p:sp>
          <p:nvSpPr>
            <p:cNvPr id="41" name="object 45">
              <a:extLst>
                <a:ext uri="{FF2B5EF4-FFF2-40B4-BE49-F238E27FC236}">
                  <a16:creationId xmlns:a16="http://schemas.microsoft.com/office/drawing/2014/main" id="{1CECD327-931B-C06F-B14F-C9D7F1B2F29B}"/>
                </a:ext>
              </a:extLst>
            </p:cNvPr>
            <p:cNvSpPr txBox="1"/>
            <p:nvPr/>
          </p:nvSpPr>
          <p:spPr>
            <a:xfrm>
              <a:off x="1508505" y="4310634"/>
              <a:ext cx="876935" cy="879475"/>
            </a:xfrm>
            <a:prstGeom prst="rect">
              <a:avLst/>
            </a:prstGeom>
          </p:spPr>
          <p:txBody>
            <a:bodyPr vert="horz" wrap="square" lIns="0" tIns="12700" rIns="0" bIns="0" rtlCol="0">
              <a:spAutoFit/>
            </a:bodyPr>
            <a:lstStyle/>
            <a:p>
              <a:pPr marL="12065" marR="5080" algn="ctr">
                <a:spcBef>
                  <a:spcPts val="100"/>
                </a:spcBef>
              </a:pPr>
              <a:r>
                <a:rPr sz="1400" b="1" spc="-10" dirty="0">
                  <a:solidFill>
                    <a:srgbClr val="FFFFFF"/>
                  </a:solidFill>
                  <a:latin typeface="Liberation Sans"/>
                  <a:cs typeface="Liberation Sans"/>
                </a:rPr>
                <a:t>Capability Building</a:t>
              </a:r>
              <a:r>
                <a:rPr sz="1400" b="1" spc="500" dirty="0">
                  <a:solidFill>
                    <a:srgbClr val="FFFFFF"/>
                  </a:solidFill>
                  <a:latin typeface="Liberation Sans"/>
                  <a:cs typeface="Liberation Sans"/>
                </a:rPr>
                <a:t> </a:t>
              </a:r>
              <a:r>
                <a:rPr sz="1400" b="1" spc="-50" dirty="0">
                  <a:solidFill>
                    <a:srgbClr val="FFFFFF"/>
                  </a:solidFill>
                  <a:latin typeface="Liberation Sans"/>
                  <a:cs typeface="Liberation Sans"/>
                </a:rPr>
                <a:t>&amp;</a:t>
              </a:r>
              <a:endParaRPr sz="1400">
                <a:solidFill>
                  <a:prstClr val="black"/>
                </a:solidFill>
                <a:latin typeface="Liberation Sans"/>
                <a:cs typeface="Liberation Sans"/>
              </a:endParaRPr>
            </a:p>
            <a:p>
              <a:pPr algn="ctr"/>
              <a:r>
                <a:rPr sz="1400" b="1" spc="-10" dirty="0">
                  <a:solidFill>
                    <a:srgbClr val="FFFFFF"/>
                  </a:solidFill>
                  <a:latin typeface="Liberation Sans"/>
                  <a:cs typeface="Liberation Sans"/>
                </a:rPr>
                <a:t>Talent</a:t>
              </a:r>
              <a:endParaRPr sz="1400">
                <a:solidFill>
                  <a:prstClr val="black"/>
                </a:solidFill>
                <a:latin typeface="Liberation Sans"/>
                <a:cs typeface="Liberation Sans"/>
              </a:endParaRPr>
            </a:p>
          </p:txBody>
        </p:sp>
        <p:sp>
          <p:nvSpPr>
            <p:cNvPr id="42" name="object 46">
              <a:extLst>
                <a:ext uri="{FF2B5EF4-FFF2-40B4-BE49-F238E27FC236}">
                  <a16:creationId xmlns:a16="http://schemas.microsoft.com/office/drawing/2014/main" id="{DF82C9EB-C559-C920-416F-881432615133}"/>
                </a:ext>
              </a:extLst>
            </p:cNvPr>
            <p:cNvSpPr txBox="1"/>
            <p:nvPr/>
          </p:nvSpPr>
          <p:spPr>
            <a:xfrm>
              <a:off x="2933192" y="4318761"/>
              <a:ext cx="1115060" cy="452755"/>
            </a:xfrm>
            <a:prstGeom prst="rect">
              <a:avLst/>
            </a:prstGeom>
          </p:spPr>
          <p:txBody>
            <a:bodyPr vert="horz" wrap="square" lIns="0" tIns="12700" rIns="0" bIns="0" rtlCol="0">
              <a:spAutoFit/>
            </a:bodyPr>
            <a:lstStyle/>
            <a:p>
              <a:pPr marL="13970" marR="5080" indent="-1905">
                <a:spcBef>
                  <a:spcPts val="100"/>
                </a:spcBef>
              </a:pPr>
              <a:r>
                <a:rPr sz="1400" b="1" spc="-10" dirty="0">
                  <a:solidFill>
                    <a:srgbClr val="FFFFFF"/>
                  </a:solidFill>
                  <a:latin typeface="Liberation Sans"/>
                  <a:cs typeface="Liberation Sans"/>
                </a:rPr>
                <a:t>Performance Management</a:t>
              </a:r>
              <a:endParaRPr sz="1400">
                <a:solidFill>
                  <a:prstClr val="black"/>
                </a:solidFill>
                <a:latin typeface="Liberation Sans"/>
                <a:cs typeface="Liberation Sans"/>
              </a:endParaRPr>
            </a:p>
          </p:txBody>
        </p:sp>
        <p:grpSp>
          <p:nvGrpSpPr>
            <p:cNvPr id="43" name="object 47">
              <a:extLst>
                <a:ext uri="{FF2B5EF4-FFF2-40B4-BE49-F238E27FC236}">
                  <a16:creationId xmlns:a16="http://schemas.microsoft.com/office/drawing/2014/main" id="{1C668220-6604-AED3-EA52-BDC3FE814F3B}"/>
                </a:ext>
              </a:extLst>
            </p:cNvPr>
            <p:cNvGrpSpPr/>
            <p:nvPr/>
          </p:nvGrpSpPr>
          <p:grpSpPr>
            <a:xfrm>
              <a:off x="3283077" y="3423120"/>
              <a:ext cx="6760845" cy="423545"/>
              <a:chOff x="3283077" y="3423120"/>
              <a:chExt cx="6760845" cy="423545"/>
            </a:xfrm>
          </p:grpSpPr>
          <p:sp>
            <p:nvSpPr>
              <p:cNvPr id="44" name="object 48">
                <a:extLst>
                  <a:ext uri="{FF2B5EF4-FFF2-40B4-BE49-F238E27FC236}">
                    <a16:creationId xmlns:a16="http://schemas.microsoft.com/office/drawing/2014/main" id="{1CC1728C-4962-F526-F48E-2EDF3377461B}"/>
                  </a:ext>
                </a:extLst>
              </p:cNvPr>
              <p:cNvSpPr/>
              <p:nvPr/>
            </p:nvSpPr>
            <p:spPr>
              <a:xfrm>
                <a:off x="3283077" y="3450970"/>
                <a:ext cx="2005964" cy="377190"/>
              </a:xfrm>
              <a:custGeom>
                <a:avLst/>
                <a:gdLst/>
                <a:ahLst/>
                <a:cxnLst/>
                <a:rect l="l" t="t" r="r" b="b"/>
                <a:pathLst>
                  <a:path w="2005964" h="377189">
                    <a:moveTo>
                      <a:pt x="160934" y="37249"/>
                    </a:moveTo>
                    <a:lnTo>
                      <a:pt x="154940" y="21463"/>
                    </a:lnTo>
                    <a:lnTo>
                      <a:pt x="151765" y="17145"/>
                    </a:lnTo>
                    <a:lnTo>
                      <a:pt x="149987" y="15494"/>
                    </a:lnTo>
                    <a:lnTo>
                      <a:pt x="143891" y="11430"/>
                    </a:lnTo>
                    <a:lnTo>
                      <a:pt x="137922" y="7366"/>
                    </a:lnTo>
                    <a:lnTo>
                      <a:pt x="135255" y="6096"/>
                    </a:lnTo>
                    <a:lnTo>
                      <a:pt x="129794" y="4318"/>
                    </a:lnTo>
                    <a:lnTo>
                      <a:pt x="114833" y="825"/>
                    </a:lnTo>
                    <a:lnTo>
                      <a:pt x="99834" y="0"/>
                    </a:lnTo>
                    <a:lnTo>
                      <a:pt x="85229" y="1854"/>
                    </a:lnTo>
                    <a:lnTo>
                      <a:pt x="49085" y="25971"/>
                    </a:lnTo>
                    <a:lnTo>
                      <a:pt x="46228" y="34417"/>
                    </a:lnTo>
                    <a:lnTo>
                      <a:pt x="47815" y="48666"/>
                    </a:lnTo>
                    <a:lnTo>
                      <a:pt x="57111" y="61341"/>
                    </a:lnTo>
                    <a:lnTo>
                      <a:pt x="72542" y="71069"/>
                    </a:lnTo>
                    <a:lnTo>
                      <a:pt x="92583" y="76454"/>
                    </a:lnTo>
                    <a:lnTo>
                      <a:pt x="100393" y="77012"/>
                    </a:lnTo>
                    <a:lnTo>
                      <a:pt x="108610" y="76822"/>
                    </a:lnTo>
                    <a:lnTo>
                      <a:pt x="116687" y="75946"/>
                    </a:lnTo>
                    <a:lnTo>
                      <a:pt x="124079" y="74422"/>
                    </a:lnTo>
                    <a:lnTo>
                      <a:pt x="144500" y="65506"/>
                    </a:lnTo>
                    <a:lnTo>
                      <a:pt x="157124" y="52514"/>
                    </a:lnTo>
                    <a:lnTo>
                      <a:pt x="160934" y="37249"/>
                    </a:lnTo>
                    <a:close/>
                  </a:path>
                  <a:path w="2005964" h="377189">
                    <a:moveTo>
                      <a:pt x="337947" y="106527"/>
                    </a:moveTo>
                    <a:lnTo>
                      <a:pt x="337566" y="105257"/>
                    </a:lnTo>
                    <a:lnTo>
                      <a:pt x="335661" y="102717"/>
                    </a:lnTo>
                    <a:lnTo>
                      <a:pt x="332994" y="98907"/>
                    </a:lnTo>
                    <a:lnTo>
                      <a:pt x="328041" y="96367"/>
                    </a:lnTo>
                    <a:lnTo>
                      <a:pt x="323469" y="95097"/>
                    </a:lnTo>
                    <a:lnTo>
                      <a:pt x="298538" y="93827"/>
                    </a:lnTo>
                    <a:lnTo>
                      <a:pt x="245275" y="92557"/>
                    </a:lnTo>
                    <a:lnTo>
                      <a:pt x="152908" y="88747"/>
                    </a:lnTo>
                    <a:lnTo>
                      <a:pt x="138684" y="87477"/>
                    </a:lnTo>
                    <a:lnTo>
                      <a:pt x="122682" y="101447"/>
                    </a:lnTo>
                    <a:lnTo>
                      <a:pt x="113792" y="109067"/>
                    </a:lnTo>
                    <a:lnTo>
                      <a:pt x="105918" y="115417"/>
                    </a:lnTo>
                    <a:lnTo>
                      <a:pt x="102387" y="115417"/>
                    </a:lnTo>
                    <a:lnTo>
                      <a:pt x="98679" y="112877"/>
                    </a:lnTo>
                    <a:lnTo>
                      <a:pt x="92773" y="109067"/>
                    </a:lnTo>
                    <a:lnTo>
                      <a:pt x="68326" y="88747"/>
                    </a:lnTo>
                    <a:lnTo>
                      <a:pt x="38735" y="88747"/>
                    </a:lnTo>
                    <a:lnTo>
                      <a:pt x="2717" y="110337"/>
                    </a:lnTo>
                    <a:lnTo>
                      <a:pt x="0" y="117957"/>
                    </a:lnTo>
                    <a:lnTo>
                      <a:pt x="50" y="121767"/>
                    </a:lnTo>
                    <a:lnTo>
                      <a:pt x="7226" y="161137"/>
                    </a:lnTo>
                    <a:lnTo>
                      <a:pt x="16510" y="201777"/>
                    </a:lnTo>
                    <a:lnTo>
                      <a:pt x="35039" y="217017"/>
                    </a:lnTo>
                    <a:lnTo>
                      <a:pt x="37719" y="218287"/>
                    </a:lnTo>
                    <a:lnTo>
                      <a:pt x="40259" y="219557"/>
                    </a:lnTo>
                    <a:lnTo>
                      <a:pt x="40627" y="219557"/>
                    </a:lnTo>
                    <a:lnTo>
                      <a:pt x="41808" y="224637"/>
                    </a:lnTo>
                    <a:lnTo>
                      <a:pt x="48247" y="261467"/>
                    </a:lnTo>
                    <a:lnTo>
                      <a:pt x="52705" y="289407"/>
                    </a:lnTo>
                    <a:lnTo>
                      <a:pt x="63588" y="355447"/>
                    </a:lnTo>
                    <a:lnTo>
                      <a:pt x="77089" y="377037"/>
                    </a:lnTo>
                    <a:lnTo>
                      <a:pt x="128524" y="377037"/>
                    </a:lnTo>
                    <a:lnTo>
                      <a:pt x="147142" y="328777"/>
                    </a:lnTo>
                    <a:lnTo>
                      <a:pt x="155346" y="279247"/>
                    </a:lnTo>
                    <a:lnTo>
                      <a:pt x="171894" y="175107"/>
                    </a:lnTo>
                    <a:lnTo>
                      <a:pt x="175844" y="150977"/>
                    </a:lnTo>
                    <a:lnTo>
                      <a:pt x="178663" y="134467"/>
                    </a:lnTo>
                    <a:lnTo>
                      <a:pt x="179959" y="128117"/>
                    </a:lnTo>
                    <a:lnTo>
                      <a:pt x="183248" y="128117"/>
                    </a:lnTo>
                    <a:lnTo>
                      <a:pt x="193992" y="126847"/>
                    </a:lnTo>
                    <a:lnTo>
                      <a:pt x="215201" y="126847"/>
                    </a:lnTo>
                    <a:lnTo>
                      <a:pt x="249936" y="124307"/>
                    </a:lnTo>
                    <a:lnTo>
                      <a:pt x="280847" y="123037"/>
                    </a:lnTo>
                    <a:lnTo>
                      <a:pt x="303123" y="123037"/>
                    </a:lnTo>
                    <a:lnTo>
                      <a:pt x="317093" y="121767"/>
                    </a:lnTo>
                    <a:lnTo>
                      <a:pt x="323088" y="120497"/>
                    </a:lnTo>
                    <a:lnTo>
                      <a:pt x="331216" y="119227"/>
                    </a:lnTo>
                    <a:lnTo>
                      <a:pt x="335495" y="115417"/>
                    </a:lnTo>
                    <a:lnTo>
                      <a:pt x="336931" y="114147"/>
                    </a:lnTo>
                    <a:lnTo>
                      <a:pt x="337566" y="109067"/>
                    </a:lnTo>
                    <a:lnTo>
                      <a:pt x="337947" y="106527"/>
                    </a:lnTo>
                    <a:close/>
                  </a:path>
                  <a:path w="2005964" h="377189">
                    <a:moveTo>
                      <a:pt x="403352" y="274167"/>
                    </a:moveTo>
                    <a:lnTo>
                      <a:pt x="401701" y="272897"/>
                    </a:lnTo>
                    <a:lnTo>
                      <a:pt x="389128" y="264007"/>
                    </a:lnTo>
                    <a:lnTo>
                      <a:pt x="377063" y="256387"/>
                    </a:lnTo>
                    <a:lnTo>
                      <a:pt x="377063" y="224637"/>
                    </a:lnTo>
                    <a:lnTo>
                      <a:pt x="369951" y="220827"/>
                    </a:lnTo>
                    <a:lnTo>
                      <a:pt x="363474" y="220827"/>
                    </a:lnTo>
                    <a:lnTo>
                      <a:pt x="358267" y="222097"/>
                    </a:lnTo>
                    <a:lnTo>
                      <a:pt x="356362" y="223367"/>
                    </a:lnTo>
                    <a:lnTo>
                      <a:pt x="355473" y="224637"/>
                    </a:lnTo>
                    <a:lnTo>
                      <a:pt x="353949" y="225907"/>
                    </a:lnTo>
                    <a:lnTo>
                      <a:pt x="353822" y="262737"/>
                    </a:lnTo>
                    <a:lnTo>
                      <a:pt x="368935" y="272897"/>
                    </a:lnTo>
                    <a:lnTo>
                      <a:pt x="377190" y="277977"/>
                    </a:lnTo>
                    <a:lnTo>
                      <a:pt x="384937" y="283057"/>
                    </a:lnTo>
                    <a:lnTo>
                      <a:pt x="385953" y="283057"/>
                    </a:lnTo>
                    <a:lnTo>
                      <a:pt x="393192" y="285597"/>
                    </a:lnTo>
                    <a:lnTo>
                      <a:pt x="401320" y="283057"/>
                    </a:lnTo>
                    <a:lnTo>
                      <a:pt x="402590" y="277977"/>
                    </a:lnTo>
                    <a:lnTo>
                      <a:pt x="403352" y="274167"/>
                    </a:lnTo>
                    <a:close/>
                  </a:path>
                  <a:path w="2005964" h="377189">
                    <a:moveTo>
                      <a:pt x="542163" y="246227"/>
                    </a:moveTo>
                    <a:lnTo>
                      <a:pt x="499237" y="234797"/>
                    </a:lnTo>
                    <a:lnTo>
                      <a:pt x="496443" y="229717"/>
                    </a:lnTo>
                    <a:lnTo>
                      <a:pt x="494792" y="225907"/>
                    </a:lnTo>
                    <a:lnTo>
                      <a:pt x="491617" y="220827"/>
                    </a:lnTo>
                    <a:lnTo>
                      <a:pt x="489458" y="218287"/>
                    </a:lnTo>
                    <a:lnTo>
                      <a:pt x="485521" y="213207"/>
                    </a:lnTo>
                    <a:lnTo>
                      <a:pt x="494284" y="204317"/>
                    </a:lnTo>
                    <a:lnTo>
                      <a:pt x="495693" y="203047"/>
                    </a:lnTo>
                    <a:lnTo>
                      <a:pt x="504190" y="195427"/>
                    </a:lnTo>
                    <a:lnTo>
                      <a:pt x="505587" y="192887"/>
                    </a:lnTo>
                    <a:lnTo>
                      <a:pt x="479933" y="168757"/>
                    </a:lnTo>
                    <a:lnTo>
                      <a:pt x="478282" y="167487"/>
                    </a:lnTo>
                    <a:lnTo>
                      <a:pt x="474345" y="167487"/>
                    </a:lnTo>
                    <a:lnTo>
                      <a:pt x="471932" y="166217"/>
                    </a:lnTo>
                    <a:lnTo>
                      <a:pt x="463550" y="166217"/>
                    </a:lnTo>
                    <a:lnTo>
                      <a:pt x="457454" y="168757"/>
                    </a:lnTo>
                    <a:lnTo>
                      <a:pt x="448818" y="172821"/>
                    </a:lnTo>
                    <a:lnTo>
                      <a:pt x="448818" y="262737"/>
                    </a:lnTo>
                    <a:lnTo>
                      <a:pt x="439254" y="285597"/>
                    </a:lnTo>
                    <a:lnTo>
                      <a:pt x="415671" y="304647"/>
                    </a:lnTo>
                    <a:lnTo>
                      <a:pt x="407123" y="307187"/>
                    </a:lnTo>
                    <a:lnTo>
                      <a:pt x="398348" y="310997"/>
                    </a:lnTo>
                    <a:lnTo>
                      <a:pt x="389102" y="313537"/>
                    </a:lnTo>
                    <a:lnTo>
                      <a:pt x="379222" y="314807"/>
                    </a:lnTo>
                    <a:lnTo>
                      <a:pt x="353263" y="314807"/>
                    </a:lnTo>
                    <a:lnTo>
                      <a:pt x="340550" y="312267"/>
                    </a:lnTo>
                    <a:lnTo>
                      <a:pt x="328549" y="309727"/>
                    </a:lnTo>
                    <a:lnTo>
                      <a:pt x="297573" y="291947"/>
                    </a:lnTo>
                    <a:lnTo>
                      <a:pt x="282867" y="269087"/>
                    </a:lnTo>
                    <a:lnTo>
                      <a:pt x="285483" y="242417"/>
                    </a:lnTo>
                    <a:lnTo>
                      <a:pt x="306451" y="219557"/>
                    </a:lnTo>
                    <a:lnTo>
                      <a:pt x="333794" y="208127"/>
                    </a:lnTo>
                    <a:lnTo>
                      <a:pt x="365201" y="203047"/>
                    </a:lnTo>
                    <a:lnTo>
                      <a:pt x="396722" y="208127"/>
                    </a:lnTo>
                    <a:lnTo>
                      <a:pt x="424434" y="219557"/>
                    </a:lnTo>
                    <a:lnTo>
                      <a:pt x="443992" y="239877"/>
                    </a:lnTo>
                    <a:lnTo>
                      <a:pt x="448818" y="262737"/>
                    </a:lnTo>
                    <a:lnTo>
                      <a:pt x="448818" y="172821"/>
                    </a:lnTo>
                    <a:lnTo>
                      <a:pt x="446659" y="173837"/>
                    </a:lnTo>
                    <a:lnTo>
                      <a:pt x="440563" y="176377"/>
                    </a:lnTo>
                    <a:lnTo>
                      <a:pt x="435102" y="178917"/>
                    </a:lnTo>
                    <a:lnTo>
                      <a:pt x="434086" y="178917"/>
                    </a:lnTo>
                    <a:lnTo>
                      <a:pt x="430276" y="177647"/>
                    </a:lnTo>
                    <a:lnTo>
                      <a:pt x="421767" y="175107"/>
                    </a:lnTo>
                    <a:lnTo>
                      <a:pt x="414401" y="172567"/>
                    </a:lnTo>
                    <a:lnTo>
                      <a:pt x="405130" y="170027"/>
                    </a:lnTo>
                    <a:lnTo>
                      <a:pt x="401193" y="170027"/>
                    </a:lnTo>
                    <a:lnTo>
                      <a:pt x="401193" y="168757"/>
                    </a:lnTo>
                    <a:lnTo>
                      <a:pt x="400177" y="164947"/>
                    </a:lnTo>
                    <a:lnTo>
                      <a:pt x="398780" y="159867"/>
                    </a:lnTo>
                    <a:lnTo>
                      <a:pt x="396113" y="149707"/>
                    </a:lnTo>
                    <a:lnTo>
                      <a:pt x="394589" y="147167"/>
                    </a:lnTo>
                    <a:lnTo>
                      <a:pt x="384683" y="140817"/>
                    </a:lnTo>
                    <a:lnTo>
                      <a:pt x="345821" y="140817"/>
                    </a:lnTo>
                    <a:lnTo>
                      <a:pt x="341376" y="144627"/>
                    </a:lnTo>
                    <a:lnTo>
                      <a:pt x="336169" y="147167"/>
                    </a:lnTo>
                    <a:lnTo>
                      <a:pt x="334899" y="149707"/>
                    </a:lnTo>
                    <a:lnTo>
                      <a:pt x="332105" y="159867"/>
                    </a:lnTo>
                    <a:lnTo>
                      <a:pt x="329565" y="170027"/>
                    </a:lnTo>
                    <a:lnTo>
                      <a:pt x="320929" y="171297"/>
                    </a:lnTo>
                    <a:lnTo>
                      <a:pt x="316357" y="172567"/>
                    </a:lnTo>
                    <a:lnTo>
                      <a:pt x="308864" y="175107"/>
                    </a:lnTo>
                    <a:lnTo>
                      <a:pt x="300101" y="177647"/>
                    </a:lnTo>
                    <a:lnTo>
                      <a:pt x="296037" y="178917"/>
                    </a:lnTo>
                    <a:lnTo>
                      <a:pt x="294894" y="178917"/>
                    </a:lnTo>
                    <a:lnTo>
                      <a:pt x="289433" y="176377"/>
                    </a:lnTo>
                    <a:lnTo>
                      <a:pt x="283337" y="173837"/>
                    </a:lnTo>
                    <a:lnTo>
                      <a:pt x="277241" y="170027"/>
                    </a:lnTo>
                    <a:lnTo>
                      <a:pt x="271145" y="167487"/>
                    </a:lnTo>
                    <a:lnTo>
                      <a:pt x="266192" y="166217"/>
                    </a:lnTo>
                    <a:lnTo>
                      <a:pt x="258064" y="166217"/>
                    </a:lnTo>
                    <a:lnTo>
                      <a:pt x="226314" y="187807"/>
                    </a:lnTo>
                    <a:lnTo>
                      <a:pt x="225679" y="191617"/>
                    </a:lnTo>
                    <a:lnTo>
                      <a:pt x="226949" y="194157"/>
                    </a:lnTo>
                    <a:lnTo>
                      <a:pt x="227457" y="195427"/>
                    </a:lnTo>
                    <a:lnTo>
                      <a:pt x="231775" y="200507"/>
                    </a:lnTo>
                    <a:lnTo>
                      <a:pt x="236601" y="204317"/>
                    </a:lnTo>
                    <a:lnTo>
                      <a:pt x="245237" y="213207"/>
                    </a:lnTo>
                    <a:lnTo>
                      <a:pt x="238760" y="222097"/>
                    </a:lnTo>
                    <a:lnTo>
                      <a:pt x="235585" y="227177"/>
                    </a:lnTo>
                    <a:lnTo>
                      <a:pt x="231902" y="234797"/>
                    </a:lnTo>
                    <a:lnTo>
                      <a:pt x="231394" y="234797"/>
                    </a:lnTo>
                    <a:lnTo>
                      <a:pt x="229489" y="236067"/>
                    </a:lnTo>
                    <a:lnTo>
                      <a:pt x="228346" y="236067"/>
                    </a:lnTo>
                    <a:lnTo>
                      <a:pt x="208661" y="238607"/>
                    </a:lnTo>
                    <a:lnTo>
                      <a:pt x="202057" y="238607"/>
                    </a:lnTo>
                    <a:lnTo>
                      <a:pt x="200406" y="239877"/>
                    </a:lnTo>
                    <a:lnTo>
                      <a:pt x="196469" y="241147"/>
                    </a:lnTo>
                    <a:lnTo>
                      <a:pt x="192532" y="243687"/>
                    </a:lnTo>
                    <a:lnTo>
                      <a:pt x="190246" y="246227"/>
                    </a:lnTo>
                    <a:lnTo>
                      <a:pt x="188468" y="248767"/>
                    </a:lnTo>
                    <a:lnTo>
                      <a:pt x="188468" y="270357"/>
                    </a:lnTo>
                    <a:lnTo>
                      <a:pt x="188849" y="271627"/>
                    </a:lnTo>
                    <a:lnTo>
                      <a:pt x="192659" y="275437"/>
                    </a:lnTo>
                    <a:lnTo>
                      <a:pt x="196596" y="279247"/>
                    </a:lnTo>
                    <a:lnTo>
                      <a:pt x="200787" y="279247"/>
                    </a:lnTo>
                    <a:lnTo>
                      <a:pt x="231521" y="283057"/>
                    </a:lnTo>
                    <a:lnTo>
                      <a:pt x="234061" y="288137"/>
                    </a:lnTo>
                    <a:lnTo>
                      <a:pt x="235458" y="291947"/>
                    </a:lnTo>
                    <a:lnTo>
                      <a:pt x="238633" y="297027"/>
                    </a:lnTo>
                    <a:lnTo>
                      <a:pt x="241046" y="299567"/>
                    </a:lnTo>
                    <a:lnTo>
                      <a:pt x="245237" y="305917"/>
                    </a:lnTo>
                    <a:lnTo>
                      <a:pt x="237363" y="313537"/>
                    </a:lnTo>
                    <a:lnTo>
                      <a:pt x="232918" y="317347"/>
                    </a:lnTo>
                    <a:lnTo>
                      <a:pt x="228854" y="321157"/>
                    </a:lnTo>
                    <a:lnTo>
                      <a:pt x="228092" y="322427"/>
                    </a:lnTo>
                    <a:lnTo>
                      <a:pt x="226060" y="324967"/>
                    </a:lnTo>
                    <a:lnTo>
                      <a:pt x="225806" y="328777"/>
                    </a:lnTo>
                    <a:lnTo>
                      <a:pt x="255016" y="352907"/>
                    </a:lnTo>
                    <a:lnTo>
                      <a:pt x="268097" y="352907"/>
                    </a:lnTo>
                    <a:lnTo>
                      <a:pt x="283972" y="345287"/>
                    </a:lnTo>
                    <a:lnTo>
                      <a:pt x="296418" y="340207"/>
                    </a:lnTo>
                    <a:lnTo>
                      <a:pt x="304038" y="342747"/>
                    </a:lnTo>
                    <a:lnTo>
                      <a:pt x="308229" y="344017"/>
                    </a:lnTo>
                    <a:lnTo>
                      <a:pt x="315722" y="345287"/>
                    </a:lnTo>
                    <a:lnTo>
                      <a:pt x="320548" y="346557"/>
                    </a:lnTo>
                    <a:lnTo>
                      <a:pt x="329565" y="349097"/>
                    </a:lnTo>
                    <a:lnTo>
                      <a:pt x="333502" y="364337"/>
                    </a:lnTo>
                    <a:lnTo>
                      <a:pt x="335280" y="369417"/>
                    </a:lnTo>
                    <a:lnTo>
                      <a:pt x="336296" y="370687"/>
                    </a:lnTo>
                    <a:lnTo>
                      <a:pt x="338074" y="373227"/>
                    </a:lnTo>
                    <a:lnTo>
                      <a:pt x="342900" y="375767"/>
                    </a:lnTo>
                    <a:lnTo>
                      <a:pt x="347345" y="377037"/>
                    </a:lnTo>
                    <a:lnTo>
                      <a:pt x="386842" y="377037"/>
                    </a:lnTo>
                    <a:lnTo>
                      <a:pt x="398907" y="357987"/>
                    </a:lnTo>
                    <a:lnTo>
                      <a:pt x="401447" y="349097"/>
                    </a:lnTo>
                    <a:lnTo>
                      <a:pt x="401574" y="349097"/>
                    </a:lnTo>
                    <a:lnTo>
                      <a:pt x="405130" y="347827"/>
                    </a:lnTo>
                    <a:lnTo>
                      <a:pt x="409321" y="346557"/>
                    </a:lnTo>
                    <a:lnTo>
                      <a:pt x="413512" y="346557"/>
                    </a:lnTo>
                    <a:lnTo>
                      <a:pt x="420878" y="344017"/>
                    </a:lnTo>
                    <a:lnTo>
                      <a:pt x="434594" y="340207"/>
                    </a:lnTo>
                    <a:lnTo>
                      <a:pt x="447040" y="345287"/>
                    </a:lnTo>
                    <a:lnTo>
                      <a:pt x="456692" y="350367"/>
                    </a:lnTo>
                    <a:lnTo>
                      <a:pt x="463397" y="351637"/>
                    </a:lnTo>
                    <a:lnTo>
                      <a:pt x="468947" y="352907"/>
                    </a:lnTo>
                    <a:lnTo>
                      <a:pt x="475107" y="351637"/>
                    </a:lnTo>
                    <a:lnTo>
                      <a:pt x="478790" y="350367"/>
                    </a:lnTo>
                    <a:lnTo>
                      <a:pt x="480568" y="350367"/>
                    </a:lnTo>
                    <a:lnTo>
                      <a:pt x="494868" y="340207"/>
                    </a:lnTo>
                    <a:lnTo>
                      <a:pt x="502031" y="335127"/>
                    </a:lnTo>
                    <a:lnTo>
                      <a:pt x="504190" y="333857"/>
                    </a:lnTo>
                    <a:lnTo>
                      <a:pt x="504190" y="323697"/>
                    </a:lnTo>
                    <a:lnTo>
                      <a:pt x="503047" y="322427"/>
                    </a:lnTo>
                    <a:lnTo>
                      <a:pt x="494880" y="314807"/>
                    </a:lnTo>
                    <a:lnTo>
                      <a:pt x="485394" y="305917"/>
                    </a:lnTo>
                    <a:lnTo>
                      <a:pt x="489458" y="299567"/>
                    </a:lnTo>
                    <a:lnTo>
                      <a:pt x="491617" y="297027"/>
                    </a:lnTo>
                    <a:lnTo>
                      <a:pt x="496189" y="289407"/>
                    </a:lnTo>
                    <a:lnTo>
                      <a:pt x="497586" y="286867"/>
                    </a:lnTo>
                    <a:lnTo>
                      <a:pt x="498856" y="284327"/>
                    </a:lnTo>
                    <a:lnTo>
                      <a:pt x="499110" y="283057"/>
                    </a:lnTo>
                    <a:lnTo>
                      <a:pt x="505841" y="283057"/>
                    </a:lnTo>
                    <a:lnTo>
                      <a:pt x="521970" y="280517"/>
                    </a:lnTo>
                    <a:lnTo>
                      <a:pt x="529336" y="279247"/>
                    </a:lnTo>
                    <a:lnTo>
                      <a:pt x="530352" y="279247"/>
                    </a:lnTo>
                    <a:lnTo>
                      <a:pt x="534162" y="277977"/>
                    </a:lnTo>
                    <a:lnTo>
                      <a:pt x="537591" y="276707"/>
                    </a:lnTo>
                    <a:lnTo>
                      <a:pt x="542163" y="270357"/>
                    </a:lnTo>
                    <a:lnTo>
                      <a:pt x="542163" y="246227"/>
                    </a:lnTo>
                    <a:close/>
                  </a:path>
                  <a:path w="2005964" h="377189">
                    <a:moveTo>
                      <a:pt x="2005965" y="27559"/>
                    </a:moveTo>
                    <a:lnTo>
                      <a:pt x="1987677" y="3175"/>
                    </a:lnTo>
                    <a:lnTo>
                      <a:pt x="1619123" y="3175"/>
                    </a:lnTo>
                    <a:lnTo>
                      <a:pt x="1600581" y="27559"/>
                    </a:lnTo>
                    <a:lnTo>
                      <a:pt x="1600581" y="331089"/>
                    </a:lnTo>
                    <a:lnTo>
                      <a:pt x="1619123" y="355219"/>
                    </a:lnTo>
                    <a:lnTo>
                      <a:pt x="1970659" y="355219"/>
                    </a:lnTo>
                    <a:lnTo>
                      <a:pt x="1970278" y="354584"/>
                    </a:lnTo>
                    <a:lnTo>
                      <a:pt x="1969643" y="354076"/>
                    </a:lnTo>
                    <a:lnTo>
                      <a:pt x="1943481" y="319786"/>
                    </a:lnTo>
                    <a:lnTo>
                      <a:pt x="1903730" y="336042"/>
                    </a:lnTo>
                    <a:lnTo>
                      <a:pt x="1895094" y="336550"/>
                    </a:lnTo>
                    <a:lnTo>
                      <a:pt x="1887347" y="336169"/>
                    </a:lnTo>
                    <a:lnTo>
                      <a:pt x="1851152" y="322961"/>
                    </a:lnTo>
                    <a:lnTo>
                      <a:pt x="1832102" y="306578"/>
                    </a:lnTo>
                    <a:lnTo>
                      <a:pt x="1637411" y="306578"/>
                    </a:lnTo>
                    <a:lnTo>
                      <a:pt x="1637411" y="51816"/>
                    </a:lnTo>
                    <a:lnTo>
                      <a:pt x="1969135" y="51816"/>
                    </a:lnTo>
                    <a:lnTo>
                      <a:pt x="1969135" y="120142"/>
                    </a:lnTo>
                    <a:lnTo>
                      <a:pt x="1974088" y="128397"/>
                    </a:lnTo>
                    <a:lnTo>
                      <a:pt x="1988947" y="164973"/>
                    </a:lnTo>
                    <a:lnTo>
                      <a:pt x="1994027" y="206375"/>
                    </a:lnTo>
                    <a:lnTo>
                      <a:pt x="1993646" y="217424"/>
                    </a:lnTo>
                    <a:lnTo>
                      <a:pt x="1985137" y="260096"/>
                    </a:lnTo>
                    <a:lnTo>
                      <a:pt x="1981200" y="270002"/>
                    </a:lnTo>
                    <a:lnTo>
                      <a:pt x="2005965" y="302641"/>
                    </a:lnTo>
                    <a:lnTo>
                      <a:pt x="2005965" y="27559"/>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45" name="object 49">
                <a:extLst>
                  <a:ext uri="{FF2B5EF4-FFF2-40B4-BE49-F238E27FC236}">
                    <a16:creationId xmlns:a16="http://schemas.microsoft.com/office/drawing/2014/main" id="{A4C41A30-F8BB-763F-8E9F-9CAB026677BC}"/>
                  </a:ext>
                </a:extLst>
              </p:cNvPr>
              <p:cNvSpPr/>
              <p:nvPr/>
            </p:nvSpPr>
            <p:spPr>
              <a:xfrm>
                <a:off x="4883658" y="3454145"/>
                <a:ext cx="405765" cy="352425"/>
              </a:xfrm>
              <a:custGeom>
                <a:avLst/>
                <a:gdLst/>
                <a:ahLst/>
                <a:cxnLst/>
                <a:rect l="l" t="t" r="r" b="b"/>
                <a:pathLst>
                  <a:path w="405764" h="352425">
                    <a:moveTo>
                      <a:pt x="18541" y="0"/>
                    </a:moveTo>
                    <a:lnTo>
                      <a:pt x="387095" y="0"/>
                    </a:lnTo>
                    <a:lnTo>
                      <a:pt x="390778" y="507"/>
                    </a:lnTo>
                    <a:lnTo>
                      <a:pt x="405383" y="24383"/>
                    </a:lnTo>
                    <a:lnTo>
                      <a:pt x="405383" y="299465"/>
                    </a:lnTo>
                    <a:lnTo>
                      <a:pt x="380618" y="266826"/>
                    </a:lnTo>
                    <a:lnTo>
                      <a:pt x="384555" y="256920"/>
                    </a:lnTo>
                    <a:lnTo>
                      <a:pt x="387603" y="246633"/>
                    </a:lnTo>
                    <a:lnTo>
                      <a:pt x="390143" y="236219"/>
                    </a:lnTo>
                    <a:lnTo>
                      <a:pt x="392049" y="225297"/>
                    </a:lnTo>
                    <a:lnTo>
                      <a:pt x="393064" y="214248"/>
                    </a:lnTo>
                    <a:lnTo>
                      <a:pt x="393445" y="203199"/>
                    </a:lnTo>
                    <a:lnTo>
                      <a:pt x="393064" y="192658"/>
                    </a:lnTo>
                    <a:lnTo>
                      <a:pt x="385444" y="152145"/>
                    </a:lnTo>
                    <a:lnTo>
                      <a:pt x="368553" y="116966"/>
                    </a:lnTo>
                    <a:lnTo>
                      <a:pt x="368553" y="48640"/>
                    </a:lnTo>
                    <a:lnTo>
                      <a:pt x="36829" y="48640"/>
                    </a:lnTo>
                    <a:lnTo>
                      <a:pt x="36829" y="303402"/>
                    </a:lnTo>
                    <a:lnTo>
                      <a:pt x="231520" y="303402"/>
                    </a:lnTo>
                    <a:lnTo>
                      <a:pt x="237616" y="309625"/>
                    </a:lnTo>
                    <a:lnTo>
                      <a:pt x="271779" y="329945"/>
                    </a:lnTo>
                    <a:lnTo>
                      <a:pt x="294513" y="333374"/>
                    </a:lnTo>
                    <a:lnTo>
                      <a:pt x="303149" y="332866"/>
                    </a:lnTo>
                    <a:lnTo>
                      <a:pt x="342900" y="316610"/>
                    </a:lnTo>
                    <a:lnTo>
                      <a:pt x="368553" y="350265"/>
                    </a:lnTo>
                    <a:lnTo>
                      <a:pt x="369062" y="350900"/>
                    </a:lnTo>
                    <a:lnTo>
                      <a:pt x="369696" y="351408"/>
                    </a:lnTo>
                    <a:lnTo>
                      <a:pt x="370077" y="352043"/>
                    </a:lnTo>
                    <a:lnTo>
                      <a:pt x="18541" y="352043"/>
                    </a:lnTo>
                    <a:lnTo>
                      <a:pt x="14731" y="351535"/>
                    </a:lnTo>
                    <a:lnTo>
                      <a:pt x="0" y="327913"/>
                    </a:lnTo>
                    <a:lnTo>
                      <a:pt x="0" y="24383"/>
                    </a:lnTo>
                    <a:lnTo>
                      <a:pt x="14731" y="507"/>
                    </a:lnTo>
                    <a:lnTo>
                      <a:pt x="18541" y="0"/>
                    </a:lnTo>
                    <a:close/>
                  </a:path>
                </a:pathLst>
              </a:custGeom>
              <a:ln w="3175">
                <a:solidFill>
                  <a:srgbClr val="FFFFFF"/>
                </a:solidFill>
              </a:ln>
            </p:spPr>
            <p:txBody>
              <a:bodyPr wrap="square" lIns="0" tIns="0" rIns="0" bIns="0" rtlCol="0"/>
              <a:lstStyle/>
              <a:p>
                <a:endParaRPr>
                  <a:solidFill>
                    <a:prstClr val="black"/>
                  </a:solidFill>
                  <a:latin typeface="Calibri"/>
                </a:endParaRPr>
              </a:p>
            </p:txBody>
          </p:sp>
          <p:sp>
            <p:nvSpPr>
              <p:cNvPr id="46" name="object 50">
                <a:extLst>
                  <a:ext uri="{FF2B5EF4-FFF2-40B4-BE49-F238E27FC236}">
                    <a16:creationId xmlns:a16="http://schemas.microsoft.com/office/drawing/2014/main" id="{6DBB83DB-2906-144F-8D3F-3E85E88A5A5E}"/>
                  </a:ext>
                </a:extLst>
              </p:cNvPr>
              <p:cNvSpPr/>
              <p:nvPr/>
            </p:nvSpPr>
            <p:spPr>
              <a:xfrm>
                <a:off x="4936236" y="3423132"/>
                <a:ext cx="5107940" cy="423545"/>
              </a:xfrm>
              <a:custGeom>
                <a:avLst/>
                <a:gdLst/>
                <a:ahLst/>
                <a:cxnLst/>
                <a:rect l="l" t="t" r="r" b="b"/>
                <a:pathLst>
                  <a:path w="5107940" h="423545">
                    <a:moveTo>
                      <a:pt x="333756" y="400583"/>
                    </a:moveTo>
                    <a:lnTo>
                      <a:pt x="310642" y="377723"/>
                    </a:lnTo>
                    <a:lnTo>
                      <a:pt x="22987" y="377723"/>
                    </a:lnTo>
                    <a:lnTo>
                      <a:pt x="0" y="400583"/>
                    </a:lnTo>
                    <a:lnTo>
                      <a:pt x="508" y="405282"/>
                    </a:lnTo>
                    <a:lnTo>
                      <a:pt x="22987" y="423443"/>
                    </a:lnTo>
                    <a:lnTo>
                      <a:pt x="310642" y="423443"/>
                    </a:lnTo>
                    <a:lnTo>
                      <a:pt x="333756" y="400583"/>
                    </a:lnTo>
                    <a:close/>
                  </a:path>
                  <a:path w="5107940" h="423545">
                    <a:moveTo>
                      <a:pt x="3259074" y="261747"/>
                    </a:moveTo>
                    <a:lnTo>
                      <a:pt x="3235960" y="261747"/>
                    </a:lnTo>
                    <a:lnTo>
                      <a:pt x="3235960" y="287147"/>
                    </a:lnTo>
                    <a:lnTo>
                      <a:pt x="3235960" y="290957"/>
                    </a:lnTo>
                    <a:lnTo>
                      <a:pt x="3233420" y="294767"/>
                    </a:lnTo>
                    <a:lnTo>
                      <a:pt x="3225190" y="297307"/>
                    </a:lnTo>
                    <a:lnTo>
                      <a:pt x="3123565" y="297307"/>
                    </a:lnTo>
                    <a:lnTo>
                      <a:pt x="3122803" y="296037"/>
                    </a:lnTo>
                    <a:lnTo>
                      <a:pt x="3122295" y="294767"/>
                    </a:lnTo>
                    <a:lnTo>
                      <a:pt x="3122549" y="294767"/>
                    </a:lnTo>
                    <a:lnTo>
                      <a:pt x="3122803" y="293497"/>
                    </a:lnTo>
                    <a:lnTo>
                      <a:pt x="3123184" y="290957"/>
                    </a:lnTo>
                    <a:lnTo>
                      <a:pt x="3123692" y="288417"/>
                    </a:lnTo>
                    <a:lnTo>
                      <a:pt x="3124327" y="285877"/>
                    </a:lnTo>
                    <a:lnTo>
                      <a:pt x="3234245" y="285877"/>
                    </a:lnTo>
                    <a:lnTo>
                      <a:pt x="3235960" y="287147"/>
                    </a:lnTo>
                    <a:lnTo>
                      <a:pt x="3235960" y="261747"/>
                    </a:lnTo>
                    <a:lnTo>
                      <a:pt x="3214370" y="261747"/>
                    </a:lnTo>
                    <a:lnTo>
                      <a:pt x="3214090" y="218567"/>
                    </a:lnTo>
                    <a:lnTo>
                      <a:pt x="3213735" y="180467"/>
                    </a:lnTo>
                    <a:lnTo>
                      <a:pt x="3195701" y="180467"/>
                    </a:lnTo>
                    <a:lnTo>
                      <a:pt x="3194304" y="181737"/>
                    </a:lnTo>
                    <a:lnTo>
                      <a:pt x="3191510" y="183007"/>
                    </a:lnTo>
                    <a:lnTo>
                      <a:pt x="3191510" y="261747"/>
                    </a:lnTo>
                    <a:lnTo>
                      <a:pt x="3146806" y="263017"/>
                    </a:lnTo>
                    <a:lnTo>
                      <a:pt x="3102102" y="263017"/>
                    </a:lnTo>
                    <a:lnTo>
                      <a:pt x="3101314" y="280797"/>
                    </a:lnTo>
                    <a:lnTo>
                      <a:pt x="3100959" y="289687"/>
                    </a:lnTo>
                    <a:lnTo>
                      <a:pt x="3100705" y="290957"/>
                    </a:lnTo>
                    <a:lnTo>
                      <a:pt x="3097784" y="293497"/>
                    </a:lnTo>
                    <a:lnTo>
                      <a:pt x="3092450" y="298577"/>
                    </a:lnTo>
                    <a:lnTo>
                      <a:pt x="3078962" y="254127"/>
                    </a:lnTo>
                    <a:lnTo>
                      <a:pt x="3078619" y="186817"/>
                    </a:lnTo>
                    <a:lnTo>
                      <a:pt x="3078607" y="102997"/>
                    </a:lnTo>
                    <a:lnTo>
                      <a:pt x="3078607" y="80137"/>
                    </a:lnTo>
                    <a:lnTo>
                      <a:pt x="3166592" y="80137"/>
                    </a:lnTo>
                    <a:lnTo>
                      <a:pt x="3184791" y="81407"/>
                    </a:lnTo>
                    <a:lnTo>
                      <a:pt x="3190913" y="87757"/>
                    </a:lnTo>
                    <a:lnTo>
                      <a:pt x="3191510" y="100457"/>
                    </a:lnTo>
                    <a:lnTo>
                      <a:pt x="3191510" y="110617"/>
                    </a:lnTo>
                    <a:lnTo>
                      <a:pt x="3207893" y="110617"/>
                    </a:lnTo>
                    <a:lnTo>
                      <a:pt x="3212973" y="109347"/>
                    </a:lnTo>
                    <a:lnTo>
                      <a:pt x="3214116" y="109347"/>
                    </a:lnTo>
                    <a:lnTo>
                      <a:pt x="3214243" y="106807"/>
                    </a:lnTo>
                    <a:lnTo>
                      <a:pt x="3214116" y="96647"/>
                    </a:lnTo>
                    <a:lnTo>
                      <a:pt x="3212706" y="83947"/>
                    </a:lnTo>
                    <a:lnTo>
                      <a:pt x="3211449" y="80137"/>
                    </a:lnTo>
                    <a:lnTo>
                      <a:pt x="3209366" y="73787"/>
                    </a:lnTo>
                    <a:lnTo>
                      <a:pt x="3203664" y="66167"/>
                    </a:lnTo>
                    <a:lnTo>
                      <a:pt x="3195193" y="61087"/>
                    </a:lnTo>
                    <a:lnTo>
                      <a:pt x="3189732" y="58547"/>
                    </a:lnTo>
                    <a:lnTo>
                      <a:pt x="3114802" y="57277"/>
                    </a:lnTo>
                    <a:lnTo>
                      <a:pt x="3065272" y="57277"/>
                    </a:lnTo>
                    <a:lnTo>
                      <a:pt x="3057398" y="57670"/>
                    </a:lnTo>
                    <a:lnTo>
                      <a:pt x="3057398" y="102997"/>
                    </a:lnTo>
                    <a:lnTo>
                      <a:pt x="3034284" y="102997"/>
                    </a:lnTo>
                    <a:lnTo>
                      <a:pt x="3034284" y="86487"/>
                    </a:lnTo>
                    <a:lnTo>
                      <a:pt x="3035554" y="83947"/>
                    </a:lnTo>
                    <a:lnTo>
                      <a:pt x="3041015" y="81407"/>
                    </a:lnTo>
                    <a:lnTo>
                      <a:pt x="3044444" y="80137"/>
                    </a:lnTo>
                    <a:lnTo>
                      <a:pt x="3045587" y="80137"/>
                    </a:lnTo>
                    <a:lnTo>
                      <a:pt x="3049143" y="81407"/>
                    </a:lnTo>
                    <a:lnTo>
                      <a:pt x="3054350" y="83947"/>
                    </a:lnTo>
                    <a:lnTo>
                      <a:pt x="3056001" y="86487"/>
                    </a:lnTo>
                    <a:lnTo>
                      <a:pt x="3057398" y="102997"/>
                    </a:lnTo>
                    <a:lnTo>
                      <a:pt x="3057398" y="57670"/>
                    </a:lnTo>
                    <a:lnTo>
                      <a:pt x="3016237" y="73787"/>
                    </a:lnTo>
                    <a:lnTo>
                      <a:pt x="3011424" y="125857"/>
                    </a:lnTo>
                    <a:lnTo>
                      <a:pt x="3056509" y="125857"/>
                    </a:lnTo>
                    <a:lnTo>
                      <a:pt x="3057055" y="216027"/>
                    </a:lnTo>
                    <a:lnTo>
                      <a:pt x="3057372" y="254127"/>
                    </a:lnTo>
                    <a:lnTo>
                      <a:pt x="3058757" y="296037"/>
                    </a:lnTo>
                    <a:lnTo>
                      <a:pt x="3081147" y="318897"/>
                    </a:lnTo>
                    <a:lnTo>
                      <a:pt x="3232302" y="318897"/>
                    </a:lnTo>
                    <a:lnTo>
                      <a:pt x="3237484" y="317627"/>
                    </a:lnTo>
                    <a:lnTo>
                      <a:pt x="3244342" y="315087"/>
                    </a:lnTo>
                    <a:lnTo>
                      <a:pt x="3252216" y="307467"/>
                    </a:lnTo>
                    <a:lnTo>
                      <a:pt x="3256026" y="299847"/>
                    </a:lnTo>
                    <a:lnTo>
                      <a:pt x="3256851" y="298577"/>
                    </a:lnTo>
                    <a:lnTo>
                      <a:pt x="3257677" y="297307"/>
                    </a:lnTo>
                    <a:lnTo>
                      <a:pt x="3258312" y="292227"/>
                    </a:lnTo>
                    <a:lnTo>
                      <a:pt x="3258439" y="285877"/>
                    </a:lnTo>
                    <a:lnTo>
                      <a:pt x="3258566" y="279527"/>
                    </a:lnTo>
                    <a:lnTo>
                      <a:pt x="3259074" y="261747"/>
                    </a:lnTo>
                    <a:close/>
                  </a:path>
                  <a:path w="5107940" h="423545">
                    <a:moveTo>
                      <a:pt x="3415665" y="132207"/>
                    </a:moveTo>
                    <a:lnTo>
                      <a:pt x="3407143" y="133477"/>
                    </a:lnTo>
                    <a:lnTo>
                      <a:pt x="3389084" y="134747"/>
                    </a:lnTo>
                    <a:lnTo>
                      <a:pt x="3370973" y="138557"/>
                    </a:lnTo>
                    <a:lnTo>
                      <a:pt x="3362325" y="139827"/>
                    </a:lnTo>
                    <a:lnTo>
                      <a:pt x="3362071" y="139827"/>
                    </a:lnTo>
                    <a:lnTo>
                      <a:pt x="3364611" y="143637"/>
                    </a:lnTo>
                    <a:lnTo>
                      <a:pt x="3371723" y="151257"/>
                    </a:lnTo>
                    <a:lnTo>
                      <a:pt x="3374898" y="153797"/>
                    </a:lnTo>
                    <a:lnTo>
                      <a:pt x="3375025" y="155067"/>
                    </a:lnTo>
                    <a:lnTo>
                      <a:pt x="3373247" y="156337"/>
                    </a:lnTo>
                    <a:lnTo>
                      <a:pt x="3368103" y="160147"/>
                    </a:lnTo>
                    <a:lnTo>
                      <a:pt x="3360940" y="163957"/>
                    </a:lnTo>
                    <a:lnTo>
                      <a:pt x="3353181" y="169037"/>
                    </a:lnTo>
                    <a:lnTo>
                      <a:pt x="3339058" y="172847"/>
                    </a:lnTo>
                    <a:lnTo>
                      <a:pt x="3324555" y="175387"/>
                    </a:lnTo>
                    <a:lnTo>
                      <a:pt x="3309975" y="175387"/>
                    </a:lnTo>
                    <a:lnTo>
                      <a:pt x="3272320" y="160147"/>
                    </a:lnTo>
                    <a:lnTo>
                      <a:pt x="3261233" y="152527"/>
                    </a:lnTo>
                    <a:lnTo>
                      <a:pt x="3253536" y="147447"/>
                    </a:lnTo>
                    <a:lnTo>
                      <a:pt x="3207512" y="133477"/>
                    </a:lnTo>
                    <a:lnTo>
                      <a:pt x="3196272" y="134747"/>
                    </a:lnTo>
                    <a:lnTo>
                      <a:pt x="3187319" y="136017"/>
                    </a:lnTo>
                    <a:lnTo>
                      <a:pt x="3178708" y="138557"/>
                    </a:lnTo>
                    <a:lnTo>
                      <a:pt x="3169742" y="143637"/>
                    </a:lnTo>
                    <a:lnTo>
                      <a:pt x="3161652" y="147447"/>
                    </a:lnTo>
                    <a:lnTo>
                      <a:pt x="3155696" y="152527"/>
                    </a:lnTo>
                    <a:lnTo>
                      <a:pt x="3150616" y="156337"/>
                    </a:lnTo>
                    <a:lnTo>
                      <a:pt x="3165983" y="172847"/>
                    </a:lnTo>
                    <a:lnTo>
                      <a:pt x="3204845" y="156337"/>
                    </a:lnTo>
                    <a:lnTo>
                      <a:pt x="3216922" y="156337"/>
                    </a:lnTo>
                    <a:lnTo>
                      <a:pt x="3228543" y="160147"/>
                    </a:lnTo>
                    <a:lnTo>
                      <a:pt x="3241319" y="166497"/>
                    </a:lnTo>
                    <a:lnTo>
                      <a:pt x="3268484" y="184277"/>
                    </a:lnTo>
                    <a:lnTo>
                      <a:pt x="3280321" y="190627"/>
                    </a:lnTo>
                    <a:lnTo>
                      <a:pt x="3303651" y="198247"/>
                    </a:lnTo>
                    <a:lnTo>
                      <a:pt x="3323742" y="198247"/>
                    </a:lnTo>
                    <a:lnTo>
                      <a:pt x="3375863" y="181737"/>
                    </a:lnTo>
                    <a:lnTo>
                      <a:pt x="3386455" y="175387"/>
                    </a:lnTo>
                    <a:lnTo>
                      <a:pt x="3388233" y="174117"/>
                    </a:lnTo>
                    <a:lnTo>
                      <a:pt x="3391535" y="171577"/>
                    </a:lnTo>
                    <a:lnTo>
                      <a:pt x="3392297" y="171577"/>
                    </a:lnTo>
                    <a:lnTo>
                      <a:pt x="3396234" y="175387"/>
                    </a:lnTo>
                    <a:lnTo>
                      <a:pt x="3400552" y="179197"/>
                    </a:lnTo>
                    <a:lnTo>
                      <a:pt x="3408299" y="186817"/>
                    </a:lnTo>
                    <a:lnTo>
                      <a:pt x="3409061" y="183007"/>
                    </a:lnTo>
                    <a:lnTo>
                      <a:pt x="3410940" y="172847"/>
                    </a:lnTo>
                    <a:lnTo>
                      <a:pt x="3411118" y="171577"/>
                    </a:lnTo>
                    <a:lnTo>
                      <a:pt x="3413315" y="155067"/>
                    </a:lnTo>
                    <a:lnTo>
                      <a:pt x="3415195" y="139827"/>
                    </a:lnTo>
                    <a:lnTo>
                      <a:pt x="3415665" y="132207"/>
                    </a:lnTo>
                    <a:close/>
                  </a:path>
                  <a:path w="5107940" h="423545">
                    <a:moveTo>
                      <a:pt x="3551542" y="171577"/>
                    </a:moveTo>
                    <a:lnTo>
                      <a:pt x="3551453" y="71247"/>
                    </a:lnTo>
                    <a:lnTo>
                      <a:pt x="3551212" y="57277"/>
                    </a:lnTo>
                    <a:lnTo>
                      <a:pt x="3551085" y="49657"/>
                    </a:lnTo>
                    <a:lnTo>
                      <a:pt x="3550412" y="40767"/>
                    </a:lnTo>
                    <a:lnTo>
                      <a:pt x="3547567" y="36957"/>
                    </a:lnTo>
                    <a:lnTo>
                      <a:pt x="3533813" y="34417"/>
                    </a:lnTo>
                    <a:lnTo>
                      <a:pt x="3308045" y="34417"/>
                    </a:lnTo>
                    <a:lnTo>
                      <a:pt x="3281667" y="62357"/>
                    </a:lnTo>
                    <a:lnTo>
                      <a:pt x="3281578" y="106807"/>
                    </a:lnTo>
                    <a:lnTo>
                      <a:pt x="3281705" y="122047"/>
                    </a:lnTo>
                    <a:lnTo>
                      <a:pt x="3301873" y="149987"/>
                    </a:lnTo>
                    <a:lnTo>
                      <a:pt x="3303270" y="149987"/>
                    </a:lnTo>
                    <a:lnTo>
                      <a:pt x="3304375" y="109347"/>
                    </a:lnTo>
                    <a:lnTo>
                      <a:pt x="3304413" y="57277"/>
                    </a:lnTo>
                    <a:lnTo>
                      <a:pt x="3529076" y="57277"/>
                    </a:lnTo>
                    <a:lnTo>
                      <a:pt x="3528669" y="162687"/>
                    </a:lnTo>
                    <a:lnTo>
                      <a:pt x="3528441" y="250317"/>
                    </a:lnTo>
                    <a:lnTo>
                      <a:pt x="3305048" y="250317"/>
                    </a:lnTo>
                    <a:lnTo>
                      <a:pt x="3304667" y="236347"/>
                    </a:lnTo>
                    <a:lnTo>
                      <a:pt x="3304413" y="221107"/>
                    </a:lnTo>
                    <a:lnTo>
                      <a:pt x="3304286" y="221107"/>
                    </a:lnTo>
                    <a:lnTo>
                      <a:pt x="3301746" y="219837"/>
                    </a:lnTo>
                    <a:lnTo>
                      <a:pt x="3300222" y="219837"/>
                    </a:lnTo>
                    <a:lnTo>
                      <a:pt x="3295523" y="218567"/>
                    </a:lnTo>
                    <a:lnTo>
                      <a:pt x="3286887" y="217297"/>
                    </a:lnTo>
                    <a:lnTo>
                      <a:pt x="3282950" y="216027"/>
                    </a:lnTo>
                    <a:lnTo>
                      <a:pt x="3282442" y="217297"/>
                    </a:lnTo>
                    <a:lnTo>
                      <a:pt x="3282099" y="219837"/>
                    </a:lnTo>
                    <a:lnTo>
                      <a:pt x="3281972" y="224917"/>
                    </a:lnTo>
                    <a:lnTo>
                      <a:pt x="3281896" y="263017"/>
                    </a:lnTo>
                    <a:lnTo>
                      <a:pt x="3282188" y="289687"/>
                    </a:lnTo>
                    <a:lnTo>
                      <a:pt x="3285109" y="293497"/>
                    </a:lnTo>
                    <a:lnTo>
                      <a:pt x="3288030" y="296037"/>
                    </a:lnTo>
                    <a:lnTo>
                      <a:pt x="3376130" y="296037"/>
                    </a:lnTo>
                    <a:lnTo>
                      <a:pt x="3387763" y="297307"/>
                    </a:lnTo>
                    <a:lnTo>
                      <a:pt x="3392551" y="297307"/>
                    </a:lnTo>
                    <a:lnTo>
                      <a:pt x="3395345" y="298577"/>
                    </a:lnTo>
                    <a:lnTo>
                      <a:pt x="3371469" y="329057"/>
                    </a:lnTo>
                    <a:lnTo>
                      <a:pt x="3360293" y="331597"/>
                    </a:lnTo>
                    <a:lnTo>
                      <a:pt x="3327082" y="360807"/>
                    </a:lnTo>
                    <a:lnTo>
                      <a:pt x="3325952" y="368427"/>
                    </a:lnTo>
                    <a:lnTo>
                      <a:pt x="3326765" y="374777"/>
                    </a:lnTo>
                    <a:lnTo>
                      <a:pt x="3329914" y="376047"/>
                    </a:lnTo>
                    <a:lnTo>
                      <a:pt x="3517519" y="376047"/>
                    </a:lnTo>
                    <a:lnTo>
                      <a:pt x="3518027" y="370967"/>
                    </a:lnTo>
                    <a:lnTo>
                      <a:pt x="3518662" y="363347"/>
                    </a:lnTo>
                    <a:lnTo>
                      <a:pt x="3516122" y="354457"/>
                    </a:lnTo>
                    <a:lnTo>
                      <a:pt x="3464941" y="329057"/>
                    </a:lnTo>
                    <a:lnTo>
                      <a:pt x="3458718" y="326517"/>
                    </a:lnTo>
                    <a:lnTo>
                      <a:pt x="3455035" y="322707"/>
                    </a:lnTo>
                    <a:lnTo>
                      <a:pt x="3451606" y="320167"/>
                    </a:lnTo>
                    <a:lnTo>
                      <a:pt x="3451479" y="297307"/>
                    </a:lnTo>
                    <a:lnTo>
                      <a:pt x="3498596" y="296037"/>
                    </a:lnTo>
                    <a:lnTo>
                      <a:pt x="3540163" y="296037"/>
                    </a:lnTo>
                    <a:lnTo>
                      <a:pt x="3546144" y="294767"/>
                    </a:lnTo>
                    <a:lnTo>
                      <a:pt x="3548507" y="293497"/>
                    </a:lnTo>
                    <a:lnTo>
                      <a:pt x="3551174" y="289687"/>
                    </a:lnTo>
                    <a:lnTo>
                      <a:pt x="3551288" y="250317"/>
                    </a:lnTo>
                    <a:lnTo>
                      <a:pt x="3551542" y="171577"/>
                    </a:lnTo>
                    <a:close/>
                  </a:path>
                  <a:path w="5107940" h="423545">
                    <a:moveTo>
                      <a:pt x="4856099" y="321716"/>
                    </a:moveTo>
                    <a:lnTo>
                      <a:pt x="4832096" y="291363"/>
                    </a:lnTo>
                    <a:lnTo>
                      <a:pt x="4792853" y="277647"/>
                    </a:lnTo>
                    <a:lnTo>
                      <a:pt x="4792853" y="272440"/>
                    </a:lnTo>
                    <a:lnTo>
                      <a:pt x="4792853" y="224180"/>
                    </a:lnTo>
                    <a:lnTo>
                      <a:pt x="4791138" y="217068"/>
                    </a:lnTo>
                    <a:lnTo>
                      <a:pt x="4791024" y="216573"/>
                    </a:lnTo>
                    <a:lnTo>
                      <a:pt x="4786033" y="210362"/>
                    </a:lnTo>
                    <a:lnTo>
                      <a:pt x="4778654" y="206171"/>
                    </a:lnTo>
                    <a:lnTo>
                      <a:pt x="4777994" y="206057"/>
                    </a:lnTo>
                    <a:lnTo>
                      <a:pt x="4777994" y="220243"/>
                    </a:lnTo>
                    <a:lnTo>
                      <a:pt x="4777994" y="272440"/>
                    </a:lnTo>
                    <a:lnTo>
                      <a:pt x="4761230" y="266598"/>
                    </a:lnTo>
                    <a:lnTo>
                      <a:pt x="4761230" y="255295"/>
                    </a:lnTo>
                    <a:lnTo>
                      <a:pt x="4761230" y="220243"/>
                    </a:lnTo>
                    <a:lnTo>
                      <a:pt x="4764913" y="217068"/>
                    </a:lnTo>
                    <a:lnTo>
                      <a:pt x="4774184" y="217068"/>
                    </a:lnTo>
                    <a:lnTo>
                      <a:pt x="4777994" y="220243"/>
                    </a:lnTo>
                    <a:lnTo>
                      <a:pt x="4777994" y="206057"/>
                    </a:lnTo>
                    <a:lnTo>
                      <a:pt x="4777079" y="205892"/>
                    </a:lnTo>
                    <a:lnTo>
                      <a:pt x="4769612" y="204622"/>
                    </a:lnTo>
                    <a:lnTo>
                      <a:pt x="4766564" y="204622"/>
                    </a:lnTo>
                    <a:lnTo>
                      <a:pt x="4763770" y="205130"/>
                    </a:lnTo>
                    <a:lnTo>
                      <a:pt x="4761230" y="205892"/>
                    </a:lnTo>
                    <a:lnTo>
                      <a:pt x="4761230" y="190906"/>
                    </a:lnTo>
                    <a:lnTo>
                      <a:pt x="4746371" y="172783"/>
                    </a:lnTo>
                    <a:lnTo>
                      <a:pt x="4746371" y="186969"/>
                    </a:lnTo>
                    <a:lnTo>
                      <a:pt x="4746371" y="255295"/>
                    </a:lnTo>
                    <a:lnTo>
                      <a:pt x="4729480" y="240817"/>
                    </a:lnTo>
                    <a:lnTo>
                      <a:pt x="4729607" y="236372"/>
                    </a:lnTo>
                    <a:lnTo>
                      <a:pt x="4729607" y="228498"/>
                    </a:lnTo>
                    <a:lnTo>
                      <a:pt x="4729607" y="186969"/>
                    </a:lnTo>
                    <a:lnTo>
                      <a:pt x="4733290" y="183794"/>
                    </a:lnTo>
                    <a:lnTo>
                      <a:pt x="4742561" y="183794"/>
                    </a:lnTo>
                    <a:lnTo>
                      <a:pt x="4746371" y="186969"/>
                    </a:lnTo>
                    <a:lnTo>
                      <a:pt x="4746371" y="172783"/>
                    </a:lnTo>
                    <a:lnTo>
                      <a:pt x="4745456" y="172618"/>
                    </a:lnTo>
                    <a:lnTo>
                      <a:pt x="4737989" y="171348"/>
                    </a:lnTo>
                    <a:lnTo>
                      <a:pt x="4734941" y="171348"/>
                    </a:lnTo>
                    <a:lnTo>
                      <a:pt x="4732147" y="171856"/>
                    </a:lnTo>
                    <a:lnTo>
                      <a:pt x="4729607" y="172618"/>
                    </a:lnTo>
                    <a:lnTo>
                      <a:pt x="4729607" y="164249"/>
                    </a:lnTo>
                    <a:lnTo>
                      <a:pt x="4727918" y="157264"/>
                    </a:lnTo>
                    <a:lnTo>
                      <a:pt x="4727778" y="156629"/>
                    </a:lnTo>
                    <a:lnTo>
                      <a:pt x="4722787" y="150418"/>
                    </a:lnTo>
                    <a:lnTo>
                      <a:pt x="4715408" y="146227"/>
                    </a:lnTo>
                    <a:lnTo>
                      <a:pt x="4714748" y="146126"/>
                    </a:lnTo>
                    <a:lnTo>
                      <a:pt x="4714748" y="160439"/>
                    </a:lnTo>
                    <a:lnTo>
                      <a:pt x="4714748" y="228498"/>
                    </a:lnTo>
                    <a:lnTo>
                      <a:pt x="4710811" y="225958"/>
                    </a:lnTo>
                    <a:lnTo>
                      <a:pt x="4706417" y="224688"/>
                    </a:lnTo>
                    <a:lnTo>
                      <a:pt x="4705985" y="224561"/>
                    </a:lnTo>
                    <a:lnTo>
                      <a:pt x="4698873" y="224561"/>
                    </a:lnTo>
                    <a:lnTo>
                      <a:pt x="4697984" y="224688"/>
                    </a:lnTo>
                    <a:lnTo>
                      <a:pt x="4697984" y="183299"/>
                    </a:lnTo>
                    <a:lnTo>
                      <a:pt x="4697984" y="172364"/>
                    </a:lnTo>
                    <a:lnTo>
                      <a:pt x="4697984" y="160439"/>
                    </a:lnTo>
                    <a:lnTo>
                      <a:pt x="4701667" y="157264"/>
                    </a:lnTo>
                    <a:lnTo>
                      <a:pt x="4710938" y="157264"/>
                    </a:lnTo>
                    <a:lnTo>
                      <a:pt x="4714748" y="160439"/>
                    </a:lnTo>
                    <a:lnTo>
                      <a:pt x="4714748" y="146126"/>
                    </a:lnTo>
                    <a:lnTo>
                      <a:pt x="4683125" y="164249"/>
                    </a:lnTo>
                    <a:lnTo>
                      <a:pt x="4683125" y="172364"/>
                    </a:lnTo>
                    <a:lnTo>
                      <a:pt x="4680839" y="171602"/>
                    </a:lnTo>
                    <a:lnTo>
                      <a:pt x="4678426" y="171094"/>
                    </a:lnTo>
                    <a:lnTo>
                      <a:pt x="4669409" y="170726"/>
                    </a:lnTo>
                    <a:lnTo>
                      <a:pt x="4663313" y="172618"/>
                    </a:lnTo>
                    <a:lnTo>
                      <a:pt x="4658614" y="176428"/>
                    </a:lnTo>
                    <a:lnTo>
                      <a:pt x="4654042" y="179984"/>
                    </a:lnTo>
                    <a:lnTo>
                      <a:pt x="4651502" y="185191"/>
                    </a:lnTo>
                    <a:lnTo>
                      <a:pt x="4651502" y="265328"/>
                    </a:lnTo>
                    <a:lnTo>
                      <a:pt x="4651883" y="266471"/>
                    </a:lnTo>
                    <a:lnTo>
                      <a:pt x="4652772" y="267487"/>
                    </a:lnTo>
                    <a:lnTo>
                      <a:pt x="4700143" y="327431"/>
                    </a:lnTo>
                    <a:lnTo>
                      <a:pt x="4700905" y="328447"/>
                    </a:lnTo>
                    <a:lnTo>
                      <a:pt x="4702048" y="329209"/>
                    </a:lnTo>
                    <a:lnTo>
                      <a:pt x="4703318" y="329590"/>
                    </a:lnTo>
                    <a:lnTo>
                      <a:pt x="4770120" y="354609"/>
                    </a:lnTo>
                    <a:lnTo>
                      <a:pt x="4770120" y="420522"/>
                    </a:lnTo>
                    <a:lnTo>
                      <a:pt x="4773422" y="423316"/>
                    </a:lnTo>
                    <a:lnTo>
                      <a:pt x="4781550" y="423316"/>
                    </a:lnTo>
                    <a:lnTo>
                      <a:pt x="4784852" y="420522"/>
                    </a:lnTo>
                    <a:lnTo>
                      <a:pt x="4784852" y="348132"/>
                    </a:lnTo>
                    <a:lnTo>
                      <a:pt x="4783201" y="345846"/>
                    </a:lnTo>
                    <a:lnTo>
                      <a:pt x="4711319" y="319049"/>
                    </a:lnTo>
                    <a:lnTo>
                      <a:pt x="4666234" y="262153"/>
                    </a:lnTo>
                    <a:lnTo>
                      <a:pt x="4666234" y="186461"/>
                    </a:lnTo>
                    <a:lnTo>
                      <a:pt x="4670425" y="183299"/>
                    </a:lnTo>
                    <a:lnTo>
                      <a:pt x="4675124" y="183426"/>
                    </a:lnTo>
                    <a:lnTo>
                      <a:pt x="4679569" y="183667"/>
                    </a:lnTo>
                    <a:lnTo>
                      <a:pt x="4683125" y="186969"/>
                    </a:lnTo>
                    <a:lnTo>
                      <a:pt x="4683125" y="231419"/>
                    </a:lnTo>
                    <a:lnTo>
                      <a:pt x="4679442" y="234848"/>
                    </a:lnTo>
                    <a:lnTo>
                      <a:pt x="4677537" y="239293"/>
                    </a:lnTo>
                    <a:lnTo>
                      <a:pt x="4677410" y="249199"/>
                    </a:lnTo>
                    <a:lnTo>
                      <a:pt x="4679823" y="254152"/>
                    </a:lnTo>
                    <a:lnTo>
                      <a:pt x="4726178" y="293649"/>
                    </a:lnTo>
                    <a:lnTo>
                      <a:pt x="4729099" y="296316"/>
                    </a:lnTo>
                    <a:lnTo>
                      <a:pt x="4734306" y="296062"/>
                    </a:lnTo>
                    <a:lnTo>
                      <a:pt x="4739513" y="290855"/>
                    </a:lnTo>
                    <a:lnTo>
                      <a:pt x="4739386" y="287172"/>
                    </a:lnTo>
                    <a:lnTo>
                      <a:pt x="4694682" y="249072"/>
                    </a:lnTo>
                    <a:lnTo>
                      <a:pt x="4691507" y="246278"/>
                    </a:lnTo>
                    <a:lnTo>
                      <a:pt x="4691507" y="241833"/>
                    </a:lnTo>
                    <a:lnTo>
                      <a:pt x="4694809" y="239039"/>
                    </a:lnTo>
                    <a:lnTo>
                      <a:pt x="4698111" y="236372"/>
                    </a:lnTo>
                    <a:lnTo>
                      <a:pt x="4703445" y="236372"/>
                    </a:lnTo>
                    <a:lnTo>
                      <a:pt x="4706747" y="239166"/>
                    </a:lnTo>
                    <a:lnTo>
                      <a:pt x="4747387" y="273964"/>
                    </a:lnTo>
                    <a:lnTo>
                      <a:pt x="4748276" y="275107"/>
                    </a:lnTo>
                    <a:lnTo>
                      <a:pt x="4749419" y="275996"/>
                    </a:lnTo>
                    <a:lnTo>
                      <a:pt x="4750943" y="276504"/>
                    </a:lnTo>
                    <a:lnTo>
                      <a:pt x="4835398" y="306095"/>
                    </a:lnTo>
                    <a:lnTo>
                      <a:pt x="4841240" y="313461"/>
                    </a:lnTo>
                    <a:lnTo>
                      <a:pt x="4841240" y="420522"/>
                    </a:lnTo>
                    <a:lnTo>
                      <a:pt x="4844542" y="423316"/>
                    </a:lnTo>
                    <a:lnTo>
                      <a:pt x="4852797" y="423316"/>
                    </a:lnTo>
                    <a:lnTo>
                      <a:pt x="4856099" y="420522"/>
                    </a:lnTo>
                    <a:lnTo>
                      <a:pt x="4856099" y="321716"/>
                    </a:lnTo>
                    <a:close/>
                  </a:path>
                  <a:path w="5107940" h="423545">
                    <a:moveTo>
                      <a:pt x="5035067" y="72085"/>
                    </a:moveTo>
                    <a:lnTo>
                      <a:pt x="5032756" y="56540"/>
                    </a:lnTo>
                    <a:lnTo>
                      <a:pt x="5027663" y="42354"/>
                    </a:lnTo>
                    <a:lnTo>
                      <a:pt x="5020411" y="30403"/>
                    </a:lnTo>
                    <a:lnTo>
                      <a:pt x="5020411" y="72631"/>
                    </a:lnTo>
                    <a:lnTo>
                      <a:pt x="5019637" y="86194"/>
                    </a:lnTo>
                    <a:lnTo>
                      <a:pt x="4992027" y="136956"/>
                    </a:lnTo>
                    <a:lnTo>
                      <a:pt x="4949050" y="173520"/>
                    </a:lnTo>
                    <a:lnTo>
                      <a:pt x="4911991" y="194106"/>
                    </a:lnTo>
                    <a:lnTo>
                      <a:pt x="4879086" y="207035"/>
                    </a:lnTo>
                    <a:lnTo>
                      <a:pt x="4857661" y="199047"/>
                    </a:lnTo>
                    <a:lnTo>
                      <a:pt x="4822012" y="181356"/>
                    </a:lnTo>
                    <a:lnTo>
                      <a:pt x="4782197" y="152857"/>
                    </a:lnTo>
                    <a:lnTo>
                      <a:pt x="4748276" y="112420"/>
                    </a:lnTo>
                    <a:lnTo>
                      <a:pt x="4737874" y="72631"/>
                    </a:lnTo>
                    <a:lnTo>
                      <a:pt x="4739894" y="59207"/>
                    </a:lnTo>
                    <a:lnTo>
                      <a:pt x="4768850" y="20472"/>
                    </a:lnTo>
                    <a:lnTo>
                      <a:pt x="4799711" y="12471"/>
                    </a:lnTo>
                    <a:lnTo>
                      <a:pt x="4804410" y="12471"/>
                    </a:lnTo>
                    <a:lnTo>
                      <a:pt x="4843792" y="25361"/>
                    </a:lnTo>
                    <a:lnTo>
                      <a:pt x="4876546" y="50571"/>
                    </a:lnTo>
                    <a:lnTo>
                      <a:pt x="4881753" y="50571"/>
                    </a:lnTo>
                    <a:lnTo>
                      <a:pt x="4914455" y="25361"/>
                    </a:lnTo>
                    <a:lnTo>
                      <a:pt x="4956365" y="12446"/>
                    </a:lnTo>
                    <a:lnTo>
                      <a:pt x="4968138" y="13093"/>
                    </a:lnTo>
                    <a:lnTo>
                      <a:pt x="5007686" y="36753"/>
                    </a:lnTo>
                    <a:lnTo>
                      <a:pt x="5020411" y="72631"/>
                    </a:lnTo>
                    <a:lnTo>
                      <a:pt x="5020411" y="30403"/>
                    </a:lnTo>
                    <a:lnTo>
                      <a:pt x="5019992" y="29705"/>
                    </a:lnTo>
                    <a:lnTo>
                      <a:pt x="5009921" y="18884"/>
                    </a:lnTo>
                    <a:lnTo>
                      <a:pt x="5000866" y="12446"/>
                    </a:lnTo>
                    <a:lnTo>
                      <a:pt x="4997704" y="10185"/>
                    </a:lnTo>
                    <a:lnTo>
                      <a:pt x="4984686" y="4216"/>
                    </a:lnTo>
                    <a:lnTo>
                      <a:pt x="4970729" y="812"/>
                    </a:lnTo>
                    <a:lnTo>
                      <a:pt x="4956035" y="0"/>
                    </a:lnTo>
                    <a:lnTo>
                      <a:pt x="4940808" y="1803"/>
                    </a:lnTo>
                    <a:lnTo>
                      <a:pt x="4925212" y="6159"/>
                    </a:lnTo>
                    <a:lnTo>
                      <a:pt x="4909705" y="13093"/>
                    </a:lnTo>
                    <a:lnTo>
                      <a:pt x="4894313" y="22580"/>
                    </a:lnTo>
                    <a:lnTo>
                      <a:pt x="4879086" y="34569"/>
                    </a:lnTo>
                    <a:lnTo>
                      <a:pt x="4863922" y="22580"/>
                    </a:lnTo>
                    <a:lnTo>
                      <a:pt x="4817491" y="1803"/>
                    </a:lnTo>
                    <a:lnTo>
                      <a:pt x="4802251" y="0"/>
                    </a:lnTo>
                    <a:lnTo>
                      <a:pt x="4787544" y="812"/>
                    </a:lnTo>
                    <a:lnTo>
                      <a:pt x="4748301" y="18884"/>
                    </a:lnTo>
                    <a:lnTo>
                      <a:pt x="4725416" y="56540"/>
                    </a:lnTo>
                    <a:lnTo>
                      <a:pt x="4723117" y="72085"/>
                    </a:lnTo>
                    <a:lnTo>
                      <a:pt x="4723993" y="87757"/>
                    </a:lnTo>
                    <a:lnTo>
                      <a:pt x="4754397" y="144348"/>
                    </a:lnTo>
                    <a:lnTo>
                      <a:pt x="4800333" y="183451"/>
                    </a:lnTo>
                    <a:lnTo>
                      <a:pt x="4843107" y="206756"/>
                    </a:lnTo>
                    <a:lnTo>
                      <a:pt x="4878324" y="219989"/>
                    </a:lnTo>
                    <a:lnTo>
                      <a:pt x="4879975" y="219989"/>
                    </a:lnTo>
                    <a:lnTo>
                      <a:pt x="4881499" y="219608"/>
                    </a:lnTo>
                    <a:lnTo>
                      <a:pt x="4886287" y="218071"/>
                    </a:lnTo>
                    <a:lnTo>
                      <a:pt x="4898072" y="213868"/>
                    </a:lnTo>
                    <a:lnTo>
                      <a:pt x="4914493" y="207035"/>
                    </a:lnTo>
                    <a:lnTo>
                      <a:pt x="4915179" y="206756"/>
                    </a:lnTo>
                    <a:lnTo>
                      <a:pt x="4957953" y="183451"/>
                    </a:lnTo>
                    <a:lnTo>
                      <a:pt x="5003889" y="144348"/>
                    </a:lnTo>
                    <a:lnTo>
                      <a:pt x="5030267" y="103200"/>
                    </a:lnTo>
                    <a:lnTo>
                      <a:pt x="5034229" y="87757"/>
                    </a:lnTo>
                    <a:lnTo>
                      <a:pt x="5035067" y="72085"/>
                    </a:lnTo>
                    <a:close/>
                  </a:path>
                  <a:path w="5107940" h="423545">
                    <a:moveTo>
                      <a:pt x="5107559" y="185191"/>
                    </a:moveTo>
                    <a:lnTo>
                      <a:pt x="5106581" y="183299"/>
                    </a:lnTo>
                    <a:lnTo>
                      <a:pt x="5104892" y="179984"/>
                    </a:lnTo>
                    <a:lnTo>
                      <a:pt x="5100447" y="176428"/>
                    </a:lnTo>
                    <a:lnTo>
                      <a:pt x="5095748" y="172618"/>
                    </a:lnTo>
                    <a:lnTo>
                      <a:pt x="5094948" y="172364"/>
                    </a:lnTo>
                    <a:lnTo>
                      <a:pt x="5089779" y="170726"/>
                    </a:lnTo>
                    <a:lnTo>
                      <a:pt x="5080762" y="171094"/>
                    </a:lnTo>
                    <a:lnTo>
                      <a:pt x="5078349" y="171602"/>
                    </a:lnTo>
                    <a:lnTo>
                      <a:pt x="5076190" y="172364"/>
                    </a:lnTo>
                    <a:lnTo>
                      <a:pt x="5076190" y="164249"/>
                    </a:lnTo>
                    <a:lnTo>
                      <a:pt x="5074513" y="157264"/>
                    </a:lnTo>
                    <a:lnTo>
                      <a:pt x="5074361" y="156629"/>
                    </a:lnTo>
                    <a:lnTo>
                      <a:pt x="5069395" y="150418"/>
                    </a:lnTo>
                    <a:lnTo>
                      <a:pt x="5062042" y="146227"/>
                    </a:lnTo>
                    <a:lnTo>
                      <a:pt x="5061458" y="146138"/>
                    </a:lnTo>
                    <a:lnTo>
                      <a:pt x="5061458" y="160439"/>
                    </a:lnTo>
                    <a:lnTo>
                      <a:pt x="5061458" y="224688"/>
                    </a:lnTo>
                    <a:lnTo>
                      <a:pt x="5060442" y="224561"/>
                    </a:lnTo>
                    <a:lnTo>
                      <a:pt x="5053457" y="224561"/>
                    </a:lnTo>
                    <a:lnTo>
                      <a:pt x="5048631" y="225958"/>
                    </a:lnTo>
                    <a:lnTo>
                      <a:pt x="5044694" y="228498"/>
                    </a:lnTo>
                    <a:lnTo>
                      <a:pt x="5044694" y="183794"/>
                    </a:lnTo>
                    <a:lnTo>
                      <a:pt x="5044694" y="172618"/>
                    </a:lnTo>
                    <a:lnTo>
                      <a:pt x="5044694" y="160439"/>
                    </a:lnTo>
                    <a:lnTo>
                      <a:pt x="5048504" y="157264"/>
                    </a:lnTo>
                    <a:lnTo>
                      <a:pt x="5057648" y="157264"/>
                    </a:lnTo>
                    <a:lnTo>
                      <a:pt x="5061458" y="160439"/>
                    </a:lnTo>
                    <a:lnTo>
                      <a:pt x="5061458" y="146138"/>
                    </a:lnTo>
                    <a:lnTo>
                      <a:pt x="5030089" y="163728"/>
                    </a:lnTo>
                    <a:lnTo>
                      <a:pt x="5030089" y="186969"/>
                    </a:lnTo>
                    <a:lnTo>
                      <a:pt x="5030089" y="240817"/>
                    </a:lnTo>
                    <a:lnTo>
                      <a:pt x="5013325" y="255295"/>
                    </a:lnTo>
                    <a:lnTo>
                      <a:pt x="5013325" y="217068"/>
                    </a:lnTo>
                    <a:lnTo>
                      <a:pt x="5013325" y="205892"/>
                    </a:lnTo>
                    <a:lnTo>
                      <a:pt x="5013325" y="186969"/>
                    </a:lnTo>
                    <a:lnTo>
                      <a:pt x="5017135" y="183794"/>
                    </a:lnTo>
                    <a:lnTo>
                      <a:pt x="5026279" y="183794"/>
                    </a:lnTo>
                    <a:lnTo>
                      <a:pt x="5030089" y="186969"/>
                    </a:lnTo>
                    <a:lnTo>
                      <a:pt x="5030089" y="163728"/>
                    </a:lnTo>
                    <a:lnTo>
                      <a:pt x="5029962" y="164249"/>
                    </a:lnTo>
                    <a:lnTo>
                      <a:pt x="5029962" y="172618"/>
                    </a:lnTo>
                    <a:lnTo>
                      <a:pt x="5027422" y="171856"/>
                    </a:lnTo>
                    <a:lnTo>
                      <a:pt x="5024628" y="171348"/>
                    </a:lnTo>
                    <a:lnTo>
                      <a:pt x="5021707" y="171348"/>
                    </a:lnTo>
                    <a:lnTo>
                      <a:pt x="5012728" y="172897"/>
                    </a:lnTo>
                    <a:lnTo>
                      <a:pt x="5005387" y="177088"/>
                    </a:lnTo>
                    <a:lnTo>
                      <a:pt x="5000409" y="183299"/>
                    </a:lnTo>
                    <a:lnTo>
                      <a:pt x="4998593" y="190906"/>
                    </a:lnTo>
                    <a:lnTo>
                      <a:pt x="4998593" y="205892"/>
                    </a:lnTo>
                    <a:lnTo>
                      <a:pt x="4998593" y="220243"/>
                    </a:lnTo>
                    <a:lnTo>
                      <a:pt x="4998593" y="266598"/>
                    </a:lnTo>
                    <a:lnTo>
                      <a:pt x="4981956" y="272440"/>
                    </a:lnTo>
                    <a:lnTo>
                      <a:pt x="4981956" y="220243"/>
                    </a:lnTo>
                    <a:lnTo>
                      <a:pt x="4985639" y="217068"/>
                    </a:lnTo>
                    <a:lnTo>
                      <a:pt x="4994910" y="217068"/>
                    </a:lnTo>
                    <a:lnTo>
                      <a:pt x="4998593" y="220243"/>
                    </a:lnTo>
                    <a:lnTo>
                      <a:pt x="4998593" y="205892"/>
                    </a:lnTo>
                    <a:lnTo>
                      <a:pt x="4996053" y="205130"/>
                    </a:lnTo>
                    <a:lnTo>
                      <a:pt x="4993259" y="204622"/>
                    </a:lnTo>
                    <a:lnTo>
                      <a:pt x="4990338" y="204622"/>
                    </a:lnTo>
                    <a:lnTo>
                      <a:pt x="4981359" y="206171"/>
                    </a:lnTo>
                    <a:lnTo>
                      <a:pt x="4974018" y="210362"/>
                    </a:lnTo>
                    <a:lnTo>
                      <a:pt x="4969040" y="216573"/>
                    </a:lnTo>
                    <a:lnTo>
                      <a:pt x="4967224" y="224180"/>
                    </a:lnTo>
                    <a:lnTo>
                      <a:pt x="4967224" y="277647"/>
                    </a:lnTo>
                    <a:lnTo>
                      <a:pt x="4928235" y="291363"/>
                    </a:lnTo>
                    <a:lnTo>
                      <a:pt x="4918405" y="296430"/>
                    </a:lnTo>
                    <a:lnTo>
                      <a:pt x="4910925" y="303491"/>
                    </a:lnTo>
                    <a:lnTo>
                      <a:pt x="4906149" y="312089"/>
                    </a:lnTo>
                    <a:lnTo>
                      <a:pt x="4904486" y="321716"/>
                    </a:lnTo>
                    <a:lnTo>
                      <a:pt x="4904486" y="420522"/>
                    </a:lnTo>
                    <a:lnTo>
                      <a:pt x="4907788" y="423316"/>
                    </a:lnTo>
                    <a:lnTo>
                      <a:pt x="4915916" y="423316"/>
                    </a:lnTo>
                    <a:lnTo>
                      <a:pt x="4919218" y="420522"/>
                    </a:lnTo>
                    <a:lnTo>
                      <a:pt x="4919218" y="313461"/>
                    </a:lnTo>
                    <a:lnTo>
                      <a:pt x="4924933" y="306095"/>
                    </a:lnTo>
                    <a:lnTo>
                      <a:pt x="5008880" y="276504"/>
                    </a:lnTo>
                    <a:lnTo>
                      <a:pt x="5010277" y="275996"/>
                    </a:lnTo>
                    <a:lnTo>
                      <a:pt x="5011547" y="275107"/>
                    </a:lnTo>
                    <a:lnTo>
                      <a:pt x="5012309" y="273964"/>
                    </a:lnTo>
                    <a:lnTo>
                      <a:pt x="5014074" y="272440"/>
                    </a:lnTo>
                    <a:lnTo>
                      <a:pt x="5033975" y="255295"/>
                    </a:lnTo>
                    <a:lnTo>
                      <a:pt x="5052695" y="239166"/>
                    </a:lnTo>
                    <a:lnTo>
                      <a:pt x="5055870" y="236372"/>
                    </a:lnTo>
                    <a:lnTo>
                      <a:pt x="5061331" y="236372"/>
                    </a:lnTo>
                    <a:lnTo>
                      <a:pt x="5067808" y="241833"/>
                    </a:lnTo>
                    <a:lnTo>
                      <a:pt x="5067808" y="246278"/>
                    </a:lnTo>
                    <a:lnTo>
                      <a:pt x="5064633" y="249072"/>
                    </a:lnTo>
                    <a:lnTo>
                      <a:pt x="5020310" y="287172"/>
                    </a:lnTo>
                    <a:lnTo>
                      <a:pt x="5020183" y="290855"/>
                    </a:lnTo>
                    <a:lnTo>
                      <a:pt x="5022596" y="293268"/>
                    </a:lnTo>
                    <a:lnTo>
                      <a:pt x="5025263" y="296062"/>
                    </a:lnTo>
                    <a:lnTo>
                      <a:pt x="5030470" y="296316"/>
                    </a:lnTo>
                    <a:lnTo>
                      <a:pt x="5033391" y="293649"/>
                    </a:lnTo>
                    <a:lnTo>
                      <a:pt x="5079365" y="254152"/>
                    </a:lnTo>
                    <a:lnTo>
                      <a:pt x="5081778" y="249199"/>
                    </a:lnTo>
                    <a:lnTo>
                      <a:pt x="5081702" y="246278"/>
                    </a:lnTo>
                    <a:lnTo>
                      <a:pt x="5081587" y="239166"/>
                    </a:lnTo>
                    <a:lnTo>
                      <a:pt x="5080393" y="236372"/>
                    </a:lnTo>
                    <a:lnTo>
                      <a:pt x="5079746" y="234848"/>
                    </a:lnTo>
                    <a:lnTo>
                      <a:pt x="5076190" y="231419"/>
                    </a:lnTo>
                    <a:lnTo>
                      <a:pt x="5076190" y="228498"/>
                    </a:lnTo>
                    <a:lnTo>
                      <a:pt x="5076190" y="224688"/>
                    </a:lnTo>
                    <a:lnTo>
                      <a:pt x="5076190" y="186969"/>
                    </a:lnTo>
                    <a:lnTo>
                      <a:pt x="5079746" y="183667"/>
                    </a:lnTo>
                    <a:lnTo>
                      <a:pt x="5084064" y="183426"/>
                    </a:lnTo>
                    <a:lnTo>
                      <a:pt x="5088763" y="183299"/>
                    </a:lnTo>
                    <a:lnTo>
                      <a:pt x="5092827" y="186461"/>
                    </a:lnTo>
                    <a:lnTo>
                      <a:pt x="5092827" y="262153"/>
                    </a:lnTo>
                    <a:lnTo>
                      <a:pt x="5048123" y="319049"/>
                    </a:lnTo>
                    <a:lnTo>
                      <a:pt x="4976749" y="345846"/>
                    </a:lnTo>
                    <a:lnTo>
                      <a:pt x="4975098" y="348132"/>
                    </a:lnTo>
                    <a:lnTo>
                      <a:pt x="4975098" y="420522"/>
                    </a:lnTo>
                    <a:lnTo>
                      <a:pt x="4978400" y="423316"/>
                    </a:lnTo>
                    <a:lnTo>
                      <a:pt x="4986528" y="423316"/>
                    </a:lnTo>
                    <a:lnTo>
                      <a:pt x="4989830" y="420522"/>
                    </a:lnTo>
                    <a:lnTo>
                      <a:pt x="4989830" y="354609"/>
                    </a:lnTo>
                    <a:lnTo>
                      <a:pt x="5056124" y="329590"/>
                    </a:lnTo>
                    <a:lnTo>
                      <a:pt x="5057394" y="329209"/>
                    </a:lnTo>
                    <a:lnTo>
                      <a:pt x="5058410" y="328447"/>
                    </a:lnTo>
                    <a:lnTo>
                      <a:pt x="5059172" y="327431"/>
                    </a:lnTo>
                    <a:lnTo>
                      <a:pt x="5106289" y="267487"/>
                    </a:lnTo>
                    <a:lnTo>
                      <a:pt x="5107051" y="266471"/>
                    </a:lnTo>
                    <a:lnTo>
                      <a:pt x="5107559" y="265328"/>
                    </a:lnTo>
                    <a:lnTo>
                      <a:pt x="5107559" y="185191"/>
                    </a:lnTo>
                    <a:close/>
                  </a:path>
                </a:pathLst>
              </a:custGeom>
              <a:solidFill>
                <a:srgbClr val="FFFFFF"/>
              </a:solidFill>
            </p:spPr>
            <p:txBody>
              <a:bodyPr wrap="square" lIns="0" tIns="0" rIns="0" bIns="0" rtlCol="0"/>
              <a:lstStyle/>
              <a:p>
                <a:endParaRPr>
                  <a:solidFill>
                    <a:prstClr val="black"/>
                  </a:solidFill>
                  <a:latin typeface="Calibri"/>
                </a:endParaRPr>
              </a:p>
            </p:txBody>
          </p:sp>
          <p:pic>
            <p:nvPicPr>
              <p:cNvPr id="47" name="object 51">
                <a:extLst>
                  <a:ext uri="{FF2B5EF4-FFF2-40B4-BE49-F238E27FC236}">
                    <a16:creationId xmlns:a16="http://schemas.microsoft.com/office/drawing/2014/main" id="{9DF28023-E2C4-6FF9-6767-25906B4A566A}"/>
                  </a:ext>
                </a:extLst>
              </p:cNvPr>
              <p:cNvPicPr/>
              <p:nvPr/>
            </p:nvPicPr>
            <p:blipFill>
              <a:blip r:embed="rId6" cstate="print"/>
              <a:stretch>
                <a:fillRect/>
              </a:stretch>
            </p:blipFill>
            <p:spPr>
              <a:xfrm>
                <a:off x="4988052" y="3544823"/>
                <a:ext cx="225551" cy="198119"/>
              </a:xfrm>
              <a:prstGeom prst="rect">
                <a:avLst/>
              </a:prstGeom>
            </p:spPr>
          </p:pic>
        </p:grpSp>
      </p:grpSp>
    </p:spTree>
    <p:extLst>
      <p:ext uri="{BB962C8B-B14F-4D97-AF65-F5344CB8AC3E}">
        <p14:creationId xmlns:p14="http://schemas.microsoft.com/office/powerpoint/2010/main" val="1823010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0" i="0" u="none" strike="noStrike" kern="1200" cap="none" spc="0" normalizeH="0" baseline="0" noProof="0" smtClean="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Yeseva One" panose="00000500000000000000" charset="0"/>
              <a:ea typeface="Yeseva One" panose="00000500000000000000" charset="0"/>
              <a:cs typeface="+mn-ea"/>
              <a:sym typeface="字魂59号-创粗黑" panose="00000500000000000000" pitchFamily="2" charset="-122"/>
            </a:endParaRPr>
          </a:p>
        </p:txBody>
      </p:sp>
      <p:sp>
        <p:nvSpPr>
          <p:cNvPr id="2" name="矩形 1"/>
          <p:cNvSpPr/>
          <p:nvPr/>
        </p:nvSpPr>
        <p:spPr>
          <a:xfrm>
            <a:off x="0" y="246743"/>
            <a:ext cx="551543" cy="563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2" name="矩形 31"/>
          <p:cNvSpPr/>
          <p:nvPr/>
        </p:nvSpPr>
        <p:spPr>
          <a:xfrm>
            <a:off x="646971" y="246743"/>
            <a:ext cx="216630" cy="563485"/>
          </a:xfrm>
          <a:prstGeom prst="rect">
            <a:avLst/>
          </a:prstGeom>
          <a:solidFill>
            <a:srgbClr val="195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3" name="矩形 2"/>
          <p:cNvSpPr/>
          <p:nvPr/>
        </p:nvSpPr>
        <p:spPr>
          <a:xfrm>
            <a:off x="0" y="6600507"/>
            <a:ext cx="12192000" cy="27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Yeseva One" panose="00000500000000000000" charset="0"/>
              <a:ea typeface="Yeseva One" panose="00000500000000000000" charset="0"/>
              <a:cs typeface="+mn-cs"/>
              <a:sym typeface="字魂59号-创粗黑" panose="00000500000000000000" pitchFamily="2" charset="-122"/>
            </a:endParaRPr>
          </a:p>
        </p:txBody>
      </p:sp>
      <p:sp>
        <p:nvSpPr>
          <p:cNvPr id="5" name="PA_pa_     _2">
            <a:extLst>
              <a:ext uri="{FF2B5EF4-FFF2-40B4-BE49-F238E27FC236}">
                <a16:creationId xmlns:a16="http://schemas.microsoft.com/office/drawing/2014/main" id="{33646378-71AF-B3B9-C3EF-C8199455F6CE}"/>
              </a:ext>
            </a:extLst>
          </p:cNvPr>
          <p:cNvSpPr txBox="1"/>
          <p:nvPr>
            <p:custDataLst>
              <p:tags r:id="rId1"/>
            </p:custDataLst>
          </p:nvPr>
        </p:nvSpPr>
        <p:spPr>
          <a:xfrm>
            <a:off x="959029" y="319088"/>
            <a:ext cx="5927908" cy="450751"/>
          </a:xfrm>
          <a:prstGeom prst="rect">
            <a:avLst/>
          </a:prstGeom>
          <a:noFill/>
        </p:spPr>
        <p:txBody>
          <a:bodyPr wrap="square" lIns="80632" tIns="40316" rIns="80632" bIns="40316" rtlCol="0">
            <a:spAutoFit/>
          </a:bodyPr>
          <a:lstStyle/>
          <a:p>
            <a:r>
              <a:rPr lang="en-US" altLang="zh-CN" sz="2400" b="1" dirty="0">
                <a:solidFill>
                  <a:srgbClr val="1D9A78"/>
                </a:solidFill>
                <a:latin typeface="Futura Md BT" panose="020B0602020204020303" pitchFamily="34" charset="0"/>
                <a:ea typeface="Yeseva One" panose="00000500000000000000" charset="0"/>
              </a:rPr>
              <a:t>OBJECTIVES OF FCSSIP25</a:t>
            </a:r>
          </a:p>
        </p:txBody>
      </p:sp>
      <p:sp>
        <p:nvSpPr>
          <p:cNvPr id="6" name="TextBox 5">
            <a:extLst>
              <a:ext uri="{FF2B5EF4-FFF2-40B4-BE49-F238E27FC236}">
                <a16:creationId xmlns:a16="http://schemas.microsoft.com/office/drawing/2014/main" id="{DCCD6B4E-BEF9-A33F-3668-90405AE7500E}"/>
              </a:ext>
            </a:extLst>
          </p:cNvPr>
          <p:cNvSpPr txBox="1"/>
          <p:nvPr/>
        </p:nvSpPr>
        <p:spPr>
          <a:xfrm>
            <a:off x="959029" y="810228"/>
            <a:ext cx="8729945" cy="646331"/>
          </a:xfrm>
          <a:prstGeom prst="rect">
            <a:avLst/>
          </a:prstGeom>
          <a:noFill/>
        </p:spPr>
        <p:txBody>
          <a:bodyPr wrap="square">
            <a:spAutoFit/>
          </a:bodyPr>
          <a:lstStyle/>
          <a:p>
            <a:r>
              <a:rPr lang="en-US" sz="1800" b="1" dirty="0">
                <a:latin typeface="Futura Md BT" panose="020B0602020204020303" pitchFamily="34" charset="0"/>
              </a:rPr>
              <a:t>FCSSIP25 was developed in alignment with the Medium Term National Development Plan 2021-2025</a:t>
            </a:r>
          </a:p>
        </p:txBody>
      </p:sp>
      <p:sp>
        <p:nvSpPr>
          <p:cNvPr id="7" name="Rectangle 6">
            <a:extLst>
              <a:ext uri="{FF2B5EF4-FFF2-40B4-BE49-F238E27FC236}">
                <a16:creationId xmlns:a16="http://schemas.microsoft.com/office/drawing/2014/main" id="{0913FD45-FD5C-82EB-25A2-233DA13AB6A8}"/>
              </a:ext>
            </a:extLst>
          </p:cNvPr>
          <p:cNvSpPr/>
          <p:nvPr/>
        </p:nvSpPr>
        <p:spPr>
          <a:xfrm>
            <a:off x="1041721" y="3633342"/>
            <a:ext cx="3141395" cy="2201739"/>
          </a:xfrm>
          <a:prstGeom prst="rect">
            <a:avLst/>
          </a:prstGeom>
          <a:solidFill>
            <a:srgbClr val="19586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US" altLang="zh-CN" sz="1050" dirty="0">
              <a:solidFill>
                <a:schemeClr val="bg1"/>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8" name="Rectangle 7">
            <a:extLst>
              <a:ext uri="{FF2B5EF4-FFF2-40B4-BE49-F238E27FC236}">
                <a16:creationId xmlns:a16="http://schemas.microsoft.com/office/drawing/2014/main" id="{AC2D9A19-1181-C54A-A975-9F5326464545}"/>
              </a:ext>
            </a:extLst>
          </p:cNvPr>
          <p:cNvSpPr/>
          <p:nvPr/>
        </p:nvSpPr>
        <p:spPr>
          <a:xfrm>
            <a:off x="4375229" y="1515417"/>
            <a:ext cx="3118245" cy="2201738"/>
          </a:xfrm>
          <a:prstGeom prst="rect">
            <a:avLst/>
          </a:prstGeom>
          <a:solidFill>
            <a:srgbClr val="19586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US" altLang="zh-CN" sz="1050" dirty="0">
              <a:solidFill>
                <a:schemeClr val="bg1"/>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9" name="Down Arrow Callout 31">
            <a:extLst>
              <a:ext uri="{FF2B5EF4-FFF2-40B4-BE49-F238E27FC236}">
                <a16:creationId xmlns:a16="http://schemas.microsoft.com/office/drawing/2014/main" id="{030D7C3B-5348-EBA0-41FB-C9C69F206B01}"/>
              </a:ext>
            </a:extLst>
          </p:cNvPr>
          <p:cNvSpPr/>
          <p:nvPr/>
        </p:nvSpPr>
        <p:spPr>
          <a:xfrm>
            <a:off x="1041721" y="1507934"/>
            <a:ext cx="3141395" cy="2406914"/>
          </a:xfrm>
          <a:prstGeom prst="downArrowCallout">
            <a:avLst>
              <a:gd name="adj1" fmla="val 23554"/>
              <a:gd name="adj2" fmla="val 10346"/>
              <a:gd name="adj3" fmla="val 10003"/>
              <a:gd name="adj4" fmla="val 89997"/>
            </a:avLst>
          </a:prstGeom>
          <a:solidFill>
            <a:srgbClr val="1D9A78"/>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endParaRPr lang="en-US" sz="5865" b="1" dirty="0">
              <a:solidFill>
                <a:schemeClr val="bg1">
                  <a:lumMod val="95000"/>
                </a:schemeClr>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10" name="Up Arrow Callout 59">
            <a:extLst>
              <a:ext uri="{FF2B5EF4-FFF2-40B4-BE49-F238E27FC236}">
                <a16:creationId xmlns:a16="http://schemas.microsoft.com/office/drawing/2014/main" id="{D69D30E5-F81E-4576-5C6B-0A5B2861EB43}"/>
              </a:ext>
            </a:extLst>
          </p:cNvPr>
          <p:cNvSpPr/>
          <p:nvPr/>
        </p:nvSpPr>
        <p:spPr>
          <a:xfrm>
            <a:off x="4375229" y="3428167"/>
            <a:ext cx="3118245" cy="2406914"/>
          </a:xfrm>
          <a:prstGeom prst="upArrowCallout">
            <a:avLst>
              <a:gd name="adj1" fmla="val 25000"/>
              <a:gd name="adj2" fmla="val 9346"/>
              <a:gd name="adj3" fmla="val 11156"/>
              <a:gd name="adj4" fmla="val 88844"/>
            </a:avLst>
          </a:prstGeom>
          <a:solidFill>
            <a:srgbClr val="1D9A78"/>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endParaRPr lang="en-US" sz="5335" dirty="0">
              <a:solidFill>
                <a:schemeClr val="bg1">
                  <a:lumMod val="95000"/>
                </a:schemeClr>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17" name="TextBox 16">
            <a:extLst>
              <a:ext uri="{FF2B5EF4-FFF2-40B4-BE49-F238E27FC236}">
                <a16:creationId xmlns:a16="http://schemas.microsoft.com/office/drawing/2014/main" id="{47B763BF-7A66-D36A-07C8-94CEB2959676}"/>
              </a:ext>
            </a:extLst>
          </p:cNvPr>
          <p:cNvSpPr txBox="1"/>
          <p:nvPr/>
        </p:nvSpPr>
        <p:spPr>
          <a:xfrm>
            <a:off x="1289990" y="1920286"/>
            <a:ext cx="2668005" cy="1077218"/>
          </a:xfrm>
          <a:prstGeom prst="rect">
            <a:avLst/>
          </a:prstGeom>
          <a:noFill/>
        </p:spPr>
        <p:txBody>
          <a:bodyPr wrap="square">
            <a:spAutoFit/>
          </a:bodyPr>
          <a:lstStyle/>
          <a:p>
            <a:pPr algn="ctr"/>
            <a:r>
              <a:rPr lang="en-US" sz="1600" b="1" dirty="0">
                <a:solidFill>
                  <a:schemeClr val="bg1"/>
                </a:solidFill>
                <a:latin typeface="Futura Md BT" panose="020B0602020204020303" pitchFamily="34" charset="0"/>
              </a:rPr>
              <a:t>To have clarity and relevance on the vision, mission core values of the Civil Service </a:t>
            </a:r>
          </a:p>
        </p:txBody>
      </p:sp>
      <p:sp>
        <p:nvSpPr>
          <p:cNvPr id="18" name="Rectangle 17">
            <a:extLst>
              <a:ext uri="{FF2B5EF4-FFF2-40B4-BE49-F238E27FC236}">
                <a16:creationId xmlns:a16="http://schemas.microsoft.com/office/drawing/2014/main" id="{DEA13DE5-0409-6372-BBF9-7683C9FE0863}"/>
              </a:ext>
            </a:extLst>
          </p:cNvPr>
          <p:cNvSpPr/>
          <p:nvPr/>
        </p:nvSpPr>
        <p:spPr>
          <a:xfrm>
            <a:off x="7685587" y="3637174"/>
            <a:ext cx="3141395" cy="2201739"/>
          </a:xfrm>
          <a:prstGeom prst="rect">
            <a:avLst/>
          </a:prstGeom>
          <a:solidFill>
            <a:srgbClr val="19586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US" altLang="zh-CN" sz="1050" dirty="0">
              <a:solidFill>
                <a:schemeClr val="bg1"/>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19" name="Down Arrow Callout 31">
            <a:extLst>
              <a:ext uri="{FF2B5EF4-FFF2-40B4-BE49-F238E27FC236}">
                <a16:creationId xmlns:a16="http://schemas.microsoft.com/office/drawing/2014/main" id="{71B877C7-4009-4CBC-BF92-79C2C379B88F}"/>
              </a:ext>
            </a:extLst>
          </p:cNvPr>
          <p:cNvSpPr/>
          <p:nvPr/>
        </p:nvSpPr>
        <p:spPr>
          <a:xfrm>
            <a:off x="7685587" y="1511766"/>
            <a:ext cx="3141395" cy="2406914"/>
          </a:xfrm>
          <a:prstGeom prst="downArrowCallout">
            <a:avLst>
              <a:gd name="adj1" fmla="val 23554"/>
              <a:gd name="adj2" fmla="val 10346"/>
              <a:gd name="adj3" fmla="val 10003"/>
              <a:gd name="adj4" fmla="val 89997"/>
            </a:avLst>
          </a:prstGeom>
          <a:solidFill>
            <a:srgbClr val="1D9A78"/>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endParaRPr lang="en-US" sz="5865" b="1" dirty="0">
              <a:solidFill>
                <a:schemeClr val="bg1">
                  <a:lumMod val="95000"/>
                </a:schemeClr>
              </a:solidFill>
              <a:latin typeface="Yeseva One" panose="00000500000000000000" charset="0"/>
              <a:ea typeface="Yeseva One" panose="00000500000000000000" charset="0"/>
              <a:cs typeface="+mn-ea"/>
              <a:sym typeface="字魂59号-创粗黑" panose="00000500000000000000" pitchFamily="2" charset="-122"/>
            </a:endParaRPr>
          </a:p>
        </p:txBody>
      </p:sp>
      <p:sp>
        <p:nvSpPr>
          <p:cNvPr id="20" name="TextBox 19">
            <a:extLst>
              <a:ext uri="{FF2B5EF4-FFF2-40B4-BE49-F238E27FC236}">
                <a16:creationId xmlns:a16="http://schemas.microsoft.com/office/drawing/2014/main" id="{CD380213-F7F8-E290-9120-6FAADDA081F2}"/>
              </a:ext>
            </a:extLst>
          </p:cNvPr>
          <p:cNvSpPr txBox="1"/>
          <p:nvPr/>
        </p:nvSpPr>
        <p:spPr>
          <a:xfrm>
            <a:off x="1125072" y="3983865"/>
            <a:ext cx="2997843" cy="1569660"/>
          </a:xfrm>
          <a:prstGeom prst="rect">
            <a:avLst/>
          </a:prstGeom>
          <a:noFill/>
        </p:spPr>
        <p:txBody>
          <a:bodyPr wrap="square">
            <a:spAutoFit/>
          </a:bodyPr>
          <a:lstStyle/>
          <a:p>
            <a:pPr algn="ctr"/>
            <a:r>
              <a:rPr lang="en-US" sz="1600" b="1" dirty="0">
                <a:solidFill>
                  <a:schemeClr val="bg1"/>
                </a:solidFill>
                <a:latin typeface="Futura Md BT" panose="020B0602020204020303" pitchFamily="34" charset="0"/>
              </a:rPr>
              <a:t>Provides the roadmap for actualization of the vision, goals, objectives and proposed activities and programmes of the service in the next five years</a:t>
            </a:r>
          </a:p>
        </p:txBody>
      </p:sp>
      <p:sp>
        <p:nvSpPr>
          <p:cNvPr id="21" name="TextBox 20">
            <a:extLst>
              <a:ext uri="{FF2B5EF4-FFF2-40B4-BE49-F238E27FC236}">
                <a16:creationId xmlns:a16="http://schemas.microsoft.com/office/drawing/2014/main" id="{A314A2C3-8343-D98C-C541-D77D3BA0F701}"/>
              </a:ext>
            </a:extLst>
          </p:cNvPr>
          <p:cNvSpPr txBox="1"/>
          <p:nvPr/>
        </p:nvSpPr>
        <p:spPr>
          <a:xfrm>
            <a:off x="4468403" y="1830549"/>
            <a:ext cx="2931896" cy="1323439"/>
          </a:xfrm>
          <a:prstGeom prst="rect">
            <a:avLst/>
          </a:prstGeom>
          <a:noFill/>
        </p:spPr>
        <p:txBody>
          <a:bodyPr wrap="square">
            <a:spAutoFit/>
          </a:bodyPr>
          <a:lstStyle/>
          <a:p>
            <a:pPr algn="ctr"/>
            <a:r>
              <a:rPr lang="en-US" sz="1600" b="1" dirty="0">
                <a:solidFill>
                  <a:schemeClr val="bg1"/>
                </a:solidFill>
                <a:latin typeface="Futura Md BT" panose="020B0602020204020303" pitchFamily="34" charset="0"/>
              </a:rPr>
              <a:t>To ensure alignment with strategic direction with the need of the citizens and the National Development Plan </a:t>
            </a:r>
          </a:p>
        </p:txBody>
      </p:sp>
      <p:sp>
        <p:nvSpPr>
          <p:cNvPr id="22" name="TextBox 21">
            <a:extLst>
              <a:ext uri="{FF2B5EF4-FFF2-40B4-BE49-F238E27FC236}">
                <a16:creationId xmlns:a16="http://schemas.microsoft.com/office/drawing/2014/main" id="{1FD79EDB-E9DC-942D-E7EC-C5DFBF6A53C4}"/>
              </a:ext>
            </a:extLst>
          </p:cNvPr>
          <p:cNvSpPr txBox="1"/>
          <p:nvPr/>
        </p:nvSpPr>
        <p:spPr>
          <a:xfrm>
            <a:off x="4659387" y="4138386"/>
            <a:ext cx="2549929" cy="1323439"/>
          </a:xfrm>
          <a:prstGeom prst="rect">
            <a:avLst/>
          </a:prstGeom>
          <a:noFill/>
        </p:spPr>
        <p:txBody>
          <a:bodyPr wrap="square">
            <a:spAutoFit/>
          </a:bodyPr>
          <a:lstStyle/>
          <a:p>
            <a:pPr algn="ctr"/>
            <a:r>
              <a:rPr lang="en-US" sz="1600" b="1" dirty="0">
                <a:solidFill>
                  <a:schemeClr val="bg1"/>
                </a:solidFill>
                <a:latin typeface="Futura Md BT" panose="020B0602020204020303" pitchFamily="34" charset="0"/>
              </a:rPr>
              <a:t>To enhance civil servants’ effectiveness and efficiency in service delivery to citizens</a:t>
            </a:r>
          </a:p>
        </p:txBody>
      </p:sp>
      <p:sp>
        <p:nvSpPr>
          <p:cNvPr id="23" name="TextBox 22">
            <a:extLst>
              <a:ext uri="{FF2B5EF4-FFF2-40B4-BE49-F238E27FC236}">
                <a16:creationId xmlns:a16="http://schemas.microsoft.com/office/drawing/2014/main" id="{3100F32E-61FD-11B2-E84B-15BF1C33A703}"/>
              </a:ext>
            </a:extLst>
          </p:cNvPr>
          <p:cNvSpPr txBox="1"/>
          <p:nvPr/>
        </p:nvSpPr>
        <p:spPr>
          <a:xfrm>
            <a:off x="7823463" y="1985849"/>
            <a:ext cx="2865641" cy="1077218"/>
          </a:xfrm>
          <a:prstGeom prst="rect">
            <a:avLst/>
          </a:prstGeom>
          <a:noFill/>
        </p:spPr>
        <p:txBody>
          <a:bodyPr wrap="square">
            <a:spAutoFit/>
          </a:bodyPr>
          <a:lstStyle/>
          <a:p>
            <a:pPr algn="ctr"/>
            <a:r>
              <a:rPr lang="en-US" sz="1600" b="1" dirty="0">
                <a:solidFill>
                  <a:schemeClr val="bg1"/>
                </a:solidFill>
                <a:latin typeface="Futura Md BT" panose="020B0602020204020303" pitchFamily="34" charset="0"/>
              </a:rPr>
              <a:t>To establish a framework for tracking performance and taking corrective actions</a:t>
            </a:r>
          </a:p>
        </p:txBody>
      </p:sp>
      <p:sp>
        <p:nvSpPr>
          <p:cNvPr id="24" name="TextBox 23">
            <a:extLst>
              <a:ext uri="{FF2B5EF4-FFF2-40B4-BE49-F238E27FC236}">
                <a16:creationId xmlns:a16="http://schemas.microsoft.com/office/drawing/2014/main" id="{E95DA82C-5FA7-2C84-EC3B-A009522CEC12}"/>
              </a:ext>
            </a:extLst>
          </p:cNvPr>
          <p:cNvSpPr txBox="1"/>
          <p:nvPr/>
        </p:nvSpPr>
        <p:spPr>
          <a:xfrm>
            <a:off x="7961341" y="4074216"/>
            <a:ext cx="2723638" cy="1569660"/>
          </a:xfrm>
          <a:prstGeom prst="rect">
            <a:avLst/>
          </a:prstGeom>
          <a:noFill/>
        </p:spPr>
        <p:txBody>
          <a:bodyPr wrap="square">
            <a:spAutoFit/>
          </a:bodyPr>
          <a:lstStyle/>
          <a:p>
            <a:pPr algn="ctr"/>
            <a:r>
              <a:rPr lang="en-US" sz="1600" b="1" dirty="0">
                <a:solidFill>
                  <a:schemeClr val="bg1"/>
                </a:solidFill>
                <a:latin typeface="Futura Md BT" panose="020B0602020204020303" pitchFamily="34" charset="0"/>
              </a:rPr>
              <a:t>To ensure adoption of communication and change management plan that would ensure sustainability of the required transformation</a:t>
            </a:r>
          </a:p>
        </p:txBody>
      </p:sp>
      <p:sp>
        <p:nvSpPr>
          <p:cNvPr id="27" name="Oval 26">
            <a:extLst>
              <a:ext uri="{FF2B5EF4-FFF2-40B4-BE49-F238E27FC236}">
                <a16:creationId xmlns:a16="http://schemas.microsoft.com/office/drawing/2014/main" id="{B2627C6C-6C29-2E7F-ED07-F9B43161CA23}"/>
              </a:ext>
            </a:extLst>
          </p:cNvPr>
          <p:cNvSpPr/>
          <p:nvPr/>
        </p:nvSpPr>
        <p:spPr>
          <a:xfrm>
            <a:off x="8856956" y="3284796"/>
            <a:ext cx="798653" cy="798653"/>
          </a:xfrm>
          <a:prstGeom prst="ellipse">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773FDFB-523D-5EF0-6BCB-27543B5FF69C}"/>
              </a:ext>
            </a:extLst>
          </p:cNvPr>
          <p:cNvSpPr txBox="1"/>
          <p:nvPr/>
        </p:nvSpPr>
        <p:spPr>
          <a:xfrm>
            <a:off x="955178" y="5904098"/>
            <a:ext cx="10306989" cy="584775"/>
          </a:xfrm>
          <a:prstGeom prst="rect">
            <a:avLst/>
          </a:prstGeom>
          <a:noFill/>
        </p:spPr>
        <p:txBody>
          <a:bodyPr wrap="square">
            <a:spAutoFit/>
          </a:bodyPr>
          <a:lstStyle/>
          <a:p>
            <a:r>
              <a:rPr lang="en-US" sz="1600" b="1" dirty="0">
                <a:solidFill>
                  <a:srgbClr val="206F84"/>
                </a:solidFill>
                <a:latin typeface="Futura Md BT" panose="020B0602020204020303" pitchFamily="34" charset="0"/>
              </a:rPr>
              <a:t>The ongoing reform is therefore being carried out to have a merit-driven public service that is fit for purpose, development-oriented and competitive in order to have optimal performance.</a:t>
            </a:r>
          </a:p>
        </p:txBody>
      </p:sp>
      <p:pic>
        <p:nvPicPr>
          <p:cNvPr id="29" name="object 10">
            <a:extLst>
              <a:ext uri="{FF2B5EF4-FFF2-40B4-BE49-F238E27FC236}">
                <a16:creationId xmlns:a16="http://schemas.microsoft.com/office/drawing/2014/main" id="{31A67E32-E3BE-9400-FEDB-38B054578A2E}"/>
              </a:ext>
            </a:extLst>
          </p:cNvPr>
          <p:cNvPicPr/>
          <p:nvPr/>
        </p:nvPicPr>
        <p:blipFill>
          <a:blip r:embed="rId4" cstate="print"/>
          <a:stretch>
            <a:fillRect/>
          </a:stretch>
        </p:blipFill>
        <p:spPr>
          <a:xfrm>
            <a:off x="8940600" y="3464038"/>
            <a:ext cx="631363" cy="472871"/>
          </a:xfrm>
          <a:prstGeom prst="rect">
            <a:avLst/>
          </a:prstGeom>
        </p:spPr>
      </p:pic>
      <p:sp>
        <p:nvSpPr>
          <p:cNvPr id="31" name="Oval 30">
            <a:extLst>
              <a:ext uri="{FF2B5EF4-FFF2-40B4-BE49-F238E27FC236}">
                <a16:creationId xmlns:a16="http://schemas.microsoft.com/office/drawing/2014/main" id="{A4E743BB-6A01-2C8B-659F-D2C3CF3787A9}"/>
              </a:ext>
            </a:extLst>
          </p:cNvPr>
          <p:cNvSpPr/>
          <p:nvPr/>
        </p:nvSpPr>
        <p:spPr>
          <a:xfrm>
            <a:off x="5535025" y="3201303"/>
            <a:ext cx="798653" cy="798653"/>
          </a:xfrm>
          <a:prstGeom prst="ellipse">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object 10">
            <a:extLst>
              <a:ext uri="{FF2B5EF4-FFF2-40B4-BE49-F238E27FC236}">
                <a16:creationId xmlns:a16="http://schemas.microsoft.com/office/drawing/2014/main" id="{1DC91371-366C-6F4F-332E-E92CE4BA82E8}"/>
              </a:ext>
            </a:extLst>
          </p:cNvPr>
          <p:cNvPicPr/>
          <p:nvPr/>
        </p:nvPicPr>
        <p:blipFill>
          <a:blip r:embed="rId4" cstate="print"/>
          <a:stretch>
            <a:fillRect/>
          </a:stretch>
        </p:blipFill>
        <p:spPr>
          <a:xfrm>
            <a:off x="5618669" y="3380545"/>
            <a:ext cx="631363" cy="472871"/>
          </a:xfrm>
          <a:prstGeom prst="rect">
            <a:avLst/>
          </a:prstGeom>
        </p:spPr>
      </p:pic>
      <p:sp>
        <p:nvSpPr>
          <p:cNvPr id="34" name="Oval 33">
            <a:extLst>
              <a:ext uri="{FF2B5EF4-FFF2-40B4-BE49-F238E27FC236}">
                <a16:creationId xmlns:a16="http://schemas.microsoft.com/office/drawing/2014/main" id="{85BD1BCB-8719-1313-8042-291B466C682D}"/>
              </a:ext>
            </a:extLst>
          </p:cNvPr>
          <p:cNvSpPr/>
          <p:nvPr/>
        </p:nvSpPr>
        <p:spPr>
          <a:xfrm>
            <a:off x="2213094" y="3175685"/>
            <a:ext cx="798653" cy="798653"/>
          </a:xfrm>
          <a:prstGeom prst="ellipse">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object 10">
            <a:extLst>
              <a:ext uri="{FF2B5EF4-FFF2-40B4-BE49-F238E27FC236}">
                <a16:creationId xmlns:a16="http://schemas.microsoft.com/office/drawing/2014/main" id="{ABBC584A-2D32-E0FC-FBE2-98E26AF24F2D}"/>
              </a:ext>
            </a:extLst>
          </p:cNvPr>
          <p:cNvPicPr/>
          <p:nvPr/>
        </p:nvPicPr>
        <p:blipFill>
          <a:blip r:embed="rId4" cstate="print"/>
          <a:stretch>
            <a:fillRect/>
          </a:stretch>
        </p:blipFill>
        <p:spPr>
          <a:xfrm>
            <a:off x="2296738" y="3354927"/>
            <a:ext cx="631363" cy="472871"/>
          </a:xfrm>
          <a:prstGeom prst="rect">
            <a:avLst/>
          </a:prstGeom>
        </p:spPr>
      </p:pic>
    </p:spTree>
    <p:extLst>
      <p:ext uri="{BB962C8B-B14F-4D97-AF65-F5344CB8AC3E}">
        <p14:creationId xmlns:p14="http://schemas.microsoft.com/office/powerpoint/2010/main" val="3094962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95"/>
                            </p:stCondLst>
                            <p:childTnLst>
                              <p:par>
                                <p:cTn id="10" presetID="2" presetClass="entr" presetSubtype="1"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95"/>
                            </p:stCondLst>
                            <p:childTnLst>
                              <p:par>
                                <p:cTn id="19" presetID="2" presetClass="entr" presetSubtype="1" accel="50000" decel="5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1595"/>
                            </p:stCondLst>
                            <p:childTnLst>
                              <p:par>
                                <p:cTn id="28" presetID="2" presetClass="entr" presetSubtype="1" accel="50000" decel="5000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0-#ppt_h/2"/>
                                          </p:val>
                                        </p:tav>
                                        <p:tav tm="100000">
                                          <p:val>
                                            <p:strVal val="#ppt_y"/>
                                          </p:val>
                                        </p:tav>
                                      </p:tavLst>
                                    </p:anim>
                                  </p:childTnLst>
                                </p:cTn>
                              </p:par>
                              <p:par>
                                <p:cTn id="32" presetID="2" presetClass="entr" presetSubtype="4" accel="50000" decel="50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331753" y="4086225"/>
            <a:ext cx="3924300" cy="3924300"/>
          </a:xfrm>
          <a:prstGeom prst="ellipse">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8115300" y="-1295400"/>
            <a:ext cx="5467350" cy="54673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278545" y="328612"/>
            <a:ext cx="11634910" cy="6200776"/>
          </a:xfrm>
          <a:prstGeom prst="rect">
            <a:avLst/>
          </a:prstGeom>
          <a:solidFill>
            <a:schemeClr val="bg1"/>
          </a:solidFill>
          <a:ln>
            <a:solidFill>
              <a:schemeClr val="bg1">
                <a:lumMod val="95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1" name="Group 90"/>
          <p:cNvGrpSpPr/>
          <p:nvPr/>
        </p:nvGrpSpPr>
        <p:grpSpPr>
          <a:xfrm rot="18974478">
            <a:off x="-487647" y="-516212"/>
            <a:ext cx="1723912" cy="2076269"/>
            <a:chOff x="-678329" y="-676986"/>
            <a:chExt cx="1723912" cy="2076269"/>
          </a:xfrm>
        </p:grpSpPr>
        <p:sp>
          <p:nvSpPr>
            <p:cNvPr id="92" name="椭圆 3"/>
            <p:cNvSpPr/>
            <p:nvPr/>
          </p:nvSpPr>
          <p:spPr>
            <a:xfrm>
              <a:off x="-672834" y="-676986"/>
              <a:ext cx="1340124" cy="1340124"/>
            </a:xfrm>
            <a:prstGeom prst="ellipse">
              <a:avLst/>
            </a:prstGeom>
            <a:solidFill>
              <a:schemeClr val="bg1"/>
            </a:solidFill>
            <a:ln w="76200">
              <a:solidFill>
                <a:schemeClr val="bg1"/>
              </a:solidFill>
            </a:ln>
            <a:effectLst>
              <a:outerShdw blurRad="660400" dist="406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3" name="椭圆 4"/>
            <p:cNvSpPr/>
            <p:nvPr/>
          </p:nvSpPr>
          <p:spPr>
            <a:xfrm>
              <a:off x="-678329" y="-676986"/>
              <a:ext cx="1340124" cy="1329064"/>
            </a:xfrm>
            <a:prstGeom prst="ellipse">
              <a:avLst/>
            </a:prstGeom>
            <a:solidFill>
              <a:srgbClr val="009242"/>
            </a:solidFill>
            <a:ln>
              <a:noFill/>
            </a:ln>
            <a:effectLst>
              <a:innerShdw blurRad="482600" dist="749300" dir="18900000">
                <a:schemeClr val="bg2">
                  <a:lumMod val="25000"/>
                  <a:alpha val="4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4" name="椭圆 5"/>
            <p:cNvSpPr/>
            <p:nvPr/>
          </p:nvSpPr>
          <p:spPr>
            <a:xfrm rot="16200000" flipV="1">
              <a:off x="-166250" y="746198"/>
              <a:ext cx="653085" cy="653085"/>
            </a:xfrm>
            <a:prstGeom prst="ellipse">
              <a:avLst/>
            </a:prstGeom>
            <a:gradFill>
              <a:gsLst>
                <a:gs pos="0">
                  <a:schemeClr val="accent1">
                    <a:lumMod val="5000"/>
                    <a:lumOff val="95000"/>
                  </a:schemeClr>
                </a:gs>
                <a:gs pos="100000">
                  <a:srgbClr val="F4F5F7"/>
                </a:gs>
              </a:gsLst>
              <a:lin ang="5400000" scaled="1"/>
            </a:gradFill>
            <a:ln>
              <a:noFill/>
            </a:ln>
            <a:effectLst>
              <a:outerShdw blurRad="177800" dist="228600" dir="8100000" algn="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5" name="椭圆 6"/>
            <p:cNvSpPr/>
            <p:nvPr/>
          </p:nvSpPr>
          <p:spPr>
            <a:xfrm rot="16200000" flipV="1">
              <a:off x="-142125" y="75816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sp>
          <p:nvSpPr>
            <p:cNvPr id="96" name="椭圆 7"/>
            <p:cNvSpPr/>
            <p:nvPr/>
          </p:nvSpPr>
          <p:spPr>
            <a:xfrm>
              <a:off x="541583" y="325170"/>
              <a:ext cx="504000" cy="504000"/>
            </a:xfrm>
            <a:prstGeom prst="ellipse">
              <a:avLst/>
            </a:prstGeom>
            <a:solidFill>
              <a:srgbClr val="007600"/>
            </a:solidFill>
            <a:ln>
              <a:noFill/>
            </a:ln>
            <a:effectLst>
              <a:outerShdw blurRad="342900" dist="3683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字魂59号-创粗黑" panose="00000500000000000000" pitchFamily="2" charset="-122"/>
              </a:endParaRPr>
            </a:p>
          </p:txBody>
        </p:sp>
      </p:grpSp>
      <p:sp>
        <p:nvSpPr>
          <p:cNvPr id="104" name="Title 1"/>
          <p:cNvSpPr txBox="1"/>
          <p:nvPr/>
        </p:nvSpPr>
        <p:spPr>
          <a:xfrm>
            <a:off x="1247140" y="426720"/>
            <a:ext cx="9677400" cy="6667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2700" b="1" i="0" u="none" strike="noStrike" kern="1200" cap="none" spc="0" normalizeH="0" baseline="0" noProof="0" dirty="0">
                <a:ln>
                  <a:noFill/>
                </a:ln>
                <a:solidFill>
                  <a:srgbClr val="009242"/>
                </a:solidFill>
                <a:effectLst/>
                <a:uLnTx/>
                <a:uFillTx/>
                <a:latin typeface="Tahoma" panose="020B0604030504040204" pitchFamily="34" charset="0"/>
                <a:ea typeface="Tahoma" panose="020B0604030504040204" pitchFamily="34" charset="0"/>
                <a:cs typeface="Tahoma" panose="020B0604030504040204" pitchFamily="34" charset="0"/>
              </a:rPr>
              <a:t>Definition of Performance &amp; Performance Management</a:t>
            </a:r>
          </a:p>
        </p:txBody>
      </p:sp>
      <p:cxnSp>
        <p:nvCxnSpPr>
          <p:cNvPr id="105" name="直接连接符 17"/>
          <p:cNvCxnSpPr/>
          <p:nvPr/>
        </p:nvCxnSpPr>
        <p:spPr>
          <a:xfrm>
            <a:off x="1381430" y="1071764"/>
            <a:ext cx="207978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95340" y="1590040"/>
            <a:ext cx="5847080" cy="3037205"/>
          </a:xfrm>
          <a:prstGeom prst="rect">
            <a:avLst/>
          </a:prstGeom>
          <a:solidFill>
            <a:srgbClr val="9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5105" y="4765040"/>
            <a:ext cx="11537315" cy="1176020"/>
          </a:xfrm>
          <a:prstGeom prst="rect">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45538" y="1860934"/>
            <a:ext cx="5347217" cy="2306955"/>
          </a:xfrm>
          <a:prstGeom prst="rect">
            <a:avLst/>
          </a:prstGeom>
          <a:noFill/>
        </p:spPr>
        <p:txBody>
          <a:bodyPr wrap="square">
            <a:spAutoFit/>
          </a:bodyPr>
          <a:lstStyle/>
          <a:p>
            <a:pPr marL="342900" indent="-342900" algn="just">
              <a:buFont typeface="Arial" panose="020B0604020202020204" pitchFamily="34" charset="0"/>
              <a:buChar char="•"/>
            </a:pPr>
            <a:r>
              <a:rPr lang="en-US" altLang="en-US"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Management: </a:t>
            </a:r>
          </a:p>
          <a:p>
            <a:pPr algn="just"/>
            <a:endParaRPr lang="en-US"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 systematic process to plan, monitor, evaluate, and improve individual and organizational performance.</a:t>
            </a:r>
          </a:p>
        </p:txBody>
      </p:sp>
      <p:sp>
        <p:nvSpPr>
          <p:cNvPr id="12" name="TextBox 11"/>
          <p:cNvSpPr txBox="1"/>
          <p:nvPr/>
        </p:nvSpPr>
        <p:spPr>
          <a:xfrm>
            <a:off x="413385" y="4938395"/>
            <a:ext cx="11375390" cy="829945"/>
          </a:xfrm>
          <a:prstGeom prst="rect">
            <a:avLst/>
          </a:prstGeom>
          <a:noFill/>
        </p:spPr>
        <p:txBody>
          <a:bodyPr wrap="square">
            <a:spAutoFit/>
          </a:bodyPr>
          <a:lstStyle/>
          <a:p>
            <a:pPr lvl="1" algn="just"/>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“PMS shall focus on measurable output (objectives and targets) and specified competencies…” — PSR </a:t>
            </a:r>
            <a:r>
              <a:rPr lang="zh-CN"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050202</a:t>
            </a:r>
          </a:p>
        </p:txBody>
      </p:sp>
      <p:sp>
        <p:nvSpPr>
          <p:cNvPr id="13" name="Rectangle 12"/>
          <p:cNvSpPr/>
          <p:nvPr/>
        </p:nvSpPr>
        <p:spPr>
          <a:xfrm>
            <a:off x="338455" y="1590040"/>
            <a:ext cx="5433060" cy="2931795"/>
          </a:xfrm>
          <a:prstGeom prst="rect">
            <a:avLst/>
          </a:prstGeom>
          <a:solidFill>
            <a:srgbClr val="9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962" y="1991721"/>
            <a:ext cx="4878438" cy="1568450"/>
          </a:xfrm>
          <a:prstGeom prst="rect">
            <a:avLst/>
          </a:prstGeom>
          <a:noFill/>
        </p:spPr>
        <p:txBody>
          <a:bodyPr wrap="square">
            <a:spAutoFit/>
          </a:bodyPr>
          <a:lstStyle/>
          <a:p>
            <a:pPr marL="800100" lvl="1" indent="-342900" algn="just">
              <a:buFont typeface="Arial" panose="020B0604020202020204" pitchFamily="34" charset="0"/>
              <a:buChar char="•"/>
            </a:pPr>
            <a:r>
              <a:rPr lang="en-US" altLang="en-US"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a:t>
            </a:r>
          </a:p>
          <a:p>
            <a:pPr lvl="1" algn="just"/>
            <a:endParaRPr lang="en-US"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buFont typeface="Arial" panose="020B0604020202020204" pitchFamily="34" charset="0"/>
              <a:buChar char="•"/>
            </a:pPr>
            <a:r>
              <a:rPr lang="en-US"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Fulfilment of job duties and achievement of objectives.</a:t>
            </a:r>
          </a:p>
        </p:txBody>
      </p:sp>
    </p:spTree>
    <p:extLst>
      <p:ext uri="{BB962C8B-B14F-4D97-AF65-F5344CB8AC3E}">
        <p14:creationId xmlns:p14="http://schemas.microsoft.com/office/powerpoint/2010/main" val="469355717"/>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NAME" val="CustomIcon"/>
</p:tagLst>
</file>

<file path=ppt/tags/tag23.xml><?xml version="1.0" encoding="utf-8"?>
<p:tagLst xmlns:a="http://schemas.openxmlformats.org/drawingml/2006/main" xmlns:r="http://schemas.openxmlformats.org/officeDocument/2006/relationships" xmlns:p="http://schemas.openxmlformats.org/presentationml/2006/main">
  <p:tag name="NAME" val="CustomIcon"/>
</p:tagLst>
</file>

<file path=ppt/tags/tag24.xml><?xml version="1.0" encoding="utf-8"?>
<p:tagLst xmlns:a="http://schemas.openxmlformats.org/drawingml/2006/main" xmlns:r="http://schemas.openxmlformats.org/officeDocument/2006/relationships" xmlns:p="http://schemas.openxmlformats.org/presentationml/2006/main">
  <p:tag name="NAME" val="CustomIcon"/>
</p:tagLst>
</file>

<file path=ppt/tags/tag25.xml><?xml version="1.0" encoding="utf-8"?>
<p:tagLst xmlns:a="http://schemas.openxmlformats.org/drawingml/2006/main" xmlns:r="http://schemas.openxmlformats.org/officeDocument/2006/relationships" xmlns:p="http://schemas.openxmlformats.org/presentationml/2006/main">
  <p:tag name="NAME" val="CustomIcon"/>
</p:tagLst>
</file>

<file path=ppt/tags/tag26.xml><?xml version="1.0" encoding="utf-8"?>
<p:tagLst xmlns:a="http://schemas.openxmlformats.org/drawingml/2006/main" xmlns:r="http://schemas.openxmlformats.org/officeDocument/2006/relationships" xmlns:p="http://schemas.openxmlformats.org/presentationml/2006/main">
  <p:tag name="NAME" val="CustomIcon"/>
</p:tagLst>
</file>

<file path=ppt/tags/tag27.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NAME" val="CustomIcon"/>
</p:tagLst>
</file>

<file path=ppt/tags/tag29.xml><?xml version="1.0" encoding="utf-8"?>
<p:tagLst xmlns:a="http://schemas.openxmlformats.org/drawingml/2006/main" xmlns:r="http://schemas.openxmlformats.org/officeDocument/2006/relationships" xmlns:p="http://schemas.openxmlformats.org/presentationml/2006/main">
  <p:tag name="NAME" val="CustomIcon"/>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Theme">
  <a:themeElements>
    <a:clrScheme name="自定义 5">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1D9A78"/>
      </a:accent5>
      <a:accent6>
        <a:srgbClr val="8BC145"/>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2953</Words>
  <Application>Microsoft Office PowerPoint</Application>
  <PresentationFormat>Widescreen</PresentationFormat>
  <Paragraphs>533</Paragraphs>
  <Slides>46</Slides>
  <Notes>36</Notes>
  <HiddenSlides>0</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46</vt:i4>
      </vt:variant>
    </vt:vector>
  </HeadingPairs>
  <TitlesOfParts>
    <vt:vector size="73" baseType="lpstr">
      <vt:lpstr>Algerian</vt:lpstr>
      <vt:lpstr>Arial</vt:lpstr>
      <vt:lpstr>Arial Black</vt:lpstr>
      <vt:lpstr>Arial MT</vt:lpstr>
      <vt:lpstr>Arial Narrow</vt:lpstr>
      <vt:lpstr>Calibri</vt:lpstr>
      <vt:lpstr>Candara</vt:lpstr>
      <vt:lpstr>Century Gothic</vt:lpstr>
      <vt:lpstr>Eras Bold ITC</vt:lpstr>
      <vt:lpstr>Futura Bk BT</vt:lpstr>
      <vt:lpstr>Futura Md BT</vt:lpstr>
      <vt:lpstr>Liberation Sans</vt:lpstr>
      <vt:lpstr>Liberation Sans Narrow</vt:lpstr>
      <vt:lpstr>Liberation Serif</vt:lpstr>
      <vt:lpstr>Poppins</vt:lpstr>
      <vt:lpstr>Source Han Sans CN Medium</vt:lpstr>
      <vt:lpstr>Symbol</vt:lpstr>
      <vt:lpstr>Tahoma</vt:lpstr>
      <vt:lpstr>Trebuchet MS</vt:lpstr>
      <vt:lpstr>Univers 45 Light</vt:lpstr>
      <vt:lpstr>Verdana</vt:lpstr>
      <vt:lpstr>Wingdings</vt:lpstr>
      <vt:lpstr>Wingdings 3</vt:lpstr>
      <vt:lpstr>Yeseva One</vt:lpstr>
      <vt:lpstr>思源黑体 CN Medium</vt:lpstr>
      <vt:lpstr>1_Office Theme</vt:lpstr>
      <vt:lpstr>Facet</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CASCADING OF DELIVERABLES!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PILLAR 2  ACHIEVEMENTS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Nwachukwu John</dc:creator>
  <cp:lastModifiedBy>Fecs Prince</cp:lastModifiedBy>
  <cp:revision>73</cp:revision>
  <dcterms:created xsi:type="dcterms:W3CDTF">2023-11-16T19:33:38Z</dcterms:created>
  <dcterms:modified xsi:type="dcterms:W3CDTF">2025-06-24T08:59:47Z</dcterms:modified>
</cp:coreProperties>
</file>