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 id="2147483695" r:id="rId3"/>
    <p:sldMasterId id="2147483716" r:id="rId4"/>
  </p:sldMasterIdLst>
  <p:notesMasterIdLst>
    <p:notesMasterId r:id="rId29"/>
  </p:notesMasterIdLst>
  <p:sldIdLst>
    <p:sldId id="379" r:id="rId5"/>
    <p:sldId id="343" r:id="rId6"/>
    <p:sldId id="383" r:id="rId7"/>
    <p:sldId id="376" r:id="rId8"/>
    <p:sldId id="377" r:id="rId9"/>
    <p:sldId id="380" r:id="rId10"/>
    <p:sldId id="396" r:id="rId11"/>
    <p:sldId id="369" r:id="rId12"/>
    <p:sldId id="389" r:id="rId13"/>
    <p:sldId id="388" r:id="rId14"/>
    <p:sldId id="387" r:id="rId15"/>
    <p:sldId id="386" r:id="rId16"/>
    <p:sldId id="371" r:id="rId17"/>
    <p:sldId id="373" r:id="rId18"/>
    <p:sldId id="390" r:id="rId19"/>
    <p:sldId id="391" r:id="rId20"/>
    <p:sldId id="381" r:id="rId21"/>
    <p:sldId id="392" r:id="rId22"/>
    <p:sldId id="382" r:id="rId23"/>
    <p:sldId id="393" r:id="rId24"/>
    <p:sldId id="372" r:id="rId25"/>
    <p:sldId id="384" r:id="rId26"/>
    <p:sldId id="394" r:id="rId27"/>
    <p:sldId id="3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8" autoAdjust="0"/>
    <p:restoredTop sz="94356" autoAdjust="0"/>
  </p:normalViewPr>
  <p:slideViewPr>
    <p:cSldViewPr snapToGrid="0" showGuides="1">
      <p:cViewPr varScale="1">
        <p:scale>
          <a:sx n="65" d="100"/>
          <a:sy n="65" d="100"/>
        </p:scale>
        <p:origin x="560" y="56"/>
      </p:cViewPr>
      <p:guideLst>
        <p:guide orient="horz" pos="2136"/>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66E2A-35F7-4D92-BFC9-59E40A34BD2F}"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8B5A7-30AE-49EF-830F-6FD1A042E70D}" type="slidenum">
              <a:rPr lang="en-US" smtClean="0"/>
              <a:t>‹#›</a:t>
            </a:fld>
            <a:endParaRPr lang="en-US"/>
          </a:p>
        </p:txBody>
      </p:sp>
    </p:spTree>
    <p:extLst>
      <p:ext uri="{BB962C8B-B14F-4D97-AF65-F5344CB8AC3E}">
        <p14:creationId xmlns:p14="http://schemas.microsoft.com/office/powerpoint/2010/main" val="10004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a:t>
            </a:r>
            <a:r>
              <a:rPr lang="en-US" dirty="0" err="1"/>
              <a:t>pixabay.com</a:t>
            </a:r>
            <a:r>
              <a:rPr lang="en-US" dirty="0"/>
              <a:t>/photos/conference-room-table-office-768441/</a:t>
            </a:r>
          </a:p>
        </p:txBody>
      </p:sp>
      <p:sp>
        <p:nvSpPr>
          <p:cNvPr id="4" name="Номер слайда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104547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D948B5A7-30AE-49EF-830F-6FD1A042E70D}" type="slidenum">
              <a:rPr lang="en-US" smtClean="0"/>
              <a:t>17</a:t>
            </a:fld>
            <a:endParaRPr lang="en-US"/>
          </a:p>
        </p:txBody>
      </p:sp>
    </p:spTree>
    <p:extLst>
      <p:ext uri="{BB962C8B-B14F-4D97-AF65-F5344CB8AC3E}">
        <p14:creationId xmlns:p14="http://schemas.microsoft.com/office/powerpoint/2010/main" val="400582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D948B5A7-30AE-49EF-830F-6FD1A042E70D}" type="slidenum">
              <a:rPr lang="en-US" smtClean="0"/>
              <a:t>18</a:t>
            </a:fld>
            <a:endParaRPr lang="en-US"/>
          </a:p>
        </p:txBody>
      </p:sp>
    </p:spTree>
    <p:extLst>
      <p:ext uri="{BB962C8B-B14F-4D97-AF65-F5344CB8AC3E}">
        <p14:creationId xmlns:p14="http://schemas.microsoft.com/office/powerpoint/2010/main" val="79454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D948B5A7-30AE-49EF-830F-6FD1A042E70D}" type="slidenum">
              <a:rPr lang="en-US" smtClean="0"/>
              <a:t>20</a:t>
            </a:fld>
            <a:endParaRPr lang="en-US"/>
          </a:p>
        </p:txBody>
      </p:sp>
    </p:spTree>
    <p:extLst>
      <p:ext uri="{BB962C8B-B14F-4D97-AF65-F5344CB8AC3E}">
        <p14:creationId xmlns:p14="http://schemas.microsoft.com/office/powerpoint/2010/main" val="344215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4AE70F-BF4F-41FE-ABBC-2D33AA57CB75}"/>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Shape 122">
            <a:extLst>
              <a:ext uri="{FF2B5EF4-FFF2-40B4-BE49-F238E27FC236}">
                <a16:creationId xmlns:a16="http://schemas.microsoft.com/office/drawing/2014/main" id="{942E463B-FB92-43C3-B3B3-02BEE25288E3}"/>
              </a:ext>
            </a:extLst>
          </p:cNvPr>
          <p:cNvSpPr/>
          <p:nvPr/>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63E6879-3D3D-4B8D-8E17-54B27ABBC78D}"/>
              </a:ext>
            </a:extLst>
          </p:cNvPr>
          <p:cNvSpPr/>
          <p:nvPr userDrawn="1"/>
        </p:nvSpPr>
        <p:spPr>
          <a:xfrm>
            <a:off x="1414" y="5639911"/>
            <a:ext cx="12190587" cy="20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Rectangle 10">
            <a:extLst>
              <a:ext uri="{FF2B5EF4-FFF2-40B4-BE49-F238E27FC236}">
                <a16:creationId xmlns:a16="http://schemas.microsoft.com/office/drawing/2014/main" id="{D6D1EC85-C34A-41EA-8A1B-CBFA1A421221}"/>
              </a:ext>
            </a:extLst>
          </p:cNvPr>
          <p:cNvSpPr/>
          <p:nvPr userDrawn="1"/>
        </p:nvSpPr>
        <p:spPr>
          <a:xfrm>
            <a:off x="1414" y="5972561"/>
            <a:ext cx="12190587" cy="208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4" name="Rectangle 11">
            <a:extLst>
              <a:ext uri="{FF2B5EF4-FFF2-40B4-BE49-F238E27FC236}">
                <a16:creationId xmlns:a16="http://schemas.microsoft.com/office/drawing/2014/main" id="{7487CDAD-F245-4334-BA62-CA52A34B6750}"/>
              </a:ext>
            </a:extLst>
          </p:cNvPr>
          <p:cNvSpPr/>
          <p:nvPr userDrawn="1"/>
        </p:nvSpPr>
        <p:spPr>
          <a:xfrm>
            <a:off x="1414" y="5307261"/>
            <a:ext cx="12190587" cy="20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Rectangle 12">
            <a:extLst>
              <a:ext uri="{FF2B5EF4-FFF2-40B4-BE49-F238E27FC236}">
                <a16:creationId xmlns:a16="http://schemas.microsoft.com/office/drawing/2014/main" id="{5237C9FC-4BDE-48E4-A6B7-10D72EA31132}"/>
              </a:ext>
            </a:extLst>
          </p:cNvPr>
          <p:cNvSpPr/>
          <p:nvPr userDrawn="1"/>
        </p:nvSpPr>
        <p:spPr>
          <a:xfrm>
            <a:off x="1414" y="4974611"/>
            <a:ext cx="12190587" cy="208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grpSp>
        <p:nvGrpSpPr>
          <p:cNvPr id="6" name="Group 5">
            <a:extLst>
              <a:ext uri="{FF2B5EF4-FFF2-40B4-BE49-F238E27FC236}">
                <a16:creationId xmlns:a16="http://schemas.microsoft.com/office/drawing/2014/main" id="{55C89665-D9AB-4330-A9F8-08880DA2BA4D}"/>
              </a:ext>
            </a:extLst>
          </p:cNvPr>
          <p:cNvGrpSpPr/>
          <p:nvPr userDrawn="1"/>
        </p:nvGrpSpPr>
        <p:grpSpPr>
          <a:xfrm>
            <a:off x="6913023" y="1746256"/>
            <a:ext cx="4595423" cy="4836542"/>
            <a:chOff x="6913023" y="1746256"/>
            <a:chExt cx="4595423" cy="4836542"/>
          </a:xfrm>
        </p:grpSpPr>
        <p:sp>
          <p:nvSpPr>
            <p:cNvPr id="29" name="Oval 28">
              <a:extLst>
                <a:ext uri="{FF2B5EF4-FFF2-40B4-BE49-F238E27FC236}">
                  <a16:creationId xmlns:a16="http://schemas.microsoft.com/office/drawing/2014/main" id="{05CAD33D-DF83-4256-88BF-BFBF8DE429F4}"/>
                </a:ext>
              </a:extLst>
            </p:cNvPr>
            <p:cNvSpPr/>
            <p:nvPr userDrawn="1"/>
          </p:nvSpPr>
          <p:spPr>
            <a:xfrm>
              <a:off x="7290394" y="6116990"/>
              <a:ext cx="4218052" cy="46580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1" name="Group 20">
              <a:extLst>
                <a:ext uri="{FF2B5EF4-FFF2-40B4-BE49-F238E27FC236}">
                  <a16:creationId xmlns:a16="http://schemas.microsoft.com/office/drawing/2014/main" id="{C0256DA6-5F47-4344-9C49-C5EC06F00A1B}"/>
                </a:ext>
              </a:extLst>
            </p:cNvPr>
            <p:cNvGrpSpPr/>
            <p:nvPr userDrawn="1"/>
          </p:nvGrpSpPr>
          <p:grpSpPr>
            <a:xfrm>
              <a:off x="6913023" y="1746256"/>
              <a:ext cx="4495597" cy="4687678"/>
              <a:chOff x="6446339" y="1280897"/>
              <a:chExt cx="4320717" cy="5285178"/>
            </a:xfrm>
          </p:grpSpPr>
          <p:sp>
            <p:nvSpPr>
              <p:cNvPr id="22" name="Freeform: Shape 21">
                <a:extLst>
                  <a:ext uri="{FF2B5EF4-FFF2-40B4-BE49-F238E27FC236}">
                    <a16:creationId xmlns:a16="http://schemas.microsoft.com/office/drawing/2014/main" id="{195B1646-B88A-4FF4-A6BF-BF6D3A4E2670}"/>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47EF8D4-721A-4155-8A86-A79CC8729956}"/>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4B13E32-F740-42E2-9A70-BBCCCB2337B8}"/>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1594EE1-A094-412B-9C8D-09609002532A}"/>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34864C7-7210-4707-B490-5D1340DA7C14}"/>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C870821-1E5F-40DA-AB75-DEB54C0CADDC}"/>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F4B58FF-E90D-4714-A9BD-1B1FFDB78E46}"/>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grpSp>
      <p:sp>
        <p:nvSpPr>
          <p:cNvPr id="8" name="그림 개체 틀 2">
            <a:extLst>
              <a:ext uri="{FF2B5EF4-FFF2-40B4-BE49-F238E27FC236}">
                <a16:creationId xmlns:a16="http://schemas.microsoft.com/office/drawing/2014/main" id="{157702FD-7907-484A-9E52-2C12EFFD110C}"/>
              </a:ext>
            </a:extLst>
          </p:cNvPr>
          <p:cNvSpPr>
            <a:spLocks noGrp="1"/>
          </p:cNvSpPr>
          <p:nvPr>
            <p:ph type="pic" sz="quarter" idx="10" hasCustomPrompt="1"/>
          </p:nvPr>
        </p:nvSpPr>
        <p:spPr>
          <a:xfrm>
            <a:off x="7020282" y="1989441"/>
            <a:ext cx="4180713" cy="3065247"/>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id="{6CB86775-83F3-4195-80F1-8A2759152282}"/>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94EC73-4B3C-4A64-A77B-50EE9B8F77E3}"/>
              </a:ext>
            </a:extLst>
          </p:cNvPr>
          <p:cNvSpPr/>
          <p:nvPr userDrawn="1"/>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11" name="Text Placeholder 9">
            <a:extLst>
              <a:ext uri="{FF2B5EF4-FFF2-40B4-BE49-F238E27FC236}">
                <a16:creationId xmlns:a16="http://schemas.microsoft.com/office/drawing/2014/main" id="{1D07E121-9E3D-438E-8925-11F00717BC6E}"/>
              </a:ext>
            </a:extLst>
          </p:cNvPr>
          <p:cNvSpPr>
            <a:spLocks noGrp="1"/>
          </p:cNvSpPr>
          <p:nvPr>
            <p:ph type="body" sz="quarter" idx="11"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12" name="Group 11">
            <a:extLst>
              <a:ext uri="{FF2B5EF4-FFF2-40B4-BE49-F238E27FC236}">
                <a16:creationId xmlns:a16="http://schemas.microsoft.com/office/drawing/2014/main" id="{758048F8-EB4B-4CD3-91EC-2762EF3B92E5}"/>
              </a:ext>
            </a:extLst>
          </p:cNvPr>
          <p:cNvGrpSpPr/>
          <p:nvPr userDrawn="1"/>
        </p:nvGrpSpPr>
        <p:grpSpPr>
          <a:xfrm>
            <a:off x="10415614" y="758756"/>
            <a:ext cx="1344926" cy="246023"/>
            <a:chOff x="6916230" y="365408"/>
            <a:chExt cx="3673340" cy="671952"/>
          </a:xfrm>
          <a:solidFill>
            <a:schemeClr val="bg1">
              <a:alpha val="94000"/>
            </a:schemeClr>
          </a:solidFill>
        </p:grpSpPr>
        <p:sp>
          <p:nvSpPr>
            <p:cNvPr id="13" name="Freeform: Shape 12">
              <a:extLst>
                <a:ext uri="{FF2B5EF4-FFF2-40B4-BE49-F238E27FC236}">
                  <a16:creationId xmlns:a16="http://schemas.microsoft.com/office/drawing/2014/main" id="{C97EE01C-02B6-4D28-911B-B27DA8E1CFBB}"/>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C28E3D4-2E52-49F0-9422-22A857B5BFCE}"/>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3F7D513-9F0F-44FE-A7E4-C1F93A6BF5EC}"/>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1ABC0977-B322-4EF1-BDEA-A7F5F00BB6C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FD96A06-E87D-498F-B0EB-FEA6AF24ED1B}"/>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3D2254EB-6F01-4447-8C05-CFB1E5153C79}"/>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8529750E-2CE9-41C0-B30E-D2BC92FFAF3A}"/>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52DE8502-19B8-440E-B0E5-08235BF82F71}"/>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26455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393502-3B0A-4617-8940-13A1621386DB}"/>
              </a:ext>
            </a:extLst>
          </p:cNvPr>
          <p:cNvGrpSpPr/>
          <p:nvPr userDrawn="1"/>
        </p:nvGrpSpPr>
        <p:grpSpPr>
          <a:xfrm>
            <a:off x="354283" y="367027"/>
            <a:ext cx="11483434" cy="6123946"/>
            <a:chOff x="385763" y="417483"/>
            <a:chExt cx="11483434" cy="6123946"/>
          </a:xfrm>
        </p:grpSpPr>
        <p:sp>
          <p:nvSpPr>
            <p:cNvPr id="4" name="Freeform: Shape 3">
              <a:extLst>
                <a:ext uri="{FF2B5EF4-FFF2-40B4-BE49-F238E27FC236}">
                  <a16:creationId xmlns:a16="http://schemas.microsoft.com/office/drawing/2014/main" id="{9498825A-73CE-480A-98B7-146B8CA1EDA1}"/>
                </a:ext>
              </a:extLst>
            </p:cNvPr>
            <p:cNvSpPr/>
            <p:nvPr/>
          </p:nvSpPr>
          <p:spPr>
            <a:xfrm>
              <a:off x="507673" y="5706198"/>
              <a:ext cx="2431179" cy="711464"/>
            </a:xfrm>
            <a:custGeom>
              <a:avLst/>
              <a:gdLst>
                <a:gd name="connsiteX0" fmla="*/ 1869917 w 2431179"/>
                <a:gd name="connsiteY0" fmla="*/ 657156 h 711464"/>
                <a:gd name="connsiteX1" fmla="*/ 1858596 w 2431179"/>
                <a:gd name="connsiteY1" fmla="*/ 661322 h 711464"/>
                <a:gd name="connsiteX2" fmla="*/ 1882488 w 2431179"/>
                <a:gd name="connsiteY2" fmla="*/ 659655 h 711464"/>
                <a:gd name="connsiteX3" fmla="*/ 1869917 w 2431179"/>
                <a:gd name="connsiteY3" fmla="*/ 657156 h 711464"/>
                <a:gd name="connsiteX4" fmla="*/ 2188629 w 2431179"/>
                <a:gd name="connsiteY4" fmla="*/ 636318 h 711464"/>
                <a:gd name="connsiteX5" fmla="*/ 2186959 w 2431179"/>
                <a:gd name="connsiteY5" fmla="*/ 659655 h 711464"/>
                <a:gd name="connsiteX6" fmla="*/ 2189739 w 2431179"/>
                <a:gd name="connsiteY6" fmla="*/ 682991 h 711464"/>
                <a:gd name="connsiteX7" fmla="*/ 2204740 w 2431179"/>
                <a:gd name="connsiteY7" fmla="*/ 679101 h 711464"/>
                <a:gd name="connsiteX8" fmla="*/ 2216409 w 2431179"/>
                <a:gd name="connsiteY8" fmla="*/ 649099 h 711464"/>
                <a:gd name="connsiteX9" fmla="*/ 2188629 w 2431179"/>
                <a:gd name="connsiteY9" fmla="*/ 636318 h 711464"/>
                <a:gd name="connsiteX10" fmla="*/ 22634 w 2431179"/>
                <a:gd name="connsiteY10" fmla="*/ 445799 h 711464"/>
                <a:gd name="connsiteX11" fmla="*/ 17313 w 2431179"/>
                <a:gd name="connsiteY11" fmla="*/ 446302 h 711464"/>
                <a:gd name="connsiteX12" fmla="*/ 14535 w 2431179"/>
                <a:gd name="connsiteY12" fmla="*/ 485750 h 711464"/>
                <a:gd name="connsiteX13" fmla="*/ 32869 w 2431179"/>
                <a:gd name="connsiteY13" fmla="*/ 464081 h 711464"/>
                <a:gd name="connsiteX14" fmla="*/ 22634 w 2431179"/>
                <a:gd name="connsiteY14" fmla="*/ 445799 h 711464"/>
                <a:gd name="connsiteX15" fmla="*/ 89 w 2431179"/>
                <a:gd name="connsiteY15" fmla="*/ 0 h 711464"/>
                <a:gd name="connsiteX16" fmla="*/ 85098 w 2431179"/>
                <a:gd name="connsiteY16" fmla="*/ 0 h 711464"/>
                <a:gd name="connsiteX17" fmla="*/ 85098 w 2431179"/>
                <a:gd name="connsiteY17" fmla="*/ 508529 h 711464"/>
                <a:gd name="connsiteX18" fmla="*/ 202331 w 2431179"/>
                <a:gd name="connsiteY18" fmla="*/ 624095 h 711464"/>
                <a:gd name="connsiteX19" fmla="*/ 522916 w 2431179"/>
                <a:gd name="connsiteY19" fmla="*/ 622429 h 711464"/>
                <a:gd name="connsiteX20" fmla="*/ 585700 w 2431179"/>
                <a:gd name="connsiteY20" fmla="*/ 646319 h 711464"/>
                <a:gd name="connsiteX21" fmla="*/ 590145 w 2431179"/>
                <a:gd name="connsiteY21" fmla="*/ 625207 h 711464"/>
                <a:gd name="connsiteX22" fmla="*/ 634593 w 2431179"/>
                <a:gd name="connsiteY22" fmla="*/ 624652 h 711464"/>
                <a:gd name="connsiteX23" fmla="*/ 657928 w 2431179"/>
                <a:gd name="connsiteY23" fmla="*/ 637431 h 711464"/>
                <a:gd name="connsiteX24" fmla="*/ 677374 w 2431179"/>
                <a:gd name="connsiteY24" fmla="*/ 680211 h 711464"/>
                <a:gd name="connsiteX25" fmla="*/ 691820 w 2431179"/>
                <a:gd name="connsiteY25" fmla="*/ 688547 h 711464"/>
                <a:gd name="connsiteX26" fmla="*/ 696265 w 2431179"/>
                <a:gd name="connsiteY26" fmla="*/ 675211 h 711464"/>
                <a:gd name="connsiteX27" fmla="*/ 706821 w 2431179"/>
                <a:gd name="connsiteY27" fmla="*/ 662432 h 711464"/>
                <a:gd name="connsiteX28" fmla="*/ 745714 w 2431179"/>
                <a:gd name="connsiteY28" fmla="*/ 635763 h 711464"/>
                <a:gd name="connsiteX29" fmla="*/ 774051 w 2431179"/>
                <a:gd name="connsiteY29" fmla="*/ 622985 h 711464"/>
                <a:gd name="connsiteX30" fmla="*/ 1352994 w 2431179"/>
                <a:gd name="connsiteY30" fmla="*/ 623540 h 711464"/>
                <a:gd name="connsiteX31" fmla="*/ 1377440 w 2431179"/>
                <a:gd name="connsiteY31" fmla="*/ 639653 h 711464"/>
                <a:gd name="connsiteX32" fmla="*/ 1396331 w 2431179"/>
                <a:gd name="connsiteY32" fmla="*/ 636318 h 711464"/>
                <a:gd name="connsiteX33" fmla="*/ 1420778 w 2431179"/>
                <a:gd name="connsiteY33" fmla="*/ 623540 h 711464"/>
                <a:gd name="connsiteX34" fmla="*/ 1635243 w 2431179"/>
                <a:gd name="connsiteY34" fmla="*/ 624095 h 711464"/>
                <a:gd name="connsiteX35" fmla="*/ 1644132 w 2431179"/>
                <a:gd name="connsiteY35" fmla="*/ 641319 h 711464"/>
                <a:gd name="connsiteX36" fmla="*/ 1661355 w 2431179"/>
                <a:gd name="connsiteY36" fmla="*/ 626318 h 711464"/>
                <a:gd name="connsiteX37" fmla="*/ 1679134 w 2431179"/>
                <a:gd name="connsiteY37" fmla="*/ 646876 h 711464"/>
                <a:gd name="connsiteX38" fmla="*/ 1708026 w 2431179"/>
                <a:gd name="connsiteY38" fmla="*/ 623540 h 711464"/>
                <a:gd name="connsiteX39" fmla="*/ 1817483 w 2431179"/>
                <a:gd name="connsiteY39" fmla="*/ 624095 h 711464"/>
                <a:gd name="connsiteX40" fmla="*/ 1835817 w 2431179"/>
                <a:gd name="connsiteY40" fmla="*/ 638541 h 711464"/>
                <a:gd name="connsiteX41" fmla="*/ 1853041 w 2431179"/>
                <a:gd name="connsiteY41" fmla="*/ 659100 h 711464"/>
                <a:gd name="connsiteX42" fmla="*/ 1851373 w 2431179"/>
                <a:gd name="connsiteY42" fmla="*/ 624095 h 711464"/>
                <a:gd name="connsiteX43" fmla="*/ 1940827 w 2431179"/>
                <a:gd name="connsiteY43" fmla="*/ 632430 h 711464"/>
                <a:gd name="connsiteX44" fmla="*/ 1966941 w 2431179"/>
                <a:gd name="connsiteY44" fmla="*/ 630208 h 711464"/>
                <a:gd name="connsiteX45" fmla="*/ 1989720 w 2431179"/>
                <a:gd name="connsiteY45" fmla="*/ 623540 h 711464"/>
                <a:gd name="connsiteX46" fmla="*/ 2412537 w 2431179"/>
                <a:gd name="connsiteY46" fmla="*/ 622985 h 711464"/>
                <a:gd name="connsiteX47" fmla="*/ 2430873 w 2431179"/>
                <a:gd name="connsiteY47" fmla="*/ 642431 h 711464"/>
                <a:gd name="connsiteX48" fmla="*/ 2364754 w 2431179"/>
                <a:gd name="connsiteY48" fmla="*/ 709103 h 711464"/>
                <a:gd name="connsiteX49" fmla="*/ 2060283 w 2431179"/>
                <a:gd name="connsiteY49" fmla="*/ 709103 h 711464"/>
                <a:gd name="connsiteX50" fmla="*/ 2018612 w 2431179"/>
                <a:gd name="connsiteY50" fmla="*/ 664100 h 711464"/>
                <a:gd name="connsiteX51" fmla="*/ 2015833 w 2431179"/>
                <a:gd name="connsiteY51" fmla="*/ 653542 h 711464"/>
                <a:gd name="connsiteX52" fmla="*/ 2011944 w 2431179"/>
                <a:gd name="connsiteY52" fmla="*/ 662432 h 711464"/>
                <a:gd name="connsiteX53" fmla="*/ 2008612 w 2431179"/>
                <a:gd name="connsiteY53" fmla="*/ 677434 h 711464"/>
                <a:gd name="connsiteX54" fmla="*/ 1999166 w 2431179"/>
                <a:gd name="connsiteY54" fmla="*/ 669100 h 711464"/>
                <a:gd name="connsiteX55" fmla="*/ 1981387 w 2431179"/>
                <a:gd name="connsiteY55" fmla="*/ 679656 h 711464"/>
                <a:gd name="connsiteX56" fmla="*/ 1976942 w 2431179"/>
                <a:gd name="connsiteY56" fmla="*/ 697435 h 711464"/>
                <a:gd name="connsiteX57" fmla="*/ 1971384 w 2431179"/>
                <a:gd name="connsiteY57" fmla="*/ 704103 h 711464"/>
                <a:gd name="connsiteX58" fmla="*/ 1965274 w 2431179"/>
                <a:gd name="connsiteY58" fmla="*/ 700215 h 711464"/>
                <a:gd name="connsiteX59" fmla="*/ 1937494 w 2431179"/>
                <a:gd name="connsiteY59" fmla="*/ 694657 h 711464"/>
                <a:gd name="connsiteX60" fmla="*/ 1867487 w 2431179"/>
                <a:gd name="connsiteY60" fmla="*/ 709103 h 711464"/>
                <a:gd name="connsiteX61" fmla="*/ 1715249 w 2431179"/>
                <a:gd name="connsiteY61" fmla="*/ 708548 h 711464"/>
                <a:gd name="connsiteX62" fmla="*/ 1698580 w 2431179"/>
                <a:gd name="connsiteY62" fmla="*/ 695212 h 711464"/>
                <a:gd name="connsiteX63" fmla="*/ 1690247 w 2431179"/>
                <a:gd name="connsiteY63" fmla="*/ 689657 h 711464"/>
                <a:gd name="connsiteX64" fmla="*/ 1626353 w 2431179"/>
                <a:gd name="connsiteY64" fmla="*/ 698547 h 711464"/>
                <a:gd name="connsiteX65" fmla="*/ 1337437 w 2431179"/>
                <a:gd name="connsiteY65" fmla="*/ 708548 h 711464"/>
                <a:gd name="connsiteX66" fmla="*/ 1045742 w 2431179"/>
                <a:gd name="connsiteY66" fmla="*/ 709103 h 711464"/>
                <a:gd name="connsiteX67" fmla="*/ 1006295 w 2431179"/>
                <a:gd name="connsiteY67" fmla="*/ 703548 h 711464"/>
                <a:gd name="connsiteX68" fmla="*/ 971292 w 2431179"/>
                <a:gd name="connsiteY68" fmla="*/ 709660 h 711464"/>
                <a:gd name="connsiteX69" fmla="*/ 796275 w 2431179"/>
                <a:gd name="connsiteY69" fmla="*/ 709103 h 711464"/>
                <a:gd name="connsiteX70" fmla="*/ 755715 w 2431179"/>
                <a:gd name="connsiteY70" fmla="*/ 694657 h 711464"/>
                <a:gd name="connsiteX71" fmla="*/ 740714 w 2431179"/>
                <a:gd name="connsiteY71" fmla="*/ 693547 h 711464"/>
                <a:gd name="connsiteX72" fmla="*/ 706821 w 2431179"/>
                <a:gd name="connsiteY72" fmla="*/ 708548 h 711464"/>
                <a:gd name="connsiteX73" fmla="*/ 191775 w 2431179"/>
                <a:gd name="connsiteY73" fmla="*/ 709103 h 711464"/>
                <a:gd name="connsiteX74" fmla="*/ 1200 w 2431179"/>
                <a:gd name="connsiteY74" fmla="*/ 563535 h 711464"/>
                <a:gd name="connsiteX75" fmla="*/ 89 w 2431179"/>
                <a:gd name="connsiteY75" fmla="*/ 540754 h 71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431179" h="711464">
                  <a:moveTo>
                    <a:pt x="1869917" y="657156"/>
                  </a:moveTo>
                  <a:cubicBezTo>
                    <a:pt x="1865959" y="658544"/>
                    <a:pt x="1862208" y="661044"/>
                    <a:pt x="1858596" y="661322"/>
                  </a:cubicBezTo>
                  <a:cubicBezTo>
                    <a:pt x="1865819" y="664100"/>
                    <a:pt x="1873598" y="664100"/>
                    <a:pt x="1882488" y="659655"/>
                  </a:cubicBezTo>
                  <a:cubicBezTo>
                    <a:pt x="1878043" y="655488"/>
                    <a:pt x="1873876" y="655765"/>
                    <a:pt x="1869917" y="657156"/>
                  </a:cubicBezTo>
                  <a:close/>
                  <a:moveTo>
                    <a:pt x="2188629" y="636318"/>
                  </a:moveTo>
                  <a:cubicBezTo>
                    <a:pt x="2174738" y="640764"/>
                    <a:pt x="2186406" y="651877"/>
                    <a:pt x="2186959" y="659655"/>
                  </a:cubicBezTo>
                  <a:cubicBezTo>
                    <a:pt x="2188072" y="667433"/>
                    <a:pt x="2188629" y="675768"/>
                    <a:pt x="2189739" y="682991"/>
                  </a:cubicBezTo>
                  <a:cubicBezTo>
                    <a:pt x="2196407" y="685214"/>
                    <a:pt x="2200295" y="680211"/>
                    <a:pt x="2204740" y="679101"/>
                  </a:cubicBezTo>
                  <a:cubicBezTo>
                    <a:pt x="2226409" y="672988"/>
                    <a:pt x="2230299" y="665765"/>
                    <a:pt x="2216409" y="649099"/>
                  </a:cubicBezTo>
                  <a:cubicBezTo>
                    <a:pt x="2209741" y="641319"/>
                    <a:pt x="2198628" y="632985"/>
                    <a:pt x="2188629" y="636318"/>
                  </a:cubicBezTo>
                  <a:close/>
                  <a:moveTo>
                    <a:pt x="22634" y="445799"/>
                  </a:moveTo>
                  <a:cubicBezTo>
                    <a:pt x="21029" y="444913"/>
                    <a:pt x="19258" y="444913"/>
                    <a:pt x="17313" y="446302"/>
                  </a:cubicBezTo>
                  <a:cubicBezTo>
                    <a:pt x="6200" y="454635"/>
                    <a:pt x="14535" y="470749"/>
                    <a:pt x="14535" y="485750"/>
                  </a:cubicBezTo>
                  <a:cubicBezTo>
                    <a:pt x="23424" y="478527"/>
                    <a:pt x="40092" y="479637"/>
                    <a:pt x="32869" y="464081"/>
                  </a:cubicBezTo>
                  <a:cubicBezTo>
                    <a:pt x="30786" y="459080"/>
                    <a:pt x="27452" y="448455"/>
                    <a:pt x="22634" y="445799"/>
                  </a:cubicBezTo>
                  <a:close/>
                  <a:moveTo>
                    <a:pt x="89" y="0"/>
                  </a:moveTo>
                  <a:lnTo>
                    <a:pt x="85098" y="0"/>
                  </a:lnTo>
                  <a:lnTo>
                    <a:pt x="85098" y="508529"/>
                  </a:lnTo>
                  <a:cubicBezTo>
                    <a:pt x="85653" y="579647"/>
                    <a:pt x="130101" y="624095"/>
                    <a:pt x="202331" y="624095"/>
                  </a:cubicBezTo>
                  <a:cubicBezTo>
                    <a:pt x="309006" y="624095"/>
                    <a:pt x="416239" y="625207"/>
                    <a:pt x="522916" y="622429"/>
                  </a:cubicBezTo>
                  <a:cubicBezTo>
                    <a:pt x="549585" y="621872"/>
                    <a:pt x="566809" y="633541"/>
                    <a:pt x="585700" y="646319"/>
                  </a:cubicBezTo>
                  <a:cubicBezTo>
                    <a:pt x="592923" y="639653"/>
                    <a:pt x="583478" y="632430"/>
                    <a:pt x="590145" y="625207"/>
                  </a:cubicBezTo>
                  <a:cubicBezTo>
                    <a:pt x="606257" y="659655"/>
                    <a:pt x="619035" y="630763"/>
                    <a:pt x="634593" y="624652"/>
                  </a:cubicBezTo>
                  <a:cubicBezTo>
                    <a:pt x="643482" y="621317"/>
                    <a:pt x="657373" y="624652"/>
                    <a:pt x="657928" y="637431"/>
                  </a:cubicBezTo>
                  <a:cubicBezTo>
                    <a:pt x="658485" y="655209"/>
                    <a:pt x="674041" y="664655"/>
                    <a:pt x="677374" y="680211"/>
                  </a:cubicBezTo>
                  <a:cubicBezTo>
                    <a:pt x="679042" y="688547"/>
                    <a:pt x="683487" y="690212"/>
                    <a:pt x="691820" y="688547"/>
                  </a:cubicBezTo>
                  <a:cubicBezTo>
                    <a:pt x="702376" y="686324"/>
                    <a:pt x="699598" y="682434"/>
                    <a:pt x="696265" y="675211"/>
                  </a:cubicBezTo>
                  <a:cubicBezTo>
                    <a:pt x="692375" y="666323"/>
                    <a:pt x="699598" y="664655"/>
                    <a:pt x="706821" y="662432"/>
                  </a:cubicBezTo>
                  <a:cubicBezTo>
                    <a:pt x="722380" y="657987"/>
                    <a:pt x="739603" y="656877"/>
                    <a:pt x="745714" y="635763"/>
                  </a:cubicBezTo>
                  <a:cubicBezTo>
                    <a:pt x="748492" y="625207"/>
                    <a:pt x="762383" y="622985"/>
                    <a:pt x="774051" y="622985"/>
                  </a:cubicBezTo>
                  <a:cubicBezTo>
                    <a:pt x="966847" y="622985"/>
                    <a:pt x="1160198" y="622985"/>
                    <a:pt x="1352994" y="623540"/>
                  </a:cubicBezTo>
                  <a:cubicBezTo>
                    <a:pt x="1361884" y="624095"/>
                    <a:pt x="1377995" y="617429"/>
                    <a:pt x="1377440" y="639653"/>
                  </a:cubicBezTo>
                  <a:cubicBezTo>
                    <a:pt x="1376885" y="647431"/>
                    <a:pt x="1392441" y="644098"/>
                    <a:pt x="1396331" y="636318"/>
                  </a:cubicBezTo>
                  <a:cubicBezTo>
                    <a:pt x="1401887" y="624652"/>
                    <a:pt x="1409665" y="623540"/>
                    <a:pt x="1420778" y="623540"/>
                  </a:cubicBezTo>
                  <a:cubicBezTo>
                    <a:pt x="1492451" y="624095"/>
                    <a:pt x="1563568" y="624652"/>
                    <a:pt x="1635243" y="624095"/>
                  </a:cubicBezTo>
                  <a:cubicBezTo>
                    <a:pt x="1653577" y="624095"/>
                    <a:pt x="1634131" y="638541"/>
                    <a:pt x="1644132" y="641319"/>
                  </a:cubicBezTo>
                  <a:cubicBezTo>
                    <a:pt x="1652467" y="640208"/>
                    <a:pt x="1648577" y="626875"/>
                    <a:pt x="1661355" y="626318"/>
                  </a:cubicBezTo>
                  <a:cubicBezTo>
                    <a:pt x="1667468" y="630208"/>
                    <a:pt x="1662466" y="647986"/>
                    <a:pt x="1679134" y="646876"/>
                  </a:cubicBezTo>
                  <a:cubicBezTo>
                    <a:pt x="1676914" y="625207"/>
                    <a:pt x="1689692" y="622985"/>
                    <a:pt x="1708026" y="623540"/>
                  </a:cubicBezTo>
                  <a:cubicBezTo>
                    <a:pt x="1744698" y="625207"/>
                    <a:pt x="1780811" y="624095"/>
                    <a:pt x="1817483" y="624095"/>
                  </a:cubicBezTo>
                  <a:cubicBezTo>
                    <a:pt x="1827484" y="624095"/>
                    <a:pt x="1838040" y="620762"/>
                    <a:pt x="1835817" y="638541"/>
                  </a:cubicBezTo>
                  <a:cubicBezTo>
                    <a:pt x="1835262" y="645764"/>
                    <a:pt x="1841373" y="657432"/>
                    <a:pt x="1853041" y="659100"/>
                  </a:cubicBezTo>
                  <a:cubicBezTo>
                    <a:pt x="1848596" y="647986"/>
                    <a:pt x="1863597" y="636318"/>
                    <a:pt x="1851373" y="624095"/>
                  </a:cubicBezTo>
                  <a:cubicBezTo>
                    <a:pt x="1880820" y="639096"/>
                    <a:pt x="1912490" y="610761"/>
                    <a:pt x="1940827" y="632430"/>
                  </a:cubicBezTo>
                  <a:cubicBezTo>
                    <a:pt x="1946382" y="636318"/>
                    <a:pt x="1960273" y="638541"/>
                    <a:pt x="1966941" y="630208"/>
                  </a:cubicBezTo>
                  <a:cubicBezTo>
                    <a:pt x="1973607" y="621872"/>
                    <a:pt x="1981942" y="623540"/>
                    <a:pt x="1989720" y="623540"/>
                  </a:cubicBezTo>
                  <a:cubicBezTo>
                    <a:pt x="2130845" y="622985"/>
                    <a:pt x="2271413" y="623540"/>
                    <a:pt x="2412537" y="622985"/>
                  </a:cubicBezTo>
                  <a:cubicBezTo>
                    <a:pt x="2427538" y="622985"/>
                    <a:pt x="2432539" y="625762"/>
                    <a:pt x="2430873" y="642431"/>
                  </a:cubicBezTo>
                  <a:cubicBezTo>
                    <a:pt x="2431429" y="709103"/>
                    <a:pt x="2431984" y="709103"/>
                    <a:pt x="2364754" y="709103"/>
                  </a:cubicBezTo>
                  <a:cubicBezTo>
                    <a:pt x="2263634" y="709103"/>
                    <a:pt x="2161960" y="709103"/>
                    <a:pt x="2060283" y="709103"/>
                  </a:cubicBezTo>
                  <a:cubicBezTo>
                    <a:pt x="2030281" y="709660"/>
                    <a:pt x="2016945" y="694657"/>
                    <a:pt x="2018612" y="664100"/>
                  </a:cubicBezTo>
                  <a:cubicBezTo>
                    <a:pt x="2018612" y="660210"/>
                    <a:pt x="2025835" y="654099"/>
                    <a:pt x="2015833" y="653542"/>
                  </a:cubicBezTo>
                  <a:cubicBezTo>
                    <a:pt x="2010834" y="653542"/>
                    <a:pt x="2009167" y="657987"/>
                    <a:pt x="2011944" y="662432"/>
                  </a:cubicBezTo>
                  <a:cubicBezTo>
                    <a:pt x="2016390" y="669100"/>
                    <a:pt x="2014722" y="674656"/>
                    <a:pt x="2008612" y="677434"/>
                  </a:cubicBezTo>
                  <a:cubicBezTo>
                    <a:pt x="2000831" y="681324"/>
                    <a:pt x="2003611" y="670766"/>
                    <a:pt x="1999166" y="669100"/>
                  </a:cubicBezTo>
                  <a:cubicBezTo>
                    <a:pt x="1988610" y="665210"/>
                    <a:pt x="1976942" y="656322"/>
                    <a:pt x="1981387" y="679656"/>
                  </a:cubicBezTo>
                  <a:cubicBezTo>
                    <a:pt x="1981942" y="683546"/>
                    <a:pt x="1975830" y="690769"/>
                    <a:pt x="1976942" y="697435"/>
                  </a:cubicBezTo>
                  <a:cubicBezTo>
                    <a:pt x="1977497" y="701325"/>
                    <a:pt x="1975830" y="704658"/>
                    <a:pt x="1971384" y="704103"/>
                  </a:cubicBezTo>
                  <a:cubicBezTo>
                    <a:pt x="1969162" y="703548"/>
                    <a:pt x="1965274" y="701880"/>
                    <a:pt x="1965274" y="700215"/>
                  </a:cubicBezTo>
                  <a:cubicBezTo>
                    <a:pt x="1961386" y="671878"/>
                    <a:pt x="1944160" y="690212"/>
                    <a:pt x="1937494" y="694657"/>
                  </a:cubicBezTo>
                  <a:cubicBezTo>
                    <a:pt x="1915825" y="709660"/>
                    <a:pt x="1891934" y="709103"/>
                    <a:pt x="1867487" y="709103"/>
                  </a:cubicBezTo>
                  <a:cubicBezTo>
                    <a:pt x="1816926" y="708548"/>
                    <a:pt x="1765810" y="709103"/>
                    <a:pt x="1715249" y="708548"/>
                  </a:cubicBezTo>
                  <a:cubicBezTo>
                    <a:pt x="1708026" y="708548"/>
                    <a:pt x="1691358" y="716326"/>
                    <a:pt x="1698580" y="695212"/>
                  </a:cubicBezTo>
                  <a:cubicBezTo>
                    <a:pt x="1701915" y="685767"/>
                    <a:pt x="1694135" y="688547"/>
                    <a:pt x="1690247" y="689657"/>
                  </a:cubicBezTo>
                  <a:cubicBezTo>
                    <a:pt x="1669133" y="694657"/>
                    <a:pt x="1646354" y="693547"/>
                    <a:pt x="1626353" y="698547"/>
                  </a:cubicBezTo>
                  <a:cubicBezTo>
                    <a:pt x="1530788" y="722439"/>
                    <a:pt x="1433557" y="705215"/>
                    <a:pt x="1337437" y="708548"/>
                  </a:cubicBezTo>
                  <a:cubicBezTo>
                    <a:pt x="1240206" y="711881"/>
                    <a:pt x="1142974" y="709103"/>
                    <a:pt x="1045742" y="709103"/>
                  </a:cubicBezTo>
                  <a:cubicBezTo>
                    <a:pt x="1032409" y="709103"/>
                    <a:pt x="1017963" y="710771"/>
                    <a:pt x="1006295" y="703548"/>
                  </a:cubicBezTo>
                  <a:cubicBezTo>
                    <a:pt x="991848" y="694657"/>
                    <a:pt x="984070" y="710214"/>
                    <a:pt x="971292" y="709660"/>
                  </a:cubicBezTo>
                  <a:cubicBezTo>
                    <a:pt x="912953" y="707993"/>
                    <a:pt x="854614" y="709103"/>
                    <a:pt x="796275" y="709103"/>
                  </a:cubicBezTo>
                  <a:cubicBezTo>
                    <a:pt x="780719" y="709103"/>
                    <a:pt x="769050" y="700215"/>
                    <a:pt x="755715" y="694657"/>
                  </a:cubicBezTo>
                  <a:cubicBezTo>
                    <a:pt x="750714" y="692435"/>
                    <a:pt x="741269" y="687434"/>
                    <a:pt x="740714" y="693547"/>
                  </a:cubicBezTo>
                  <a:cubicBezTo>
                    <a:pt x="737936" y="719659"/>
                    <a:pt x="718490" y="708548"/>
                    <a:pt x="706821" y="708548"/>
                  </a:cubicBezTo>
                  <a:cubicBezTo>
                    <a:pt x="535139" y="709660"/>
                    <a:pt x="363457" y="709660"/>
                    <a:pt x="191775" y="709103"/>
                  </a:cubicBezTo>
                  <a:cubicBezTo>
                    <a:pt x="101209" y="708548"/>
                    <a:pt x="18981" y="645209"/>
                    <a:pt x="1200" y="563535"/>
                  </a:cubicBezTo>
                  <a:cubicBezTo>
                    <a:pt x="-466" y="555755"/>
                    <a:pt x="89" y="548532"/>
                    <a:pt x="89" y="540754"/>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2CD17D29-F1E8-4B66-A407-9C953C2266FF}"/>
                </a:ext>
              </a:extLst>
            </p:cNvPr>
            <p:cNvSpPr/>
            <p:nvPr/>
          </p:nvSpPr>
          <p:spPr>
            <a:xfrm>
              <a:off x="9310320" y="5603636"/>
              <a:ext cx="2436885" cy="814026"/>
            </a:xfrm>
            <a:custGeom>
              <a:avLst/>
              <a:gdLst>
                <a:gd name="connsiteX0" fmla="*/ 1885948 w 2436885"/>
                <a:gd name="connsiteY0" fmla="*/ 779609 h 814026"/>
                <a:gd name="connsiteX1" fmla="*/ 1875946 w 2436885"/>
                <a:gd name="connsiteY1" fmla="*/ 787943 h 814026"/>
                <a:gd name="connsiteX2" fmla="*/ 1895949 w 2436885"/>
                <a:gd name="connsiteY2" fmla="*/ 807945 h 814026"/>
                <a:gd name="connsiteX3" fmla="*/ 1901505 w 2436885"/>
                <a:gd name="connsiteY3" fmla="*/ 797944 h 814026"/>
                <a:gd name="connsiteX4" fmla="*/ 1885948 w 2436885"/>
                <a:gd name="connsiteY4" fmla="*/ 779609 h 814026"/>
                <a:gd name="connsiteX5" fmla="*/ 46333 w 2436885"/>
                <a:gd name="connsiteY5" fmla="*/ 737938 h 814026"/>
                <a:gd name="connsiteX6" fmla="*/ 45778 w 2436885"/>
                <a:gd name="connsiteY6" fmla="*/ 738494 h 814026"/>
                <a:gd name="connsiteX7" fmla="*/ 45778 w 2436885"/>
                <a:gd name="connsiteY7" fmla="*/ 739049 h 814026"/>
                <a:gd name="connsiteX8" fmla="*/ 45222 w 2436885"/>
                <a:gd name="connsiteY8" fmla="*/ 739049 h 814026"/>
                <a:gd name="connsiteX9" fmla="*/ 45222 w 2436885"/>
                <a:gd name="connsiteY9" fmla="*/ 738494 h 814026"/>
                <a:gd name="connsiteX10" fmla="*/ 44667 w 2436885"/>
                <a:gd name="connsiteY10" fmla="*/ 739049 h 814026"/>
                <a:gd name="connsiteX11" fmla="*/ 49112 w 2436885"/>
                <a:gd name="connsiteY11" fmla="*/ 784609 h 814026"/>
                <a:gd name="connsiteX12" fmla="*/ 54668 w 2436885"/>
                <a:gd name="connsiteY12" fmla="*/ 787943 h 814026"/>
                <a:gd name="connsiteX13" fmla="*/ 86337 w 2436885"/>
                <a:gd name="connsiteY13" fmla="*/ 776275 h 814026"/>
                <a:gd name="connsiteX14" fmla="*/ 66891 w 2436885"/>
                <a:gd name="connsiteY14" fmla="*/ 745717 h 814026"/>
                <a:gd name="connsiteX15" fmla="*/ 47444 w 2436885"/>
                <a:gd name="connsiteY15" fmla="*/ 739049 h 814026"/>
                <a:gd name="connsiteX16" fmla="*/ 46333 w 2436885"/>
                <a:gd name="connsiteY16" fmla="*/ 737938 h 814026"/>
                <a:gd name="connsiteX17" fmla="*/ 2025404 w 2436885"/>
                <a:gd name="connsiteY17" fmla="*/ 726826 h 814026"/>
                <a:gd name="connsiteX18" fmla="*/ 2070408 w 2436885"/>
                <a:gd name="connsiteY18" fmla="*/ 738494 h 814026"/>
                <a:gd name="connsiteX19" fmla="*/ 2077632 w 2436885"/>
                <a:gd name="connsiteY19" fmla="*/ 734049 h 814026"/>
                <a:gd name="connsiteX20" fmla="*/ 2068742 w 2436885"/>
                <a:gd name="connsiteY20" fmla="*/ 728493 h 814026"/>
                <a:gd name="connsiteX21" fmla="*/ 2085966 w 2436885"/>
                <a:gd name="connsiteY21" fmla="*/ 730159 h 814026"/>
                <a:gd name="connsiteX22" fmla="*/ 2107635 w 2436885"/>
                <a:gd name="connsiteY22" fmla="*/ 733494 h 814026"/>
                <a:gd name="connsiteX23" fmla="*/ 2097078 w 2436885"/>
                <a:gd name="connsiteY23" fmla="*/ 750717 h 814026"/>
                <a:gd name="connsiteX24" fmla="*/ 2093744 w 2436885"/>
                <a:gd name="connsiteY24" fmla="*/ 759051 h 814026"/>
                <a:gd name="connsiteX25" fmla="*/ 2129304 w 2436885"/>
                <a:gd name="connsiteY25" fmla="*/ 791277 h 814026"/>
                <a:gd name="connsiteX26" fmla="*/ 2157639 w 2436885"/>
                <a:gd name="connsiteY26" fmla="*/ 813501 h 814026"/>
                <a:gd name="connsiteX27" fmla="*/ 2103190 w 2436885"/>
                <a:gd name="connsiteY27" fmla="*/ 813501 h 814026"/>
                <a:gd name="connsiteX28" fmla="*/ 1689818 w 2436885"/>
                <a:gd name="connsiteY28" fmla="*/ 813501 h 814026"/>
                <a:gd name="connsiteX29" fmla="*/ 1663149 w 2436885"/>
                <a:gd name="connsiteY29" fmla="*/ 809056 h 814026"/>
                <a:gd name="connsiteX30" fmla="*/ 1645369 w 2436885"/>
                <a:gd name="connsiteY30" fmla="*/ 811278 h 814026"/>
                <a:gd name="connsiteX31" fmla="*/ 1632035 w 2436885"/>
                <a:gd name="connsiteY31" fmla="*/ 813501 h 814026"/>
                <a:gd name="connsiteX32" fmla="*/ 1551472 w 2436885"/>
                <a:gd name="connsiteY32" fmla="*/ 811834 h 814026"/>
                <a:gd name="connsiteX33" fmla="*/ 1451463 w 2436885"/>
                <a:gd name="connsiteY33" fmla="*/ 812945 h 814026"/>
                <a:gd name="connsiteX34" fmla="*/ 1243111 w 2436885"/>
                <a:gd name="connsiteY34" fmla="*/ 812390 h 814026"/>
                <a:gd name="connsiteX35" fmla="*/ 1229775 w 2436885"/>
                <a:gd name="connsiteY35" fmla="*/ 794610 h 814026"/>
                <a:gd name="connsiteX36" fmla="*/ 1202551 w 2436885"/>
                <a:gd name="connsiteY36" fmla="*/ 748495 h 814026"/>
                <a:gd name="connsiteX37" fmla="*/ 1174215 w 2436885"/>
                <a:gd name="connsiteY37" fmla="*/ 727382 h 814026"/>
                <a:gd name="connsiteX38" fmla="*/ 1220886 w 2436885"/>
                <a:gd name="connsiteY38" fmla="*/ 727382 h 814026"/>
                <a:gd name="connsiteX39" fmla="*/ 1934841 w 2436885"/>
                <a:gd name="connsiteY39" fmla="*/ 727382 h 814026"/>
                <a:gd name="connsiteX40" fmla="*/ 2025404 w 2436885"/>
                <a:gd name="connsiteY40" fmla="*/ 726826 h 814026"/>
                <a:gd name="connsiteX41" fmla="*/ 784735 w 2436885"/>
                <a:gd name="connsiteY41" fmla="*/ 726826 h 814026"/>
                <a:gd name="connsiteX42" fmla="*/ 810849 w 2436885"/>
                <a:gd name="connsiteY42" fmla="*/ 750162 h 814026"/>
                <a:gd name="connsiteX43" fmla="*/ 845853 w 2436885"/>
                <a:gd name="connsiteY43" fmla="*/ 727382 h 814026"/>
                <a:gd name="connsiteX44" fmla="*/ 1143102 w 2436885"/>
                <a:gd name="connsiteY44" fmla="*/ 727382 h 814026"/>
                <a:gd name="connsiteX45" fmla="*/ 1170882 w 2436885"/>
                <a:gd name="connsiteY45" fmla="*/ 742383 h 814026"/>
                <a:gd name="connsiteX46" fmla="*/ 1116988 w 2436885"/>
                <a:gd name="connsiteY46" fmla="*/ 767942 h 814026"/>
                <a:gd name="connsiteX47" fmla="*/ 1130878 w 2436885"/>
                <a:gd name="connsiteY47" fmla="*/ 775720 h 814026"/>
                <a:gd name="connsiteX48" fmla="*/ 1178660 w 2436885"/>
                <a:gd name="connsiteY48" fmla="*/ 784610 h 814026"/>
                <a:gd name="connsiteX49" fmla="*/ 1188661 w 2436885"/>
                <a:gd name="connsiteY49" fmla="*/ 804611 h 814026"/>
                <a:gd name="connsiteX50" fmla="*/ 1172549 w 2436885"/>
                <a:gd name="connsiteY50" fmla="*/ 812390 h 814026"/>
                <a:gd name="connsiteX51" fmla="*/ 923637 w 2436885"/>
                <a:gd name="connsiteY51" fmla="*/ 812390 h 814026"/>
                <a:gd name="connsiteX52" fmla="*/ 905302 w 2436885"/>
                <a:gd name="connsiteY52" fmla="*/ 804056 h 814026"/>
                <a:gd name="connsiteX53" fmla="*/ 890301 w 2436885"/>
                <a:gd name="connsiteY53" fmla="*/ 802945 h 814026"/>
                <a:gd name="connsiteX54" fmla="*/ 850852 w 2436885"/>
                <a:gd name="connsiteY54" fmla="*/ 812390 h 814026"/>
                <a:gd name="connsiteX55" fmla="*/ 477485 w 2436885"/>
                <a:gd name="connsiteY55" fmla="*/ 812946 h 814026"/>
                <a:gd name="connsiteX56" fmla="*/ 450815 w 2436885"/>
                <a:gd name="connsiteY56" fmla="*/ 795166 h 814026"/>
                <a:gd name="connsiteX57" fmla="*/ 472484 w 2436885"/>
                <a:gd name="connsiteY57" fmla="*/ 776275 h 814026"/>
                <a:gd name="connsiteX58" fmla="*/ 510821 w 2436885"/>
                <a:gd name="connsiteY58" fmla="*/ 746272 h 814026"/>
                <a:gd name="connsiteX59" fmla="*/ 546935 w 2436885"/>
                <a:gd name="connsiteY59" fmla="*/ 757940 h 814026"/>
                <a:gd name="connsiteX60" fmla="*/ 559715 w 2436885"/>
                <a:gd name="connsiteY60" fmla="*/ 752940 h 814026"/>
                <a:gd name="connsiteX61" fmla="*/ 609719 w 2436885"/>
                <a:gd name="connsiteY61" fmla="*/ 727382 h 814026"/>
                <a:gd name="connsiteX62" fmla="*/ 784735 w 2436885"/>
                <a:gd name="connsiteY62" fmla="*/ 726826 h 814026"/>
                <a:gd name="connsiteX63" fmla="*/ 29596 w 2436885"/>
                <a:gd name="connsiteY63" fmla="*/ 726200 h 814026"/>
                <a:gd name="connsiteX64" fmla="*/ 59112 w 2436885"/>
                <a:gd name="connsiteY64" fmla="*/ 726826 h 814026"/>
                <a:gd name="connsiteX65" fmla="*/ 131341 w 2436885"/>
                <a:gd name="connsiteY65" fmla="*/ 726826 h 814026"/>
                <a:gd name="connsiteX66" fmla="*/ 291912 w 2436885"/>
                <a:gd name="connsiteY66" fmla="*/ 727381 h 814026"/>
                <a:gd name="connsiteX67" fmla="*/ 317470 w 2436885"/>
                <a:gd name="connsiteY67" fmla="*/ 743494 h 814026"/>
                <a:gd name="connsiteX68" fmla="*/ 365252 w 2436885"/>
                <a:gd name="connsiteY68" fmla="*/ 731270 h 814026"/>
                <a:gd name="connsiteX69" fmla="*/ 391366 w 2436885"/>
                <a:gd name="connsiteY69" fmla="*/ 727937 h 814026"/>
                <a:gd name="connsiteX70" fmla="*/ 431369 w 2436885"/>
                <a:gd name="connsiteY70" fmla="*/ 727937 h 814026"/>
                <a:gd name="connsiteX71" fmla="*/ 376920 w 2436885"/>
                <a:gd name="connsiteY71" fmla="*/ 794054 h 814026"/>
                <a:gd name="connsiteX72" fmla="*/ 338583 w 2436885"/>
                <a:gd name="connsiteY72" fmla="*/ 813501 h 814026"/>
                <a:gd name="connsiteX73" fmla="*/ 310247 w 2436885"/>
                <a:gd name="connsiteY73" fmla="*/ 778497 h 814026"/>
                <a:gd name="connsiteX74" fmla="*/ 299691 w 2436885"/>
                <a:gd name="connsiteY74" fmla="*/ 785165 h 814026"/>
                <a:gd name="connsiteX75" fmla="*/ 246352 w 2436885"/>
                <a:gd name="connsiteY75" fmla="*/ 813501 h 814026"/>
                <a:gd name="connsiteX76" fmla="*/ 12997 w 2436885"/>
                <a:gd name="connsiteY76" fmla="*/ 812945 h 814026"/>
                <a:gd name="connsiteX77" fmla="*/ 2441 w 2436885"/>
                <a:gd name="connsiteY77" fmla="*/ 806833 h 814026"/>
                <a:gd name="connsiteX78" fmla="*/ 2441 w 2436885"/>
                <a:gd name="connsiteY78" fmla="*/ 786832 h 814026"/>
                <a:gd name="connsiteX79" fmla="*/ 6329 w 2436885"/>
                <a:gd name="connsiteY79" fmla="*/ 731826 h 814026"/>
                <a:gd name="connsiteX80" fmla="*/ 29596 w 2436885"/>
                <a:gd name="connsiteY80" fmla="*/ 726200 h 814026"/>
                <a:gd name="connsiteX81" fmla="*/ 2350293 w 2436885"/>
                <a:gd name="connsiteY81" fmla="*/ 0 h 814026"/>
                <a:gd name="connsiteX82" fmla="*/ 2436885 w 2436885"/>
                <a:gd name="connsiteY82" fmla="*/ 0 h 814026"/>
                <a:gd name="connsiteX83" fmla="*/ 2436554 w 2436885"/>
                <a:gd name="connsiteY83" fmla="*/ 637373 h 814026"/>
                <a:gd name="connsiteX84" fmla="*/ 2355990 w 2436885"/>
                <a:gd name="connsiteY84" fmla="*/ 772385 h 814026"/>
                <a:gd name="connsiteX85" fmla="*/ 2355436 w 2436885"/>
                <a:gd name="connsiteY85" fmla="*/ 772385 h 814026"/>
                <a:gd name="connsiteX86" fmla="*/ 2250981 w 2436885"/>
                <a:gd name="connsiteY86" fmla="*/ 811278 h 814026"/>
                <a:gd name="connsiteX87" fmla="*/ 2228201 w 2436885"/>
                <a:gd name="connsiteY87" fmla="*/ 811278 h 814026"/>
                <a:gd name="connsiteX88" fmla="*/ 2181530 w 2436885"/>
                <a:gd name="connsiteY88" fmla="*/ 771274 h 814026"/>
                <a:gd name="connsiteX89" fmla="*/ 2178197 w 2436885"/>
                <a:gd name="connsiteY89" fmla="*/ 765718 h 814026"/>
                <a:gd name="connsiteX90" fmla="*/ 2141527 w 2436885"/>
                <a:gd name="connsiteY90" fmla="*/ 758495 h 814026"/>
                <a:gd name="connsiteX91" fmla="*/ 2124303 w 2436885"/>
                <a:gd name="connsiteY91" fmla="*/ 742382 h 814026"/>
                <a:gd name="connsiteX92" fmla="*/ 2144860 w 2436885"/>
                <a:gd name="connsiteY92" fmla="*/ 725714 h 814026"/>
                <a:gd name="connsiteX93" fmla="*/ 2220979 w 2436885"/>
                <a:gd name="connsiteY93" fmla="*/ 726270 h 814026"/>
                <a:gd name="connsiteX94" fmla="*/ 2314321 w 2436885"/>
                <a:gd name="connsiteY94" fmla="*/ 700712 h 814026"/>
                <a:gd name="connsiteX95" fmla="*/ 2333211 w 2436885"/>
                <a:gd name="connsiteY95" fmla="*/ 679043 h 814026"/>
                <a:gd name="connsiteX96" fmla="*/ 2352657 w 2436885"/>
                <a:gd name="connsiteY96" fmla="*/ 631817 h 814026"/>
                <a:gd name="connsiteX97" fmla="*/ 2352657 w 2436885"/>
                <a:gd name="connsiteY97" fmla="*/ 441243 h 814026"/>
                <a:gd name="connsiteX98" fmla="*/ 2358213 w 2436885"/>
                <a:gd name="connsiteY98" fmla="*/ 386238 h 814026"/>
                <a:gd name="connsiteX99" fmla="*/ 2355436 w 2436885"/>
                <a:gd name="connsiteY99" fmla="*/ 357346 h 814026"/>
                <a:gd name="connsiteX100" fmla="*/ 2354880 w 2436885"/>
                <a:gd name="connsiteY100" fmla="*/ 368459 h 814026"/>
                <a:gd name="connsiteX101" fmla="*/ 2349879 w 2436885"/>
                <a:gd name="connsiteY101" fmla="*/ 358457 h 814026"/>
                <a:gd name="connsiteX102" fmla="*/ 2350990 w 2436885"/>
                <a:gd name="connsiteY102" fmla="*/ 59541 h 814026"/>
                <a:gd name="connsiteX103" fmla="*/ 2355990 w 2436885"/>
                <a:gd name="connsiteY103" fmla="*/ 75098 h 814026"/>
                <a:gd name="connsiteX104" fmla="*/ 2364880 w 2436885"/>
                <a:gd name="connsiteY104" fmla="*/ 81210 h 814026"/>
                <a:gd name="connsiteX105" fmla="*/ 2385438 w 2436885"/>
                <a:gd name="connsiteY105" fmla="*/ 97322 h 814026"/>
                <a:gd name="connsiteX106" fmla="*/ 2398773 w 2436885"/>
                <a:gd name="connsiteY106" fmla="*/ 68986 h 814026"/>
                <a:gd name="connsiteX107" fmla="*/ 2397106 w 2436885"/>
                <a:gd name="connsiteY107" fmla="*/ 66208 h 814026"/>
                <a:gd name="connsiteX108" fmla="*/ 2374882 w 2436885"/>
                <a:gd name="connsiteY108" fmla="*/ 50095 h 814026"/>
                <a:gd name="connsiteX109" fmla="*/ 2363214 w 2436885"/>
                <a:gd name="connsiteY109" fmla="*/ 51762 h 814026"/>
                <a:gd name="connsiteX110" fmla="*/ 2355990 w 2436885"/>
                <a:gd name="connsiteY110" fmla="*/ 50651 h 814026"/>
                <a:gd name="connsiteX111" fmla="*/ 2350434 w 2436885"/>
                <a:gd name="connsiteY111" fmla="*/ 55095 h 8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436885" h="814026">
                  <a:moveTo>
                    <a:pt x="1885948" y="779609"/>
                  </a:moveTo>
                  <a:cubicBezTo>
                    <a:pt x="1881503" y="779053"/>
                    <a:pt x="1874280" y="782942"/>
                    <a:pt x="1875946" y="787943"/>
                  </a:cubicBezTo>
                  <a:cubicBezTo>
                    <a:pt x="1878724" y="797389"/>
                    <a:pt x="1887059" y="804056"/>
                    <a:pt x="1895949" y="807945"/>
                  </a:cubicBezTo>
                  <a:cubicBezTo>
                    <a:pt x="1899282" y="809612"/>
                    <a:pt x="1900948" y="802945"/>
                    <a:pt x="1901505" y="797944"/>
                  </a:cubicBezTo>
                  <a:cubicBezTo>
                    <a:pt x="1899837" y="789610"/>
                    <a:pt x="1897060" y="780720"/>
                    <a:pt x="1885948" y="779609"/>
                  </a:cubicBezTo>
                  <a:close/>
                  <a:moveTo>
                    <a:pt x="46333" y="737938"/>
                  </a:moveTo>
                  <a:cubicBezTo>
                    <a:pt x="46333" y="737938"/>
                    <a:pt x="45778" y="738494"/>
                    <a:pt x="45778" y="738494"/>
                  </a:cubicBezTo>
                  <a:cubicBezTo>
                    <a:pt x="45778" y="738494"/>
                    <a:pt x="45778" y="739049"/>
                    <a:pt x="45778" y="739049"/>
                  </a:cubicBezTo>
                  <a:cubicBezTo>
                    <a:pt x="45222" y="739049"/>
                    <a:pt x="45222" y="739049"/>
                    <a:pt x="45222" y="739049"/>
                  </a:cubicBezTo>
                  <a:cubicBezTo>
                    <a:pt x="45222" y="738494"/>
                    <a:pt x="45222" y="738494"/>
                    <a:pt x="45222" y="738494"/>
                  </a:cubicBezTo>
                  <a:cubicBezTo>
                    <a:pt x="45222" y="738494"/>
                    <a:pt x="44667" y="739049"/>
                    <a:pt x="44667" y="739049"/>
                  </a:cubicBezTo>
                  <a:cubicBezTo>
                    <a:pt x="37444" y="754606"/>
                    <a:pt x="53001" y="769052"/>
                    <a:pt x="49112" y="784609"/>
                  </a:cubicBezTo>
                  <a:cubicBezTo>
                    <a:pt x="49112" y="785720"/>
                    <a:pt x="54112" y="788498"/>
                    <a:pt x="54668" y="787943"/>
                  </a:cubicBezTo>
                  <a:cubicBezTo>
                    <a:pt x="64113" y="779053"/>
                    <a:pt x="84671" y="788498"/>
                    <a:pt x="86337" y="776275"/>
                  </a:cubicBezTo>
                  <a:cubicBezTo>
                    <a:pt x="87449" y="769608"/>
                    <a:pt x="81336" y="750717"/>
                    <a:pt x="66891" y="745717"/>
                  </a:cubicBezTo>
                  <a:cubicBezTo>
                    <a:pt x="60224" y="744050"/>
                    <a:pt x="54668" y="738494"/>
                    <a:pt x="47444" y="739049"/>
                  </a:cubicBezTo>
                  <a:cubicBezTo>
                    <a:pt x="46889" y="738494"/>
                    <a:pt x="46333" y="738494"/>
                    <a:pt x="46333" y="737938"/>
                  </a:cubicBezTo>
                  <a:close/>
                  <a:moveTo>
                    <a:pt x="2025404" y="726826"/>
                  </a:moveTo>
                  <a:cubicBezTo>
                    <a:pt x="2042628" y="724603"/>
                    <a:pt x="2054852" y="735715"/>
                    <a:pt x="2070408" y="738494"/>
                  </a:cubicBezTo>
                  <a:cubicBezTo>
                    <a:pt x="2075409" y="739605"/>
                    <a:pt x="2078187" y="739050"/>
                    <a:pt x="2077632" y="734049"/>
                  </a:cubicBezTo>
                  <a:cubicBezTo>
                    <a:pt x="2077076" y="732938"/>
                    <a:pt x="2071520" y="732382"/>
                    <a:pt x="2068742" y="728493"/>
                  </a:cubicBezTo>
                  <a:cubicBezTo>
                    <a:pt x="2074298" y="729048"/>
                    <a:pt x="2080410" y="728493"/>
                    <a:pt x="2085966" y="730159"/>
                  </a:cubicBezTo>
                  <a:cubicBezTo>
                    <a:pt x="2093189" y="732382"/>
                    <a:pt x="2102634" y="721270"/>
                    <a:pt x="2107635" y="733494"/>
                  </a:cubicBezTo>
                  <a:cubicBezTo>
                    <a:pt x="2112079" y="744050"/>
                    <a:pt x="2101523" y="745717"/>
                    <a:pt x="2097078" y="750717"/>
                  </a:cubicBezTo>
                  <a:cubicBezTo>
                    <a:pt x="2095411" y="752939"/>
                    <a:pt x="2093744" y="759051"/>
                    <a:pt x="2093744" y="759051"/>
                  </a:cubicBezTo>
                  <a:cubicBezTo>
                    <a:pt x="2108746" y="766830"/>
                    <a:pt x="2116524" y="787943"/>
                    <a:pt x="2129304" y="791277"/>
                  </a:cubicBezTo>
                  <a:cubicBezTo>
                    <a:pt x="2142638" y="794610"/>
                    <a:pt x="2147083" y="800722"/>
                    <a:pt x="2157639" y="813501"/>
                  </a:cubicBezTo>
                  <a:cubicBezTo>
                    <a:pt x="2135971" y="813501"/>
                    <a:pt x="2119858" y="813501"/>
                    <a:pt x="2103190" y="813501"/>
                  </a:cubicBezTo>
                  <a:cubicBezTo>
                    <a:pt x="1965400" y="813501"/>
                    <a:pt x="1827609" y="813501"/>
                    <a:pt x="1689818" y="813501"/>
                  </a:cubicBezTo>
                  <a:cubicBezTo>
                    <a:pt x="1680928" y="813501"/>
                    <a:pt x="1671483" y="816279"/>
                    <a:pt x="1663149" y="809056"/>
                  </a:cubicBezTo>
                  <a:cubicBezTo>
                    <a:pt x="1659260" y="805722"/>
                    <a:pt x="1647592" y="779053"/>
                    <a:pt x="1645369" y="811278"/>
                  </a:cubicBezTo>
                  <a:cubicBezTo>
                    <a:pt x="1645369" y="812390"/>
                    <a:pt x="1636480" y="813501"/>
                    <a:pt x="1632035" y="813501"/>
                  </a:cubicBezTo>
                  <a:cubicBezTo>
                    <a:pt x="1605366" y="812945"/>
                    <a:pt x="1578141" y="811834"/>
                    <a:pt x="1551472" y="811834"/>
                  </a:cubicBezTo>
                  <a:cubicBezTo>
                    <a:pt x="1518136" y="811834"/>
                    <a:pt x="1484799" y="812945"/>
                    <a:pt x="1451463" y="812945"/>
                  </a:cubicBezTo>
                  <a:cubicBezTo>
                    <a:pt x="1382012" y="812945"/>
                    <a:pt x="1312562" y="812945"/>
                    <a:pt x="1243111" y="812390"/>
                  </a:cubicBezTo>
                  <a:cubicBezTo>
                    <a:pt x="1230887" y="812390"/>
                    <a:pt x="1213107" y="816835"/>
                    <a:pt x="1229775" y="794610"/>
                  </a:cubicBezTo>
                  <a:cubicBezTo>
                    <a:pt x="1212552" y="784610"/>
                    <a:pt x="1238666" y="749606"/>
                    <a:pt x="1202551" y="748495"/>
                  </a:cubicBezTo>
                  <a:cubicBezTo>
                    <a:pt x="1194217" y="747939"/>
                    <a:pt x="1181438" y="740716"/>
                    <a:pt x="1174215" y="727382"/>
                  </a:cubicBezTo>
                  <a:cubicBezTo>
                    <a:pt x="1190883" y="727382"/>
                    <a:pt x="1205884" y="727382"/>
                    <a:pt x="1220886" y="727382"/>
                  </a:cubicBezTo>
                  <a:cubicBezTo>
                    <a:pt x="1459241" y="727382"/>
                    <a:pt x="1697041" y="726826"/>
                    <a:pt x="1934841" y="727382"/>
                  </a:cubicBezTo>
                  <a:cubicBezTo>
                    <a:pt x="1964843" y="727382"/>
                    <a:pt x="1995402" y="731271"/>
                    <a:pt x="2025404" y="726826"/>
                  </a:cubicBezTo>
                  <a:close/>
                  <a:moveTo>
                    <a:pt x="784735" y="726826"/>
                  </a:moveTo>
                  <a:cubicBezTo>
                    <a:pt x="799737" y="726826"/>
                    <a:pt x="811960" y="726271"/>
                    <a:pt x="810849" y="750162"/>
                  </a:cubicBezTo>
                  <a:cubicBezTo>
                    <a:pt x="813626" y="723492"/>
                    <a:pt x="830850" y="727382"/>
                    <a:pt x="845853" y="727382"/>
                  </a:cubicBezTo>
                  <a:cubicBezTo>
                    <a:pt x="945305" y="727382"/>
                    <a:pt x="1044204" y="727382"/>
                    <a:pt x="1143102" y="727382"/>
                  </a:cubicBezTo>
                  <a:cubicBezTo>
                    <a:pt x="1154769" y="726826"/>
                    <a:pt x="1166992" y="725159"/>
                    <a:pt x="1170882" y="742383"/>
                  </a:cubicBezTo>
                  <a:cubicBezTo>
                    <a:pt x="1154769" y="732938"/>
                    <a:pt x="1117544" y="751273"/>
                    <a:pt x="1116988" y="767942"/>
                  </a:cubicBezTo>
                  <a:cubicBezTo>
                    <a:pt x="1116433" y="777387"/>
                    <a:pt x="1124212" y="779609"/>
                    <a:pt x="1130878" y="775720"/>
                  </a:cubicBezTo>
                  <a:cubicBezTo>
                    <a:pt x="1149769" y="765719"/>
                    <a:pt x="1162548" y="782943"/>
                    <a:pt x="1178660" y="784610"/>
                  </a:cubicBezTo>
                  <a:cubicBezTo>
                    <a:pt x="1186439" y="785721"/>
                    <a:pt x="1190884" y="796833"/>
                    <a:pt x="1188661" y="804611"/>
                  </a:cubicBezTo>
                  <a:cubicBezTo>
                    <a:pt x="1187550" y="813501"/>
                    <a:pt x="1179217" y="812390"/>
                    <a:pt x="1172549" y="812390"/>
                  </a:cubicBezTo>
                  <a:cubicBezTo>
                    <a:pt x="1089763" y="812390"/>
                    <a:pt x="1006422" y="812390"/>
                    <a:pt x="923637" y="812390"/>
                  </a:cubicBezTo>
                  <a:cubicBezTo>
                    <a:pt x="916414" y="812390"/>
                    <a:pt x="909191" y="814057"/>
                    <a:pt x="905302" y="804056"/>
                  </a:cubicBezTo>
                  <a:cubicBezTo>
                    <a:pt x="902524" y="796833"/>
                    <a:pt x="893634" y="798500"/>
                    <a:pt x="890301" y="802945"/>
                  </a:cubicBezTo>
                  <a:cubicBezTo>
                    <a:pt x="879189" y="816279"/>
                    <a:pt x="864742" y="812390"/>
                    <a:pt x="850852" y="812390"/>
                  </a:cubicBezTo>
                  <a:cubicBezTo>
                    <a:pt x="726397" y="812946"/>
                    <a:pt x="601941" y="812390"/>
                    <a:pt x="477485" y="812946"/>
                  </a:cubicBezTo>
                  <a:cubicBezTo>
                    <a:pt x="463594" y="812946"/>
                    <a:pt x="451927" y="811279"/>
                    <a:pt x="450815" y="795166"/>
                  </a:cubicBezTo>
                  <a:cubicBezTo>
                    <a:pt x="449704" y="779609"/>
                    <a:pt x="463039" y="781276"/>
                    <a:pt x="472484" y="776275"/>
                  </a:cubicBezTo>
                  <a:cubicBezTo>
                    <a:pt x="486374" y="768497"/>
                    <a:pt x="515266" y="781276"/>
                    <a:pt x="510821" y="746272"/>
                  </a:cubicBezTo>
                  <a:cubicBezTo>
                    <a:pt x="523600" y="752940"/>
                    <a:pt x="534157" y="758496"/>
                    <a:pt x="546935" y="757940"/>
                  </a:cubicBezTo>
                  <a:cubicBezTo>
                    <a:pt x="552491" y="757940"/>
                    <a:pt x="558603" y="757385"/>
                    <a:pt x="559715" y="752940"/>
                  </a:cubicBezTo>
                  <a:cubicBezTo>
                    <a:pt x="565826" y="723492"/>
                    <a:pt x="589717" y="727938"/>
                    <a:pt x="609719" y="727382"/>
                  </a:cubicBezTo>
                  <a:cubicBezTo>
                    <a:pt x="668058" y="726826"/>
                    <a:pt x="726397" y="727382"/>
                    <a:pt x="784735" y="726826"/>
                  </a:cubicBezTo>
                  <a:close/>
                  <a:moveTo>
                    <a:pt x="29596" y="726200"/>
                  </a:moveTo>
                  <a:cubicBezTo>
                    <a:pt x="39249" y="726270"/>
                    <a:pt x="49945" y="727381"/>
                    <a:pt x="59112" y="726826"/>
                  </a:cubicBezTo>
                  <a:cubicBezTo>
                    <a:pt x="83004" y="726826"/>
                    <a:pt x="107451" y="726826"/>
                    <a:pt x="131341" y="726826"/>
                  </a:cubicBezTo>
                  <a:cubicBezTo>
                    <a:pt x="184680" y="726826"/>
                    <a:pt x="238574" y="727381"/>
                    <a:pt x="291912" y="727381"/>
                  </a:cubicBezTo>
                  <a:cubicBezTo>
                    <a:pt x="304136" y="727381"/>
                    <a:pt x="315803" y="727381"/>
                    <a:pt x="317470" y="743494"/>
                  </a:cubicBezTo>
                  <a:cubicBezTo>
                    <a:pt x="335805" y="748494"/>
                    <a:pt x="353584" y="756273"/>
                    <a:pt x="365252" y="731270"/>
                  </a:cubicBezTo>
                  <a:cubicBezTo>
                    <a:pt x="369697" y="722381"/>
                    <a:pt x="382476" y="728492"/>
                    <a:pt x="391366" y="727937"/>
                  </a:cubicBezTo>
                  <a:cubicBezTo>
                    <a:pt x="403589" y="726826"/>
                    <a:pt x="416368" y="727381"/>
                    <a:pt x="431369" y="727937"/>
                  </a:cubicBezTo>
                  <a:cubicBezTo>
                    <a:pt x="410256" y="749606"/>
                    <a:pt x="390810" y="771274"/>
                    <a:pt x="376920" y="794054"/>
                  </a:cubicBezTo>
                  <a:cubicBezTo>
                    <a:pt x="365252" y="813501"/>
                    <a:pt x="354696" y="814612"/>
                    <a:pt x="338583" y="813501"/>
                  </a:cubicBezTo>
                  <a:cubicBezTo>
                    <a:pt x="324138" y="812389"/>
                    <a:pt x="308580" y="792944"/>
                    <a:pt x="310247" y="778497"/>
                  </a:cubicBezTo>
                  <a:cubicBezTo>
                    <a:pt x="306358" y="780720"/>
                    <a:pt x="300246" y="782386"/>
                    <a:pt x="299691" y="785165"/>
                  </a:cubicBezTo>
                  <a:cubicBezTo>
                    <a:pt x="295246" y="820168"/>
                    <a:pt x="268576" y="813501"/>
                    <a:pt x="246352" y="813501"/>
                  </a:cubicBezTo>
                  <a:cubicBezTo>
                    <a:pt x="168567" y="813501"/>
                    <a:pt x="90782" y="812945"/>
                    <a:pt x="12997" y="812945"/>
                  </a:cubicBezTo>
                  <a:cubicBezTo>
                    <a:pt x="7441" y="814056"/>
                    <a:pt x="2996" y="813501"/>
                    <a:pt x="2441" y="806833"/>
                  </a:cubicBezTo>
                  <a:cubicBezTo>
                    <a:pt x="2441" y="800166"/>
                    <a:pt x="1885" y="793499"/>
                    <a:pt x="2441" y="786832"/>
                  </a:cubicBezTo>
                  <a:cubicBezTo>
                    <a:pt x="3552" y="767941"/>
                    <a:pt x="-5894" y="742938"/>
                    <a:pt x="6329" y="731826"/>
                  </a:cubicBezTo>
                  <a:cubicBezTo>
                    <a:pt x="11330" y="727103"/>
                    <a:pt x="19942" y="726131"/>
                    <a:pt x="29596" y="726200"/>
                  </a:cubicBezTo>
                  <a:close/>
                  <a:moveTo>
                    <a:pt x="2350293" y="0"/>
                  </a:moveTo>
                  <a:lnTo>
                    <a:pt x="2436885" y="0"/>
                  </a:lnTo>
                  <a:lnTo>
                    <a:pt x="2436554" y="637373"/>
                  </a:lnTo>
                  <a:cubicBezTo>
                    <a:pt x="2435998" y="696267"/>
                    <a:pt x="2405440" y="741271"/>
                    <a:pt x="2355990" y="772385"/>
                  </a:cubicBezTo>
                  <a:lnTo>
                    <a:pt x="2355436" y="772385"/>
                  </a:lnTo>
                  <a:cubicBezTo>
                    <a:pt x="2325433" y="798499"/>
                    <a:pt x="2288762" y="806833"/>
                    <a:pt x="2250981" y="811278"/>
                  </a:cubicBezTo>
                  <a:cubicBezTo>
                    <a:pt x="2243758" y="811833"/>
                    <a:pt x="2235980" y="811278"/>
                    <a:pt x="2228201" y="811278"/>
                  </a:cubicBezTo>
                  <a:cubicBezTo>
                    <a:pt x="2188753" y="811278"/>
                    <a:pt x="2188753" y="811278"/>
                    <a:pt x="2181530" y="771274"/>
                  </a:cubicBezTo>
                  <a:cubicBezTo>
                    <a:pt x="2180419" y="769607"/>
                    <a:pt x="2179308" y="767385"/>
                    <a:pt x="2178197" y="765718"/>
                  </a:cubicBezTo>
                  <a:cubicBezTo>
                    <a:pt x="2165974" y="763496"/>
                    <a:pt x="2153750" y="761273"/>
                    <a:pt x="2141527" y="758495"/>
                  </a:cubicBezTo>
                  <a:cubicBezTo>
                    <a:pt x="2132082" y="756829"/>
                    <a:pt x="2121525" y="754050"/>
                    <a:pt x="2124303" y="742382"/>
                  </a:cubicBezTo>
                  <a:cubicBezTo>
                    <a:pt x="2126526" y="734049"/>
                    <a:pt x="2130970" y="725158"/>
                    <a:pt x="2144860" y="725714"/>
                  </a:cubicBezTo>
                  <a:cubicBezTo>
                    <a:pt x="2170418" y="726825"/>
                    <a:pt x="2195976" y="724047"/>
                    <a:pt x="2220979" y="726270"/>
                  </a:cubicBezTo>
                  <a:cubicBezTo>
                    <a:pt x="2255982" y="729048"/>
                    <a:pt x="2285429" y="716269"/>
                    <a:pt x="2314321" y="700712"/>
                  </a:cubicBezTo>
                  <a:cubicBezTo>
                    <a:pt x="2320432" y="693489"/>
                    <a:pt x="2327100" y="686266"/>
                    <a:pt x="2333211" y="679043"/>
                  </a:cubicBezTo>
                  <a:cubicBezTo>
                    <a:pt x="2348212" y="666820"/>
                    <a:pt x="2352657" y="650707"/>
                    <a:pt x="2352657" y="631817"/>
                  </a:cubicBezTo>
                  <a:cubicBezTo>
                    <a:pt x="2352102" y="568477"/>
                    <a:pt x="2352657" y="504583"/>
                    <a:pt x="2352657" y="441243"/>
                  </a:cubicBezTo>
                  <a:cubicBezTo>
                    <a:pt x="2352657" y="422908"/>
                    <a:pt x="2350990" y="404573"/>
                    <a:pt x="2358213" y="386238"/>
                  </a:cubicBezTo>
                  <a:cubicBezTo>
                    <a:pt x="2362102" y="376237"/>
                    <a:pt x="2359324" y="366792"/>
                    <a:pt x="2355436" y="357346"/>
                  </a:cubicBezTo>
                  <a:cubicBezTo>
                    <a:pt x="2355436" y="361236"/>
                    <a:pt x="2354880" y="364569"/>
                    <a:pt x="2354880" y="368459"/>
                  </a:cubicBezTo>
                  <a:cubicBezTo>
                    <a:pt x="2349879" y="366792"/>
                    <a:pt x="2349879" y="362903"/>
                    <a:pt x="2349879" y="358457"/>
                  </a:cubicBezTo>
                  <a:cubicBezTo>
                    <a:pt x="2349879" y="259004"/>
                    <a:pt x="2350434" y="158994"/>
                    <a:pt x="2350990" y="59541"/>
                  </a:cubicBezTo>
                  <a:cubicBezTo>
                    <a:pt x="2355990" y="63430"/>
                    <a:pt x="2354880" y="69542"/>
                    <a:pt x="2355990" y="75098"/>
                  </a:cubicBezTo>
                  <a:cubicBezTo>
                    <a:pt x="2360436" y="73431"/>
                    <a:pt x="2362658" y="78431"/>
                    <a:pt x="2364880" y="81210"/>
                  </a:cubicBezTo>
                  <a:cubicBezTo>
                    <a:pt x="2370437" y="88432"/>
                    <a:pt x="2370993" y="102878"/>
                    <a:pt x="2385438" y="97322"/>
                  </a:cubicBezTo>
                  <a:cubicBezTo>
                    <a:pt x="2397661" y="92322"/>
                    <a:pt x="2403217" y="82876"/>
                    <a:pt x="2398773" y="68986"/>
                  </a:cubicBezTo>
                  <a:cubicBezTo>
                    <a:pt x="2398217" y="67875"/>
                    <a:pt x="2397661" y="67319"/>
                    <a:pt x="2397106" y="66208"/>
                  </a:cubicBezTo>
                  <a:cubicBezTo>
                    <a:pt x="2387661" y="65652"/>
                    <a:pt x="2382105" y="56207"/>
                    <a:pt x="2374882" y="50095"/>
                  </a:cubicBezTo>
                  <a:cubicBezTo>
                    <a:pt x="2371548" y="50095"/>
                    <a:pt x="2367658" y="50095"/>
                    <a:pt x="2363214" y="51762"/>
                  </a:cubicBezTo>
                  <a:cubicBezTo>
                    <a:pt x="2360436" y="52318"/>
                    <a:pt x="2357658" y="51762"/>
                    <a:pt x="2355990" y="50651"/>
                  </a:cubicBezTo>
                  <a:cubicBezTo>
                    <a:pt x="2355990" y="53985"/>
                    <a:pt x="2354324" y="55651"/>
                    <a:pt x="2350434" y="55095"/>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F3268DE3-2C7E-4B47-A5B3-9DE005DE7A18}"/>
                </a:ext>
              </a:extLst>
            </p:cNvPr>
            <p:cNvSpPr/>
            <p:nvPr/>
          </p:nvSpPr>
          <p:spPr>
            <a:xfrm>
              <a:off x="9310950" y="5617270"/>
              <a:ext cx="2558247" cy="924159"/>
            </a:xfrm>
            <a:custGeom>
              <a:avLst/>
              <a:gdLst>
                <a:gd name="connsiteX0" fmla="*/ 1014214 w 2558247"/>
                <a:gd name="connsiteY0" fmla="*/ 906166 h 924159"/>
                <a:gd name="connsiteX1" fmla="*/ 1034772 w 2558247"/>
                <a:gd name="connsiteY1" fmla="*/ 922348 h 924159"/>
                <a:gd name="connsiteX2" fmla="*/ 993657 w 2558247"/>
                <a:gd name="connsiteY2" fmla="*/ 921237 h 924159"/>
                <a:gd name="connsiteX3" fmla="*/ 1014214 w 2558247"/>
                <a:gd name="connsiteY3" fmla="*/ 906166 h 924159"/>
                <a:gd name="connsiteX4" fmla="*/ 1683166 w 2558247"/>
                <a:gd name="connsiteY4" fmla="*/ 887901 h 924159"/>
                <a:gd name="connsiteX5" fmla="*/ 1703724 w 2558247"/>
                <a:gd name="connsiteY5" fmla="*/ 910125 h 924159"/>
                <a:gd name="connsiteX6" fmla="*/ 1665387 w 2558247"/>
                <a:gd name="connsiteY6" fmla="*/ 916237 h 924159"/>
                <a:gd name="connsiteX7" fmla="*/ 1653719 w 2558247"/>
                <a:gd name="connsiteY7" fmla="*/ 903458 h 924159"/>
                <a:gd name="connsiteX8" fmla="*/ 1683166 w 2558247"/>
                <a:gd name="connsiteY8" fmla="*/ 887901 h 924159"/>
                <a:gd name="connsiteX9" fmla="*/ 38013 w 2558247"/>
                <a:gd name="connsiteY9" fmla="*/ 849563 h 924159"/>
                <a:gd name="connsiteX10" fmla="*/ 157469 w 2558247"/>
                <a:gd name="connsiteY10" fmla="*/ 849563 h 924159"/>
                <a:gd name="connsiteX11" fmla="*/ 291925 w 2558247"/>
                <a:gd name="connsiteY11" fmla="*/ 849563 h 924159"/>
                <a:gd name="connsiteX12" fmla="*/ 314705 w 2558247"/>
                <a:gd name="connsiteY12" fmla="*/ 859564 h 924159"/>
                <a:gd name="connsiteX13" fmla="*/ 311927 w 2558247"/>
                <a:gd name="connsiteY13" fmla="*/ 887900 h 924159"/>
                <a:gd name="connsiteX14" fmla="*/ 297481 w 2558247"/>
                <a:gd name="connsiteY14" fmla="*/ 918458 h 924159"/>
                <a:gd name="connsiteX15" fmla="*/ 289703 w 2558247"/>
                <a:gd name="connsiteY15" fmla="*/ 922348 h 924159"/>
                <a:gd name="connsiteX16" fmla="*/ 212474 w 2558247"/>
                <a:gd name="connsiteY16" fmla="*/ 916236 h 924159"/>
                <a:gd name="connsiteX17" fmla="*/ 200250 w 2558247"/>
                <a:gd name="connsiteY17" fmla="*/ 915125 h 924159"/>
                <a:gd name="connsiteX18" fmla="*/ 34124 w 2558247"/>
                <a:gd name="connsiteY18" fmla="*/ 921792 h 924159"/>
                <a:gd name="connsiteX19" fmla="*/ 232 w 2558247"/>
                <a:gd name="connsiteY19" fmla="*/ 886789 h 924159"/>
                <a:gd name="connsiteX20" fmla="*/ 38013 w 2558247"/>
                <a:gd name="connsiteY20" fmla="*/ 849563 h 924159"/>
                <a:gd name="connsiteX21" fmla="*/ 340402 w 2558247"/>
                <a:gd name="connsiteY21" fmla="*/ 849355 h 924159"/>
                <a:gd name="connsiteX22" fmla="*/ 354708 w 2558247"/>
                <a:gd name="connsiteY22" fmla="*/ 857342 h 924159"/>
                <a:gd name="connsiteX23" fmla="*/ 368598 w 2558247"/>
                <a:gd name="connsiteY23" fmla="*/ 865676 h 924159"/>
                <a:gd name="connsiteX24" fmla="*/ 357486 w 2558247"/>
                <a:gd name="connsiteY24" fmla="*/ 871232 h 924159"/>
                <a:gd name="connsiteX25" fmla="*/ 325261 w 2558247"/>
                <a:gd name="connsiteY25" fmla="*/ 865120 h 924159"/>
                <a:gd name="connsiteX26" fmla="*/ 325261 w 2558247"/>
                <a:gd name="connsiteY26" fmla="*/ 853452 h 924159"/>
                <a:gd name="connsiteX27" fmla="*/ 340402 w 2558247"/>
                <a:gd name="connsiteY27" fmla="*/ 849355 h 924159"/>
                <a:gd name="connsiteX28" fmla="*/ 1677054 w 2558247"/>
                <a:gd name="connsiteY28" fmla="*/ 849008 h 924159"/>
                <a:gd name="connsiteX29" fmla="*/ 1684277 w 2558247"/>
                <a:gd name="connsiteY29" fmla="*/ 855675 h 924159"/>
                <a:gd name="connsiteX30" fmla="*/ 1670943 w 2558247"/>
                <a:gd name="connsiteY30" fmla="*/ 868455 h 924159"/>
                <a:gd name="connsiteX31" fmla="*/ 1663720 w 2558247"/>
                <a:gd name="connsiteY31" fmla="*/ 859010 h 924159"/>
                <a:gd name="connsiteX32" fmla="*/ 1677054 w 2558247"/>
                <a:gd name="connsiteY32" fmla="*/ 849008 h 924159"/>
                <a:gd name="connsiteX33" fmla="*/ 888647 w 2558247"/>
                <a:gd name="connsiteY33" fmla="*/ 849008 h 924159"/>
                <a:gd name="connsiteX34" fmla="*/ 909760 w 2558247"/>
                <a:gd name="connsiteY34" fmla="*/ 865120 h 924159"/>
                <a:gd name="connsiteX35" fmla="*/ 924206 w 2558247"/>
                <a:gd name="connsiteY35" fmla="*/ 911792 h 924159"/>
                <a:gd name="connsiteX36" fmla="*/ 903649 w 2558247"/>
                <a:gd name="connsiteY36" fmla="*/ 922904 h 924159"/>
                <a:gd name="connsiteX37" fmla="*/ 670294 w 2558247"/>
                <a:gd name="connsiteY37" fmla="*/ 922904 h 924159"/>
                <a:gd name="connsiteX38" fmla="*/ 599176 w 2558247"/>
                <a:gd name="connsiteY38" fmla="*/ 922904 h 924159"/>
                <a:gd name="connsiteX39" fmla="*/ 503612 w 2558247"/>
                <a:gd name="connsiteY39" fmla="*/ 903458 h 924159"/>
                <a:gd name="connsiteX40" fmla="*/ 484721 w 2558247"/>
                <a:gd name="connsiteY40" fmla="*/ 902902 h 924159"/>
                <a:gd name="connsiteX41" fmla="*/ 486387 w 2558247"/>
                <a:gd name="connsiteY41" fmla="*/ 922349 h 924159"/>
                <a:gd name="connsiteX42" fmla="*/ 320817 w 2558247"/>
                <a:gd name="connsiteY42" fmla="*/ 922349 h 924159"/>
                <a:gd name="connsiteX43" fmla="*/ 331929 w 2558247"/>
                <a:gd name="connsiteY43" fmla="*/ 899013 h 924159"/>
                <a:gd name="connsiteX44" fmla="*/ 341929 w 2558247"/>
                <a:gd name="connsiteY44" fmla="*/ 890123 h 924159"/>
                <a:gd name="connsiteX45" fmla="*/ 393046 w 2558247"/>
                <a:gd name="connsiteY45" fmla="*/ 863454 h 924159"/>
                <a:gd name="connsiteX46" fmla="*/ 369155 w 2558247"/>
                <a:gd name="connsiteY46" fmla="*/ 849564 h 924159"/>
                <a:gd name="connsiteX47" fmla="*/ 400825 w 2558247"/>
                <a:gd name="connsiteY47" fmla="*/ 862343 h 924159"/>
                <a:gd name="connsiteX48" fmla="*/ 474164 w 2558247"/>
                <a:gd name="connsiteY48" fmla="*/ 859564 h 924159"/>
                <a:gd name="connsiteX49" fmla="*/ 495277 w 2558247"/>
                <a:gd name="connsiteY49" fmla="*/ 849564 h 924159"/>
                <a:gd name="connsiteX50" fmla="*/ 888647 w 2558247"/>
                <a:gd name="connsiteY50" fmla="*/ 849008 h 924159"/>
                <a:gd name="connsiteX51" fmla="*/ 1643457 w 2558247"/>
                <a:gd name="connsiteY51" fmla="*/ 848487 h 924159"/>
                <a:gd name="connsiteX52" fmla="*/ 1654274 w 2558247"/>
                <a:gd name="connsiteY52" fmla="*/ 850675 h 924159"/>
                <a:gd name="connsiteX53" fmla="*/ 1649273 w 2558247"/>
                <a:gd name="connsiteY53" fmla="*/ 867343 h 924159"/>
                <a:gd name="connsiteX54" fmla="*/ 1598158 w 2558247"/>
                <a:gd name="connsiteY54" fmla="*/ 917903 h 924159"/>
                <a:gd name="connsiteX55" fmla="*/ 1600936 w 2558247"/>
                <a:gd name="connsiteY55" fmla="*/ 893456 h 924159"/>
                <a:gd name="connsiteX56" fmla="*/ 1578711 w 2558247"/>
                <a:gd name="connsiteY56" fmla="*/ 882900 h 924159"/>
                <a:gd name="connsiteX57" fmla="*/ 1583156 w 2558247"/>
                <a:gd name="connsiteY57" fmla="*/ 906235 h 924159"/>
                <a:gd name="connsiteX58" fmla="*/ 1543152 w 2558247"/>
                <a:gd name="connsiteY58" fmla="*/ 899012 h 924159"/>
                <a:gd name="connsiteX59" fmla="*/ 1548153 w 2558247"/>
                <a:gd name="connsiteY59" fmla="*/ 921237 h 924159"/>
                <a:gd name="connsiteX60" fmla="*/ 1383693 w 2558247"/>
                <a:gd name="connsiteY60" fmla="*/ 921237 h 924159"/>
                <a:gd name="connsiteX61" fmla="*/ 1334244 w 2558247"/>
                <a:gd name="connsiteY61" fmla="*/ 872343 h 924159"/>
                <a:gd name="connsiteX62" fmla="*/ 1302019 w 2558247"/>
                <a:gd name="connsiteY62" fmla="*/ 894012 h 924159"/>
                <a:gd name="connsiteX63" fmla="*/ 1305908 w 2558247"/>
                <a:gd name="connsiteY63" fmla="*/ 915126 h 924159"/>
                <a:gd name="connsiteX64" fmla="*/ 1306464 w 2558247"/>
                <a:gd name="connsiteY64" fmla="*/ 918459 h 924159"/>
                <a:gd name="connsiteX65" fmla="*/ 1248681 w 2558247"/>
                <a:gd name="connsiteY65" fmla="*/ 921792 h 924159"/>
                <a:gd name="connsiteX66" fmla="*/ 1096444 w 2558247"/>
                <a:gd name="connsiteY66" fmla="*/ 922348 h 924159"/>
                <a:gd name="connsiteX67" fmla="*/ 1066997 w 2558247"/>
                <a:gd name="connsiteY67" fmla="*/ 900679 h 924159"/>
                <a:gd name="connsiteX68" fmla="*/ 1060330 w 2558247"/>
                <a:gd name="connsiteY68" fmla="*/ 887345 h 924159"/>
                <a:gd name="connsiteX69" fmla="*/ 1076998 w 2558247"/>
                <a:gd name="connsiteY69" fmla="*/ 871232 h 924159"/>
                <a:gd name="connsiteX70" fmla="*/ 1051996 w 2558247"/>
                <a:gd name="connsiteY70" fmla="*/ 855675 h 924159"/>
                <a:gd name="connsiteX71" fmla="*/ 1039773 w 2558247"/>
                <a:gd name="connsiteY71" fmla="*/ 877344 h 924159"/>
                <a:gd name="connsiteX72" fmla="*/ 1021437 w 2558247"/>
                <a:gd name="connsiteY72" fmla="*/ 886789 h 924159"/>
                <a:gd name="connsiteX73" fmla="*/ 981989 w 2558247"/>
                <a:gd name="connsiteY73" fmla="*/ 881788 h 924159"/>
                <a:gd name="connsiteX74" fmla="*/ 949764 w 2558247"/>
                <a:gd name="connsiteY74" fmla="*/ 849008 h 924159"/>
                <a:gd name="connsiteX75" fmla="*/ 1115335 w 2558247"/>
                <a:gd name="connsiteY75" fmla="*/ 849008 h 924159"/>
                <a:gd name="connsiteX76" fmla="*/ 1181452 w 2558247"/>
                <a:gd name="connsiteY76" fmla="*/ 849008 h 924159"/>
                <a:gd name="connsiteX77" fmla="*/ 1198676 w 2558247"/>
                <a:gd name="connsiteY77" fmla="*/ 848730 h 924159"/>
                <a:gd name="connsiteX78" fmla="*/ 1210899 w 2558247"/>
                <a:gd name="connsiteY78" fmla="*/ 863454 h 924159"/>
                <a:gd name="connsiteX79" fmla="*/ 1246459 w 2558247"/>
                <a:gd name="connsiteY79" fmla="*/ 872343 h 924159"/>
                <a:gd name="connsiteX80" fmla="*/ 1269794 w 2558247"/>
                <a:gd name="connsiteY80" fmla="*/ 874566 h 924159"/>
                <a:gd name="connsiteX81" fmla="*/ 1262571 w 2558247"/>
                <a:gd name="connsiteY81" fmla="*/ 849008 h 924159"/>
                <a:gd name="connsiteX82" fmla="*/ 1318687 w 2558247"/>
                <a:gd name="connsiteY82" fmla="*/ 849008 h 924159"/>
                <a:gd name="connsiteX83" fmla="*/ 1549819 w 2558247"/>
                <a:gd name="connsiteY83" fmla="*/ 849008 h 924159"/>
                <a:gd name="connsiteX84" fmla="*/ 1564822 w 2558247"/>
                <a:gd name="connsiteY84" fmla="*/ 849564 h 924159"/>
                <a:gd name="connsiteX85" fmla="*/ 1572599 w 2558247"/>
                <a:gd name="connsiteY85" fmla="*/ 859564 h 924159"/>
                <a:gd name="connsiteX86" fmla="*/ 1562599 w 2558247"/>
                <a:gd name="connsiteY86" fmla="*/ 861787 h 924159"/>
                <a:gd name="connsiteX87" fmla="*/ 1548708 w 2558247"/>
                <a:gd name="connsiteY87" fmla="*/ 857898 h 924159"/>
                <a:gd name="connsiteX88" fmla="*/ 1538152 w 2558247"/>
                <a:gd name="connsiteY88" fmla="*/ 867343 h 924159"/>
                <a:gd name="connsiteX89" fmla="*/ 1549264 w 2558247"/>
                <a:gd name="connsiteY89" fmla="*/ 874566 h 924159"/>
                <a:gd name="connsiteX90" fmla="*/ 1592046 w 2558247"/>
                <a:gd name="connsiteY90" fmla="*/ 855675 h 924159"/>
                <a:gd name="connsiteX91" fmla="*/ 1643457 w 2558247"/>
                <a:gd name="connsiteY91" fmla="*/ 848487 h 924159"/>
                <a:gd name="connsiteX92" fmla="*/ 2459349 w 2558247"/>
                <a:gd name="connsiteY92" fmla="*/ 759555 h 924159"/>
                <a:gd name="connsiteX93" fmla="*/ 2451570 w 2558247"/>
                <a:gd name="connsiteY93" fmla="*/ 795669 h 924159"/>
                <a:gd name="connsiteX94" fmla="*/ 2469350 w 2558247"/>
                <a:gd name="connsiteY94" fmla="*/ 820116 h 924159"/>
                <a:gd name="connsiteX95" fmla="*/ 2491574 w 2558247"/>
                <a:gd name="connsiteY95" fmla="*/ 785113 h 924159"/>
                <a:gd name="connsiteX96" fmla="*/ 2459349 w 2558247"/>
                <a:gd name="connsiteY96" fmla="*/ 759555 h 924159"/>
                <a:gd name="connsiteX97" fmla="*/ 2477298 w 2558247"/>
                <a:gd name="connsiteY97" fmla="*/ 0 h 924159"/>
                <a:gd name="connsiteX98" fmla="*/ 2558247 w 2558247"/>
                <a:gd name="connsiteY98" fmla="*/ 0 h 924159"/>
                <a:gd name="connsiteX99" fmla="*/ 2558247 w 2558247"/>
                <a:gd name="connsiteY99" fmla="*/ 713439 h 924159"/>
                <a:gd name="connsiteX100" fmla="*/ 2417123 w 2558247"/>
                <a:gd name="connsiteY100" fmla="*/ 910125 h 924159"/>
                <a:gd name="connsiteX101" fmla="*/ 2393788 w 2558247"/>
                <a:gd name="connsiteY101" fmla="*/ 919015 h 924159"/>
                <a:gd name="connsiteX102" fmla="*/ 2312114 w 2558247"/>
                <a:gd name="connsiteY102" fmla="*/ 923459 h 924159"/>
                <a:gd name="connsiteX103" fmla="*/ 2328782 w 2558247"/>
                <a:gd name="connsiteY103" fmla="*/ 899568 h 924159"/>
                <a:gd name="connsiteX104" fmla="*/ 2311002 w 2558247"/>
                <a:gd name="connsiteY104" fmla="*/ 890123 h 924159"/>
                <a:gd name="connsiteX105" fmla="*/ 2317670 w 2558247"/>
                <a:gd name="connsiteY105" fmla="*/ 908458 h 924159"/>
                <a:gd name="connsiteX106" fmla="*/ 2296001 w 2558247"/>
                <a:gd name="connsiteY106" fmla="*/ 901235 h 924159"/>
                <a:gd name="connsiteX107" fmla="*/ 2289333 w 2558247"/>
                <a:gd name="connsiteY107" fmla="*/ 891790 h 924159"/>
                <a:gd name="connsiteX108" fmla="*/ 2275442 w 2558247"/>
                <a:gd name="connsiteY108" fmla="*/ 908458 h 924159"/>
                <a:gd name="connsiteX109" fmla="*/ 2259886 w 2558247"/>
                <a:gd name="connsiteY109" fmla="*/ 922348 h 924159"/>
                <a:gd name="connsiteX110" fmla="*/ 1965969 w 2558247"/>
                <a:gd name="connsiteY110" fmla="*/ 922348 h 924159"/>
                <a:gd name="connsiteX111" fmla="*/ 1947635 w 2558247"/>
                <a:gd name="connsiteY111" fmla="*/ 894567 h 924159"/>
                <a:gd name="connsiteX112" fmla="*/ 1929300 w 2558247"/>
                <a:gd name="connsiteY112" fmla="*/ 879011 h 924159"/>
                <a:gd name="connsiteX113" fmla="*/ 1925966 w 2558247"/>
                <a:gd name="connsiteY113" fmla="*/ 895123 h 924159"/>
                <a:gd name="connsiteX114" fmla="*/ 1914298 w 2558247"/>
                <a:gd name="connsiteY114" fmla="*/ 903458 h 924159"/>
                <a:gd name="connsiteX115" fmla="*/ 1874850 w 2558247"/>
                <a:gd name="connsiteY115" fmla="*/ 872899 h 924159"/>
                <a:gd name="connsiteX116" fmla="*/ 1832069 w 2558247"/>
                <a:gd name="connsiteY116" fmla="*/ 868454 h 924159"/>
                <a:gd name="connsiteX117" fmla="*/ 1812622 w 2558247"/>
                <a:gd name="connsiteY117" fmla="*/ 859009 h 924159"/>
                <a:gd name="connsiteX118" fmla="*/ 1806510 w 2558247"/>
                <a:gd name="connsiteY118" fmla="*/ 885678 h 924159"/>
                <a:gd name="connsiteX119" fmla="*/ 1805399 w 2558247"/>
                <a:gd name="connsiteY119" fmla="*/ 917347 h 924159"/>
                <a:gd name="connsiteX120" fmla="*/ 1796509 w 2558247"/>
                <a:gd name="connsiteY120" fmla="*/ 922348 h 924159"/>
                <a:gd name="connsiteX121" fmla="*/ 1713724 w 2558247"/>
                <a:gd name="connsiteY121" fmla="*/ 922348 h 924159"/>
                <a:gd name="connsiteX122" fmla="*/ 1704278 w 2558247"/>
                <a:gd name="connsiteY122" fmla="*/ 910125 h 924159"/>
                <a:gd name="connsiteX123" fmla="*/ 1724836 w 2558247"/>
                <a:gd name="connsiteY123" fmla="*/ 909569 h 924159"/>
                <a:gd name="connsiteX124" fmla="*/ 1714279 w 2558247"/>
                <a:gd name="connsiteY124" fmla="*/ 888456 h 924159"/>
                <a:gd name="connsiteX125" fmla="*/ 1700389 w 2558247"/>
                <a:gd name="connsiteY125" fmla="*/ 851231 h 924159"/>
                <a:gd name="connsiteX126" fmla="*/ 2177656 w 2558247"/>
                <a:gd name="connsiteY126" fmla="*/ 851231 h 924159"/>
                <a:gd name="connsiteX127" fmla="*/ 2158210 w 2558247"/>
                <a:gd name="connsiteY127" fmla="*/ 881233 h 924159"/>
                <a:gd name="connsiteX128" fmla="*/ 2190991 w 2558247"/>
                <a:gd name="connsiteY128" fmla="*/ 899568 h 924159"/>
                <a:gd name="connsiteX129" fmla="*/ 2219882 w 2558247"/>
                <a:gd name="connsiteY129" fmla="*/ 904569 h 924159"/>
                <a:gd name="connsiteX130" fmla="*/ 2188213 w 2558247"/>
                <a:gd name="connsiteY130" fmla="*/ 882900 h 924159"/>
                <a:gd name="connsiteX131" fmla="*/ 2183767 w 2558247"/>
                <a:gd name="connsiteY131" fmla="*/ 865120 h 924159"/>
                <a:gd name="connsiteX132" fmla="*/ 2213215 w 2558247"/>
                <a:gd name="connsiteY132" fmla="*/ 855120 h 924159"/>
                <a:gd name="connsiteX133" fmla="*/ 2215993 w 2558247"/>
                <a:gd name="connsiteY133" fmla="*/ 866787 h 924159"/>
                <a:gd name="connsiteX134" fmla="*/ 2230994 w 2558247"/>
                <a:gd name="connsiteY134" fmla="*/ 876232 h 924159"/>
                <a:gd name="connsiteX135" fmla="*/ 2243218 w 2558247"/>
                <a:gd name="connsiteY135" fmla="*/ 869010 h 924159"/>
                <a:gd name="connsiteX136" fmla="*/ 2232662 w 2558247"/>
                <a:gd name="connsiteY136" fmla="*/ 847896 h 924159"/>
                <a:gd name="connsiteX137" fmla="*/ 2471017 w 2558247"/>
                <a:gd name="connsiteY137" fmla="*/ 716773 h 924159"/>
                <a:gd name="connsiteX138" fmla="*/ 2477684 w 2558247"/>
                <a:gd name="connsiteY138" fmla="*/ 685659 h 92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58247" h="924159">
                  <a:moveTo>
                    <a:pt x="1014214" y="906166"/>
                  </a:moveTo>
                  <a:cubicBezTo>
                    <a:pt x="1020882" y="905680"/>
                    <a:pt x="1027549" y="910402"/>
                    <a:pt x="1034772" y="922348"/>
                  </a:cubicBezTo>
                  <a:cubicBezTo>
                    <a:pt x="1019771" y="924015"/>
                    <a:pt x="1007548" y="925682"/>
                    <a:pt x="993657" y="921237"/>
                  </a:cubicBezTo>
                  <a:cubicBezTo>
                    <a:pt x="1000880" y="912347"/>
                    <a:pt x="1007547" y="906652"/>
                    <a:pt x="1014214" y="906166"/>
                  </a:cubicBezTo>
                  <a:close/>
                  <a:moveTo>
                    <a:pt x="1683166" y="887901"/>
                  </a:moveTo>
                  <a:cubicBezTo>
                    <a:pt x="1692055" y="891235"/>
                    <a:pt x="1703724" y="896791"/>
                    <a:pt x="1703724" y="910125"/>
                  </a:cubicBezTo>
                  <a:cubicBezTo>
                    <a:pt x="1692055" y="918459"/>
                    <a:pt x="1681500" y="933460"/>
                    <a:pt x="1665387" y="916237"/>
                  </a:cubicBezTo>
                  <a:cubicBezTo>
                    <a:pt x="1661497" y="911792"/>
                    <a:pt x="1643162" y="917904"/>
                    <a:pt x="1653719" y="903458"/>
                  </a:cubicBezTo>
                  <a:cubicBezTo>
                    <a:pt x="1659831" y="895124"/>
                    <a:pt x="1669831" y="882345"/>
                    <a:pt x="1683166" y="887901"/>
                  </a:cubicBezTo>
                  <a:close/>
                  <a:moveTo>
                    <a:pt x="38013" y="849563"/>
                  </a:moveTo>
                  <a:cubicBezTo>
                    <a:pt x="78017" y="849563"/>
                    <a:pt x="117465" y="849563"/>
                    <a:pt x="157469" y="849563"/>
                  </a:cubicBezTo>
                  <a:cubicBezTo>
                    <a:pt x="202473" y="849563"/>
                    <a:pt x="246921" y="849563"/>
                    <a:pt x="291925" y="849563"/>
                  </a:cubicBezTo>
                  <a:cubicBezTo>
                    <a:pt x="300815" y="849563"/>
                    <a:pt x="309705" y="847341"/>
                    <a:pt x="314705" y="859564"/>
                  </a:cubicBezTo>
                  <a:cubicBezTo>
                    <a:pt x="318594" y="870676"/>
                    <a:pt x="317483" y="877899"/>
                    <a:pt x="311927" y="887900"/>
                  </a:cubicBezTo>
                  <a:cubicBezTo>
                    <a:pt x="306371" y="897345"/>
                    <a:pt x="286925" y="901234"/>
                    <a:pt x="297481" y="918458"/>
                  </a:cubicBezTo>
                  <a:cubicBezTo>
                    <a:pt x="298593" y="920125"/>
                    <a:pt x="293592" y="922904"/>
                    <a:pt x="289703" y="922348"/>
                  </a:cubicBezTo>
                  <a:cubicBezTo>
                    <a:pt x="264145" y="919569"/>
                    <a:pt x="237476" y="928460"/>
                    <a:pt x="212474" y="916236"/>
                  </a:cubicBezTo>
                  <a:cubicBezTo>
                    <a:pt x="209140" y="914569"/>
                    <a:pt x="204139" y="914013"/>
                    <a:pt x="200250" y="915125"/>
                  </a:cubicBezTo>
                  <a:cubicBezTo>
                    <a:pt x="145246" y="930681"/>
                    <a:pt x="89685" y="919014"/>
                    <a:pt x="34124" y="921792"/>
                  </a:cubicBezTo>
                  <a:cubicBezTo>
                    <a:pt x="11899" y="922904"/>
                    <a:pt x="-1990" y="915125"/>
                    <a:pt x="232" y="886789"/>
                  </a:cubicBezTo>
                  <a:cubicBezTo>
                    <a:pt x="3566" y="849563"/>
                    <a:pt x="1343" y="849563"/>
                    <a:pt x="38013" y="849563"/>
                  </a:cubicBezTo>
                  <a:close/>
                  <a:moveTo>
                    <a:pt x="340402" y="849355"/>
                  </a:moveTo>
                  <a:cubicBezTo>
                    <a:pt x="345263" y="850674"/>
                    <a:pt x="349986" y="854008"/>
                    <a:pt x="354708" y="857342"/>
                  </a:cubicBezTo>
                  <a:cubicBezTo>
                    <a:pt x="358597" y="860120"/>
                    <a:pt x="365265" y="855675"/>
                    <a:pt x="368598" y="865676"/>
                  </a:cubicBezTo>
                  <a:cubicBezTo>
                    <a:pt x="364709" y="867899"/>
                    <a:pt x="361375" y="870120"/>
                    <a:pt x="357486" y="871232"/>
                  </a:cubicBezTo>
                  <a:cubicBezTo>
                    <a:pt x="345819" y="875121"/>
                    <a:pt x="334707" y="873455"/>
                    <a:pt x="325261" y="865120"/>
                  </a:cubicBezTo>
                  <a:cubicBezTo>
                    <a:pt x="321928" y="861787"/>
                    <a:pt x="321928" y="856231"/>
                    <a:pt x="325261" y="853452"/>
                  </a:cubicBezTo>
                  <a:cubicBezTo>
                    <a:pt x="330540" y="848730"/>
                    <a:pt x="335540" y="848035"/>
                    <a:pt x="340402" y="849355"/>
                  </a:cubicBezTo>
                  <a:close/>
                  <a:moveTo>
                    <a:pt x="1677054" y="849008"/>
                  </a:moveTo>
                  <a:cubicBezTo>
                    <a:pt x="1681499" y="849008"/>
                    <a:pt x="1687055" y="851231"/>
                    <a:pt x="1684277" y="855675"/>
                  </a:cubicBezTo>
                  <a:cubicBezTo>
                    <a:pt x="1681499" y="861231"/>
                    <a:pt x="1675387" y="864566"/>
                    <a:pt x="1670943" y="868455"/>
                  </a:cubicBezTo>
                  <a:cubicBezTo>
                    <a:pt x="1664275" y="866787"/>
                    <a:pt x="1663164" y="864010"/>
                    <a:pt x="1663720" y="859010"/>
                  </a:cubicBezTo>
                  <a:cubicBezTo>
                    <a:pt x="1664831" y="850675"/>
                    <a:pt x="1670387" y="848453"/>
                    <a:pt x="1677054" y="849008"/>
                  </a:cubicBezTo>
                  <a:close/>
                  <a:moveTo>
                    <a:pt x="888647" y="849008"/>
                  </a:moveTo>
                  <a:cubicBezTo>
                    <a:pt x="903649" y="849008"/>
                    <a:pt x="902538" y="860676"/>
                    <a:pt x="909760" y="865120"/>
                  </a:cubicBezTo>
                  <a:cubicBezTo>
                    <a:pt x="928095" y="876233"/>
                    <a:pt x="911983" y="896235"/>
                    <a:pt x="924206" y="911792"/>
                  </a:cubicBezTo>
                  <a:cubicBezTo>
                    <a:pt x="931985" y="920682"/>
                    <a:pt x="913094" y="922904"/>
                    <a:pt x="903649" y="922904"/>
                  </a:cubicBezTo>
                  <a:cubicBezTo>
                    <a:pt x="825864" y="922904"/>
                    <a:pt x="748079" y="922904"/>
                    <a:pt x="670294" y="922904"/>
                  </a:cubicBezTo>
                  <a:cubicBezTo>
                    <a:pt x="646403" y="922904"/>
                    <a:pt x="622511" y="921793"/>
                    <a:pt x="599176" y="922904"/>
                  </a:cubicBezTo>
                  <a:cubicBezTo>
                    <a:pt x="565284" y="924571"/>
                    <a:pt x="533614" y="919570"/>
                    <a:pt x="503612" y="903458"/>
                  </a:cubicBezTo>
                  <a:cubicBezTo>
                    <a:pt x="498056" y="900679"/>
                    <a:pt x="490832" y="898458"/>
                    <a:pt x="484721" y="902902"/>
                  </a:cubicBezTo>
                  <a:cubicBezTo>
                    <a:pt x="474164" y="910125"/>
                    <a:pt x="490277" y="915126"/>
                    <a:pt x="486387" y="922349"/>
                  </a:cubicBezTo>
                  <a:cubicBezTo>
                    <a:pt x="431383" y="922349"/>
                    <a:pt x="376377" y="922349"/>
                    <a:pt x="320817" y="922349"/>
                  </a:cubicBezTo>
                  <a:cubicBezTo>
                    <a:pt x="324706" y="914570"/>
                    <a:pt x="328596" y="906791"/>
                    <a:pt x="331929" y="899013"/>
                  </a:cubicBezTo>
                  <a:cubicBezTo>
                    <a:pt x="334152" y="894012"/>
                    <a:pt x="336373" y="887345"/>
                    <a:pt x="341929" y="890123"/>
                  </a:cubicBezTo>
                  <a:cubicBezTo>
                    <a:pt x="371377" y="905125"/>
                    <a:pt x="381934" y="885123"/>
                    <a:pt x="393046" y="863454"/>
                  </a:cubicBezTo>
                  <a:cubicBezTo>
                    <a:pt x="388045" y="855120"/>
                    <a:pt x="374155" y="864010"/>
                    <a:pt x="369155" y="849564"/>
                  </a:cubicBezTo>
                  <a:cubicBezTo>
                    <a:pt x="381934" y="851231"/>
                    <a:pt x="391935" y="845119"/>
                    <a:pt x="400825" y="862343"/>
                  </a:cubicBezTo>
                  <a:cubicBezTo>
                    <a:pt x="411937" y="884011"/>
                    <a:pt x="463608" y="880678"/>
                    <a:pt x="474164" y="859564"/>
                  </a:cubicBezTo>
                  <a:cubicBezTo>
                    <a:pt x="479720" y="849008"/>
                    <a:pt x="486944" y="849564"/>
                    <a:pt x="495277" y="849564"/>
                  </a:cubicBezTo>
                  <a:cubicBezTo>
                    <a:pt x="626401" y="849564"/>
                    <a:pt x="757524" y="850119"/>
                    <a:pt x="888647" y="849008"/>
                  </a:cubicBezTo>
                  <a:close/>
                  <a:moveTo>
                    <a:pt x="1643457" y="848487"/>
                  </a:moveTo>
                  <a:cubicBezTo>
                    <a:pt x="1649273" y="848730"/>
                    <a:pt x="1653441" y="849425"/>
                    <a:pt x="1654274" y="850675"/>
                  </a:cubicBezTo>
                  <a:cubicBezTo>
                    <a:pt x="1659275" y="857342"/>
                    <a:pt x="1655941" y="865120"/>
                    <a:pt x="1649273" y="867343"/>
                  </a:cubicBezTo>
                  <a:cubicBezTo>
                    <a:pt x="1627605" y="879567"/>
                    <a:pt x="1612048" y="896790"/>
                    <a:pt x="1598158" y="917903"/>
                  </a:cubicBezTo>
                  <a:cubicBezTo>
                    <a:pt x="1599269" y="909569"/>
                    <a:pt x="1604270" y="899012"/>
                    <a:pt x="1600936" y="893456"/>
                  </a:cubicBezTo>
                  <a:cubicBezTo>
                    <a:pt x="1597602" y="887345"/>
                    <a:pt x="1585934" y="886234"/>
                    <a:pt x="1578711" y="882900"/>
                  </a:cubicBezTo>
                  <a:cubicBezTo>
                    <a:pt x="1570378" y="894567"/>
                    <a:pt x="1594824" y="897902"/>
                    <a:pt x="1583156" y="906235"/>
                  </a:cubicBezTo>
                  <a:cubicBezTo>
                    <a:pt x="1570378" y="915681"/>
                    <a:pt x="1557598" y="905124"/>
                    <a:pt x="1543152" y="899012"/>
                  </a:cubicBezTo>
                  <a:cubicBezTo>
                    <a:pt x="1544819" y="906791"/>
                    <a:pt x="1546486" y="913459"/>
                    <a:pt x="1548153" y="921237"/>
                  </a:cubicBezTo>
                  <a:cubicBezTo>
                    <a:pt x="1492592" y="921237"/>
                    <a:pt x="1438143" y="921237"/>
                    <a:pt x="1383693" y="921237"/>
                  </a:cubicBezTo>
                  <a:cubicBezTo>
                    <a:pt x="1383693" y="899568"/>
                    <a:pt x="1357579" y="872343"/>
                    <a:pt x="1334244" y="872343"/>
                  </a:cubicBezTo>
                  <a:cubicBezTo>
                    <a:pt x="1319798" y="872343"/>
                    <a:pt x="1311464" y="885678"/>
                    <a:pt x="1302019" y="894012"/>
                  </a:cubicBezTo>
                  <a:cubicBezTo>
                    <a:pt x="1292574" y="902346"/>
                    <a:pt x="1302575" y="908458"/>
                    <a:pt x="1305908" y="915126"/>
                  </a:cubicBezTo>
                  <a:cubicBezTo>
                    <a:pt x="1305352" y="916236"/>
                    <a:pt x="1305352" y="917347"/>
                    <a:pt x="1306464" y="918459"/>
                  </a:cubicBezTo>
                  <a:cubicBezTo>
                    <a:pt x="1287573" y="925682"/>
                    <a:pt x="1268127" y="921792"/>
                    <a:pt x="1248681" y="921792"/>
                  </a:cubicBezTo>
                  <a:cubicBezTo>
                    <a:pt x="1198121" y="922348"/>
                    <a:pt x="1147004" y="921792"/>
                    <a:pt x="1096444" y="922348"/>
                  </a:cubicBezTo>
                  <a:cubicBezTo>
                    <a:pt x="1079776" y="922348"/>
                    <a:pt x="1065886" y="923459"/>
                    <a:pt x="1066997" y="900679"/>
                  </a:cubicBezTo>
                  <a:cubicBezTo>
                    <a:pt x="1066997" y="896235"/>
                    <a:pt x="1062552" y="891790"/>
                    <a:pt x="1060330" y="887345"/>
                  </a:cubicBezTo>
                  <a:cubicBezTo>
                    <a:pt x="1066441" y="880678"/>
                    <a:pt x="1084221" y="881788"/>
                    <a:pt x="1076998" y="871232"/>
                  </a:cubicBezTo>
                  <a:cubicBezTo>
                    <a:pt x="1073665" y="866232"/>
                    <a:pt x="1065331" y="850675"/>
                    <a:pt x="1051996" y="855675"/>
                  </a:cubicBezTo>
                  <a:cubicBezTo>
                    <a:pt x="1042551" y="859564"/>
                    <a:pt x="1036439" y="865676"/>
                    <a:pt x="1039773" y="877344"/>
                  </a:cubicBezTo>
                  <a:cubicBezTo>
                    <a:pt x="1041995" y="885123"/>
                    <a:pt x="1030327" y="891234"/>
                    <a:pt x="1021437" y="886789"/>
                  </a:cubicBezTo>
                  <a:cubicBezTo>
                    <a:pt x="1008659" y="880122"/>
                    <a:pt x="997546" y="877899"/>
                    <a:pt x="981989" y="881788"/>
                  </a:cubicBezTo>
                  <a:cubicBezTo>
                    <a:pt x="963654" y="886234"/>
                    <a:pt x="964766" y="858453"/>
                    <a:pt x="949764" y="849008"/>
                  </a:cubicBezTo>
                  <a:cubicBezTo>
                    <a:pt x="1004769" y="849008"/>
                    <a:pt x="1060330" y="849008"/>
                    <a:pt x="1115335" y="849008"/>
                  </a:cubicBezTo>
                  <a:cubicBezTo>
                    <a:pt x="1137560" y="849008"/>
                    <a:pt x="1159228" y="848452"/>
                    <a:pt x="1181452" y="849008"/>
                  </a:cubicBezTo>
                  <a:cubicBezTo>
                    <a:pt x="1187286" y="849008"/>
                    <a:pt x="1193398" y="847619"/>
                    <a:pt x="1198676" y="848730"/>
                  </a:cubicBezTo>
                  <a:cubicBezTo>
                    <a:pt x="1203954" y="849841"/>
                    <a:pt x="1208399" y="853453"/>
                    <a:pt x="1210899" y="863454"/>
                  </a:cubicBezTo>
                  <a:cubicBezTo>
                    <a:pt x="1212567" y="869565"/>
                    <a:pt x="1238679" y="877344"/>
                    <a:pt x="1246459" y="872343"/>
                  </a:cubicBezTo>
                  <a:cubicBezTo>
                    <a:pt x="1258126" y="865676"/>
                    <a:pt x="1262016" y="877344"/>
                    <a:pt x="1269794" y="874566"/>
                  </a:cubicBezTo>
                  <a:cubicBezTo>
                    <a:pt x="1275906" y="864564"/>
                    <a:pt x="1262571" y="860676"/>
                    <a:pt x="1262571" y="849008"/>
                  </a:cubicBezTo>
                  <a:cubicBezTo>
                    <a:pt x="1280906" y="849008"/>
                    <a:pt x="1299796" y="849008"/>
                    <a:pt x="1318687" y="849008"/>
                  </a:cubicBezTo>
                  <a:cubicBezTo>
                    <a:pt x="1395916" y="849008"/>
                    <a:pt x="1472590" y="849008"/>
                    <a:pt x="1549819" y="849008"/>
                  </a:cubicBezTo>
                  <a:cubicBezTo>
                    <a:pt x="1554820" y="849008"/>
                    <a:pt x="1559821" y="849008"/>
                    <a:pt x="1564822" y="849564"/>
                  </a:cubicBezTo>
                  <a:cubicBezTo>
                    <a:pt x="1571488" y="849564"/>
                    <a:pt x="1574266" y="854008"/>
                    <a:pt x="1572599" y="859564"/>
                  </a:cubicBezTo>
                  <a:cubicBezTo>
                    <a:pt x="1570933" y="865120"/>
                    <a:pt x="1566488" y="864009"/>
                    <a:pt x="1562599" y="861787"/>
                  </a:cubicBezTo>
                  <a:cubicBezTo>
                    <a:pt x="1558709" y="859008"/>
                    <a:pt x="1554265" y="856231"/>
                    <a:pt x="1548708" y="857898"/>
                  </a:cubicBezTo>
                  <a:cubicBezTo>
                    <a:pt x="1543708" y="859564"/>
                    <a:pt x="1538152" y="861787"/>
                    <a:pt x="1538152" y="867343"/>
                  </a:cubicBezTo>
                  <a:cubicBezTo>
                    <a:pt x="1538152" y="874010"/>
                    <a:pt x="1543708" y="875677"/>
                    <a:pt x="1549264" y="874566"/>
                  </a:cubicBezTo>
                  <a:cubicBezTo>
                    <a:pt x="1564822" y="871788"/>
                    <a:pt x="1583711" y="876232"/>
                    <a:pt x="1592046" y="855675"/>
                  </a:cubicBezTo>
                  <a:cubicBezTo>
                    <a:pt x="1593712" y="851092"/>
                    <a:pt x="1626007" y="847758"/>
                    <a:pt x="1643457" y="848487"/>
                  </a:cubicBezTo>
                  <a:close/>
                  <a:moveTo>
                    <a:pt x="2459349" y="759555"/>
                  </a:moveTo>
                  <a:cubicBezTo>
                    <a:pt x="2444903" y="769556"/>
                    <a:pt x="2450459" y="782890"/>
                    <a:pt x="2451570" y="795669"/>
                  </a:cubicBezTo>
                  <a:cubicBezTo>
                    <a:pt x="2452681" y="808448"/>
                    <a:pt x="2457682" y="822894"/>
                    <a:pt x="2469350" y="820116"/>
                  </a:cubicBezTo>
                  <a:cubicBezTo>
                    <a:pt x="2482685" y="816782"/>
                    <a:pt x="2493241" y="802892"/>
                    <a:pt x="2491574" y="785113"/>
                  </a:cubicBezTo>
                  <a:cubicBezTo>
                    <a:pt x="2489908" y="764555"/>
                    <a:pt x="2465461" y="773445"/>
                    <a:pt x="2459349" y="759555"/>
                  </a:cubicBezTo>
                  <a:close/>
                  <a:moveTo>
                    <a:pt x="2477298" y="0"/>
                  </a:moveTo>
                  <a:lnTo>
                    <a:pt x="2558247" y="0"/>
                  </a:lnTo>
                  <a:lnTo>
                    <a:pt x="2558247" y="713439"/>
                  </a:lnTo>
                  <a:cubicBezTo>
                    <a:pt x="2558247" y="801225"/>
                    <a:pt x="2500464" y="881233"/>
                    <a:pt x="2417123" y="910125"/>
                  </a:cubicBezTo>
                  <a:cubicBezTo>
                    <a:pt x="2409345" y="912903"/>
                    <a:pt x="2401566" y="916236"/>
                    <a:pt x="2393788" y="919015"/>
                  </a:cubicBezTo>
                  <a:cubicBezTo>
                    <a:pt x="2366562" y="920682"/>
                    <a:pt x="2339894" y="921792"/>
                    <a:pt x="2312114" y="923459"/>
                  </a:cubicBezTo>
                  <a:cubicBezTo>
                    <a:pt x="2313225" y="911791"/>
                    <a:pt x="2334338" y="914570"/>
                    <a:pt x="2328782" y="899568"/>
                  </a:cubicBezTo>
                  <a:cubicBezTo>
                    <a:pt x="2325448" y="891234"/>
                    <a:pt x="2320447" y="886789"/>
                    <a:pt x="2311002" y="890123"/>
                  </a:cubicBezTo>
                  <a:cubicBezTo>
                    <a:pt x="2308224" y="897902"/>
                    <a:pt x="2321003" y="899012"/>
                    <a:pt x="2317670" y="908458"/>
                  </a:cubicBezTo>
                  <a:cubicBezTo>
                    <a:pt x="2310446" y="906235"/>
                    <a:pt x="2303223" y="903458"/>
                    <a:pt x="2296001" y="901235"/>
                  </a:cubicBezTo>
                  <a:cubicBezTo>
                    <a:pt x="2291000" y="899568"/>
                    <a:pt x="2301002" y="885123"/>
                    <a:pt x="2289333" y="891790"/>
                  </a:cubicBezTo>
                  <a:cubicBezTo>
                    <a:pt x="2284888" y="894567"/>
                    <a:pt x="2272109" y="896790"/>
                    <a:pt x="2275442" y="908458"/>
                  </a:cubicBezTo>
                  <a:cubicBezTo>
                    <a:pt x="2279888" y="924015"/>
                    <a:pt x="2269886" y="922348"/>
                    <a:pt x="2259886" y="922348"/>
                  </a:cubicBezTo>
                  <a:cubicBezTo>
                    <a:pt x="2162099" y="921792"/>
                    <a:pt x="2063756" y="921792"/>
                    <a:pt x="1965969" y="922348"/>
                  </a:cubicBezTo>
                  <a:cubicBezTo>
                    <a:pt x="1944301" y="922348"/>
                    <a:pt x="1948190" y="904013"/>
                    <a:pt x="1947635" y="894567"/>
                  </a:cubicBezTo>
                  <a:cubicBezTo>
                    <a:pt x="1947635" y="879011"/>
                    <a:pt x="1939300" y="877899"/>
                    <a:pt x="1929300" y="879011"/>
                  </a:cubicBezTo>
                  <a:cubicBezTo>
                    <a:pt x="1913743" y="880678"/>
                    <a:pt x="1924855" y="889011"/>
                    <a:pt x="1925966" y="895123"/>
                  </a:cubicBezTo>
                  <a:cubicBezTo>
                    <a:pt x="1928188" y="906235"/>
                    <a:pt x="1921521" y="904013"/>
                    <a:pt x="1914298" y="903458"/>
                  </a:cubicBezTo>
                  <a:cubicBezTo>
                    <a:pt x="1894296" y="902347"/>
                    <a:pt x="1888185" y="882344"/>
                    <a:pt x="1874850" y="872899"/>
                  </a:cubicBezTo>
                  <a:cubicBezTo>
                    <a:pt x="1858737" y="861787"/>
                    <a:pt x="1847069" y="862898"/>
                    <a:pt x="1832069" y="868454"/>
                  </a:cubicBezTo>
                  <a:cubicBezTo>
                    <a:pt x="1827068" y="861787"/>
                    <a:pt x="1819845" y="861231"/>
                    <a:pt x="1812622" y="859009"/>
                  </a:cubicBezTo>
                  <a:cubicBezTo>
                    <a:pt x="1814845" y="869010"/>
                    <a:pt x="1800398" y="876788"/>
                    <a:pt x="1806510" y="885678"/>
                  </a:cubicBezTo>
                  <a:cubicBezTo>
                    <a:pt x="1814845" y="897346"/>
                    <a:pt x="1797065" y="905680"/>
                    <a:pt x="1805399" y="917347"/>
                  </a:cubicBezTo>
                  <a:cubicBezTo>
                    <a:pt x="1808177" y="920682"/>
                    <a:pt x="1800398" y="922348"/>
                    <a:pt x="1796509" y="922348"/>
                  </a:cubicBezTo>
                  <a:cubicBezTo>
                    <a:pt x="1769285" y="922348"/>
                    <a:pt x="1741504" y="921792"/>
                    <a:pt x="1713724" y="922348"/>
                  </a:cubicBezTo>
                  <a:cubicBezTo>
                    <a:pt x="1703723" y="922903"/>
                    <a:pt x="1703167" y="917347"/>
                    <a:pt x="1704278" y="910125"/>
                  </a:cubicBezTo>
                  <a:cubicBezTo>
                    <a:pt x="1710946" y="905124"/>
                    <a:pt x="1720391" y="921237"/>
                    <a:pt x="1724836" y="909569"/>
                  </a:cubicBezTo>
                  <a:cubicBezTo>
                    <a:pt x="1728169" y="901235"/>
                    <a:pt x="1722058" y="893456"/>
                    <a:pt x="1714279" y="888456"/>
                  </a:cubicBezTo>
                  <a:cubicBezTo>
                    <a:pt x="1700389" y="879567"/>
                    <a:pt x="1715946" y="861231"/>
                    <a:pt x="1700389" y="851231"/>
                  </a:cubicBezTo>
                  <a:cubicBezTo>
                    <a:pt x="1861515" y="851231"/>
                    <a:pt x="2019308" y="851231"/>
                    <a:pt x="2177656" y="851231"/>
                  </a:cubicBezTo>
                  <a:cubicBezTo>
                    <a:pt x="2167099" y="859564"/>
                    <a:pt x="2152654" y="865676"/>
                    <a:pt x="2158210" y="881233"/>
                  </a:cubicBezTo>
                  <a:cubicBezTo>
                    <a:pt x="2163210" y="894567"/>
                    <a:pt x="2176545" y="898457"/>
                    <a:pt x="2190991" y="899568"/>
                  </a:cubicBezTo>
                  <a:cubicBezTo>
                    <a:pt x="2200436" y="900679"/>
                    <a:pt x="2209326" y="905124"/>
                    <a:pt x="2219882" y="904569"/>
                  </a:cubicBezTo>
                  <a:cubicBezTo>
                    <a:pt x="2209326" y="897346"/>
                    <a:pt x="2198770" y="890123"/>
                    <a:pt x="2188213" y="882900"/>
                  </a:cubicBezTo>
                  <a:cubicBezTo>
                    <a:pt x="2180990" y="878455"/>
                    <a:pt x="2179879" y="869566"/>
                    <a:pt x="2183767" y="865120"/>
                  </a:cubicBezTo>
                  <a:cubicBezTo>
                    <a:pt x="2190991" y="856231"/>
                    <a:pt x="2202658" y="854564"/>
                    <a:pt x="2213215" y="855120"/>
                  </a:cubicBezTo>
                  <a:cubicBezTo>
                    <a:pt x="2224882" y="855120"/>
                    <a:pt x="2217104" y="861787"/>
                    <a:pt x="2215993" y="866787"/>
                  </a:cubicBezTo>
                  <a:cubicBezTo>
                    <a:pt x="2214326" y="878455"/>
                    <a:pt x="2225994" y="872899"/>
                    <a:pt x="2230994" y="876232"/>
                  </a:cubicBezTo>
                  <a:cubicBezTo>
                    <a:pt x="2234328" y="879011"/>
                    <a:pt x="2242106" y="877899"/>
                    <a:pt x="2243218" y="869010"/>
                  </a:cubicBezTo>
                  <a:cubicBezTo>
                    <a:pt x="2243774" y="861787"/>
                    <a:pt x="2239884" y="856231"/>
                    <a:pt x="2232662" y="847896"/>
                  </a:cubicBezTo>
                  <a:cubicBezTo>
                    <a:pt x="2344894" y="858453"/>
                    <a:pt x="2425457" y="817893"/>
                    <a:pt x="2471017" y="716773"/>
                  </a:cubicBezTo>
                  <a:cubicBezTo>
                    <a:pt x="2473240" y="706217"/>
                    <a:pt x="2475461" y="696216"/>
                    <a:pt x="2477684" y="685659"/>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7" name="Freeform: Shape 6">
              <a:extLst>
                <a:ext uri="{FF2B5EF4-FFF2-40B4-BE49-F238E27FC236}">
                  <a16:creationId xmlns:a16="http://schemas.microsoft.com/office/drawing/2014/main" id="{E84DBD63-CE08-4939-9733-225F855B6C1C}"/>
                </a:ext>
              </a:extLst>
            </p:cNvPr>
            <p:cNvSpPr/>
            <p:nvPr/>
          </p:nvSpPr>
          <p:spPr>
            <a:xfrm>
              <a:off x="2927190" y="6465410"/>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id="{EE570D85-C7BF-42E7-80F4-A0E0465E4803}"/>
                </a:ext>
              </a:extLst>
            </p:cNvPr>
            <p:cNvSpPr/>
            <p:nvPr/>
          </p:nvSpPr>
          <p:spPr>
            <a:xfrm>
              <a:off x="385763" y="5736193"/>
              <a:ext cx="2558321" cy="805236"/>
            </a:xfrm>
            <a:custGeom>
              <a:avLst/>
              <a:gdLst>
                <a:gd name="connsiteX0" fmla="*/ 2554926 w 2558321"/>
                <a:gd name="connsiteY0" fmla="*/ 776231 h 805236"/>
                <a:gd name="connsiteX1" fmla="*/ 2536591 w 2558321"/>
                <a:gd name="connsiteY1" fmla="*/ 805123 h 805236"/>
                <a:gd name="connsiteX2" fmla="*/ 2554926 w 2558321"/>
                <a:gd name="connsiteY2" fmla="*/ 776231 h 805236"/>
                <a:gd name="connsiteX3" fmla="*/ 281939 w 2558321"/>
                <a:gd name="connsiteY3" fmla="*/ 749007 h 805236"/>
                <a:gd name="connsiteX4" fmla="*/ 276939 w 2558321"/>
                <a:gd name="connsiteY4" fmla="*/ 755119 h 805236"/>
                <a:gd name="connsiteX5" fmla="*/ 282495 w 2558321"/>
                <a:gd name="connsiteY5" fmla="*/ 782899 h 805236"/>
                <a:gd name="connsiteX6" fmla="*/ 289718 w 2558321"/>
                <a:gd name="connsiteY6" fmla="*/ 782343 h 805236"/>
                <a:gd name="connsiteX7" fmla="*/ 285274 w 2558321"/>
                <a:gd name="connsiteY7" fmla="*/ 758452 h 805236"/>
                <a:gd name="connsiteX8" fmla="*/ 281939 w 2558321"/>
                <a:gd name="connsiteY8" fmla="*/ 749007 h 805236"/>
                <a:gd name="connsiteX9" fmla="*/ 207697 w 2558321"/>
                <a:gd name="connsiteY9" fmla="*/ 741158 h 805236"/>
                <a:gd name="connsiteX10" fmla="*/ 182486 w 2558321"/>
                <a:gd name="connsiteY10" fmla="*/ 746228 h 805236"/>
                <a:gd name="connsiteX11" fmla="*/ 169151 w 2558321"/>
                <a:gd name="connsiteY11" fmla="*/ 751228 h 805236"/>
                <a:gd name="connsiteX12" fmla="*/ 178597 w 2558321"/>
                <a:gd name="connsiteY12" fmla="*/ 764563 h 805236"/>
                <a:gd name="connsiteX13" fmla="*/ 204155 w 2558321"/>
                <a:gd name="connsiteY13" fmla="*/ 779009 h 805236"/>
                <a:gd name="connsiteX14" fmla="*/ 221934 w 2558321"/>
                <a:gd name="connsiteY14" fmla="*/ 789566 h 805236"/>
                <a:gd name="connsiteX15" fmla="*/ 231935 w 2558321"/>
                <a:gd name="connsiteY15" fmla="*/ 766786 h 805236"/>
                <a:gd name="connsiteX16" fmla="*/ 227490 w 2558321"/>
                <a:gd name="connsiteY16" fmla="*/ 757340 h 805236"/>
                <a:gd name="connsiteX17" fmla="*/ 207697 w 2558321"/>
                <a:gd name="connsiteY17" fmla="*/ 741158 h 805236"/>
                <a:gd name="connsiteX18" fmla="*/ 247 w 2558321"/>
                <a:gd name="connsiteY18" fmla="*/ 0 h 805236"/>
                <a:gd name="connsiteX19" fmla="*/ 75254 w 2558321"/>
                <a:gd name="connsiteY19" fmla="*/ 0 h 805236"/>
                <a:gd name="connsiteX20" fmla="*/ 75254 w 2558321"/>
                <a:gd name="connsiteY20" fmla="*/ 540653 h 805236"/>
                <a:gd name="connsiteX21" fmla="*/ 78032 w 2558321"/>
                <a:gd name="connsiteY21" fmla="*/ 591214 h 805236"/>
                <a:gd name="connsiteX22" fmla="*/ 293052 w 2558321"/>
                <a:gd name="connsiteY22" fmla="*/ 729560 h 805236"/>
                <a:gd name="connsiteX23" fmla="*/ 771985 w 2558321"/>
                <a:gd name="connsiteY23" fmla="*/ 729004 h 805236"/>
                <a:gd name="connsiteX24" fmla="*/ 794209 w 2558321"/>
                <a:gd name="connsiteY24" fmla="*/ 739006 h 805236"/>
                <a:gd name="connsiteX25" fmla="*/ 790320 w 2558321"/>
                <a:gd name="connsiteY25" fmla="*/ 754563 h 805236"/>
                <a:gd name="connsiteX26" fmla="*/ 840325 w 2558321"/>
                <a:gd name="connsiteY26" fmla="*/ 769008 h 805236"/>
                <a:gd name="connsiteX27" fmla="*/ 832546 w 2558321"/>
                <a:gd name="connsiteY27" fmla="*/ 750118 h 805236"/>
                <a:gd name="connsiteX28" fmla="*/ 807544 w 2558321"/>
                <a:gd name="connsiteY28" fmla="*/ 737895 h 805236"/>
                <a:gd name="connsiteX29" fmla="*/ 795320 w 2558321"/>
                <a:gd name="connsiteY29" fmla="*/ 739006 h 805236"/>
                <a:gd name="connsiteX30" fmla="*/ 828657 w 2558321"/>
                <a:gd name="connsiteY30" fmla="*/ 733449 h 805236"/>
                <a:gd name="connsiteX31" fmla="*/ 855881 w 2558321"/>
                <a:gd name="connsiteY31" fmla="*/ 740116 h 805236"/>
                <a:gd name="connsiteX32" fmla="*/ 885329 w 2558321"/>
                <a:gd name="connsiteY32" fmla="*/ 729560 h 805236"/>
                <a:gd name="connsiteX33" fmla="*/ 1075901 w 2558321"/>
                <a:gd name="connsiteY33" fmla="*/ 729560 h 805236"/>
                <a:gd name="connsiteX34" fmla="*/ 1058678 w 2558321"/>
                <a:gd name="connsiteY34" fmla="*/ 772342 h 805236"/>
                <a:gd name="connsiteX35" fmla="*/ 1063678 w 2558321"/>
                <a:gd name="connsiteY35" fmla="*/ 781787 h 805236"/>
                <a:gd name="connsiteX36" fmla="*/ 1072568 w 2558321"/>
                <a:gd name="connsiteY36" fmla="*/ 775120 h 805236"/>
                <a:gd name="connsiteX37" fmla="*/ 1083680 w 2558321"/>
                <a:gd name="connsiteY37" fmla="*/ 760675 h 805236"/>
                <a:gd name="connsiteX38" fmla="*/ 1094237 w 2558321"/>
                <a:gd name="connsiteY38" fmla="*/ 785121 h 805236"/>
                <a:gd name="connsiteX39" fmla="*/ 1114239 w 2558321"/>
                <a:gd name="connsiteY39" fmla="*/ 780120 h 805236"/>
                <a:gd name="connsiteX40" fmla="*/ 1108682 w 2558321"/>
                <a:gd name="connsiteY40" fmla="*/ 764008 h 805236"/>
                <a:gd name="connsiteX41" fmla="*/ 1130907 w 2558321"/>
                <a:gd name="connsiteY41" fmla="*/ 730116 h 805236"/>
                <a:gd name="connsiteX42" fmla="*/ 1662623 w 2558321"/>
                <a:gd name="connsiteY42" fmla="*/ 730116 h 805236"/>
                <a:gd name="connsiteX43" fmla="*/ 1678735 w 2558321"/>
                <a:gd name="connsiteY43" fmla="*/ 739561 h 805236"/>
                <a:gd name="connsiteX44" fmla="*/ 1649843 w 2558321"/>
                <a:gd name="connsiteY44" fmla="*/ 753451 h 805236"/>
                <a:gd name="connsiteX45" fmla="*/ 1655400 w 2558321"/>
                <a:gd name="connsiteY45" fmla="*/ 789010 h 805236"/>
                <a:gd name="connsiteX46" fmla="*/ 1687624 w 2558321"/>
                <a:gd name="connsiteY46" fmla="*/ 785676 h 805236"/>
                <a:gd name="connsiteX47" fmla="*/ 1685958 w 2558321"/>
                <a:gd name="connsiteY47" fmla="*/ 760675 h 805236"/>
                <a:gd name="connsiteX48" fmla="*/ 1679291 w 2558321"/>
                <a:gd name="connsiteY48" fmla="*/ 739561 h 805236"/>
                <a:gd name="connsiteX49" fmla="*/ 1703737 w 2558321"/>
                <a:gd name="connsiteY49" fmla="*/ 731783 h 805236"/>
                <a:gd name="connsiteX50" fmla="*/ 1705960 w 2558321"/>
                <a:gd name="connsiteY50" fmla="*/ 760119 h 805236"/>
                <a:gd name="connsiteX51" fmla="*/ 1734296 w 2558321"/>
                <a:gd name="connsiteY51" fmla="*/ 789010 h 805236"/>
                <a:gd name="connsiteX52" fmla="*/ 1747075 w 2558321"/>
                <a:gd name="connsiteY52" fmla="*/ 776231 h 805236"/>
                <a:gd name="connsiteX53" fmla="*/ 1757075 w 2558321"/>
                <a:gd name="connsiteY53" fmla="*/ 759007 h 805236"/>
                <a:gd name="connsiteX54" fmla="*/ 1772632 w 2558321"/>
                <a:gd name="connsiteY54" fmla="*/ 742895 h 805236"/>
                <a:gd name="connsiteX55" fmla="*/ 1770966 w 2558321"/>
                <a:gd name="connsiteY55" fmla="*/ 762896 h 805236"/>
                <a:gd name="connsiteX56" fmla="*/ 1778744 w 2558321"/>
                <a:gd name="connsiteY56" fmla="*/ 779565 h 805236"/>
                <a:gd name="connsiteX57" fmla="*/ 1794301 w 2558321"/>
                <a:gd name="connsiteY57" fmla="*/ 775120 h 805236"/>
                <a:gd name="connsiteX58" fmla="*/ 1804302 w 2558321"/>
                <a:gd name="connsiteY58" fmla="*/ 750673 h 805236"/>
                <a:gd name="connsiteX59" fmla="*/ 1792635 w 2558321"/>
                <a:gd name="connsiteY59" fmla="*/ 739561 h 805236"/>
                <a:gd name="connsiteX60" fmla="*/ 1810414 w 2558321"/>
                <a:gd name="connsiteY60" fmla="*/ 730116 h 805236"/>
                <a:gd name="connsiteX61" fmla="*/ 1964317 w 2558321"/>
                <a:gd name="connsiteY61" fmla="*/ 730116 h 805236"/>
                <a:gd name="connsiteX62" fmla="*/ 2011543 w 2558321"/>
                <a:gd name="connsiteY62" fmla="*/ 730116 h 805236"/>
                <a:gd name="connsiteX63" fmla="*/ 2008766 w 2558321"/>
                <a:gd name="connsiteY63" fmla="*/ 770675 h 805236"/>
                <a:gd name="connsiteX64" fmla="*/ 2038768 w 2558321"/>
                <a:gd name="connsiteY64" fmla="*/ 784565 h 805236"/>
                <a:gd name="connsiteX65" fmla="*/ 2071549 w 2558321"/>
                <a:gd name="connsiteY65" fmla="*/ 759563 h 805236"/>
                <a:gd name="connsiteX66" fmla="*/ 2140999 w 2558321"/>
                <a:gd name="connsiteY66" fmla="*/ 730671 h 805236"/>
                <a:gd name="connsiteX67" fmla="*/ 2516590 w 2558321"/>
                <a:gd name="connsiteY67" fmla="*/ 730116 h 805236"/>
                <a:gd name="connsiteX68" fmla="*/ 2536037 w 2558321"/>
                <a:gd name="connsiteY68" fmla="*/ 766231 h 805236"/>
                <a:gd name="connsiteX69" fmla="*/ 2520480 w 2558321"/>
                <a:gd name="connsiteY69" fmla="*/ 800678 h 805236"/>
                <a:gd name="connsiteX70" fmla="*/ 2512145 w 2558321"/>
                <a:gd name="connsiteY70" fmla="*/ 803456 h 805236"/>
                <a:gd name="connsiteX71" fmla="*/ 2446584 w 2558321"/>
                <a:gd name="connsiteY71" fmla="*/ 801234 h 805236"/>
                <a:gd name="connsiteX72" fmla="*/ 2396024 w 2558321"/>
                <a:gd name="connsiteY72" fmla="*/ 803456 h 805236"/>
                <a:gd name="connsiteX73" fmla="*/ 2352130 w 2558321"/>
                <a:gd name="connsiteY73" fmla="*/ 804011 h 805236"/>
                <a:gd name="connsiteX74" fmla="*/ 2298237 w 2558321"/>
                <a:gd name="connsiteY74" fmla="*/ 804011 h 805236"/>
                <a:gd name="connsiteX75" fmla="*/ 2179337 w 2558321"/>
                <a:gd name="connsiteY75" fmla="*/ 804011 h 805236"/>
                <a:gd name="connsiteX76" fmla="*/ 2130443 w 2558321"/>
                <a:gd name="connsiteY76" fmla="*/ 804011 h 805236"/>
                <a:gd name="connsiteX77" fmla="*/ 484181 w 2558321"/>
                <a:gd name="connsiteY77" fmla="*/ 804011 h 805236"/>
                <a:gd name="connsiteX78" fmla="*/ 451400 w 2558321"/>
                <a:gd name="connsiteY78" fmla="*/ 801234 h 805236"/>
                <a:gd name="connsiteX79" fmla="*/ 282495 w 2558321"/>
                <a:gd name="connsiteY79" fmla="*/ 805123 h 805236"/>
                <a:gd name="connsiteX80" fmla="*/ 261382 w 2558321"/>
                <a:gd name="connsiteY80" fmla="*/ 792899 h 805236"/>
                <a:gd name="connsiteX81" fmla="*/ 156928 w 2558321"/>
                <a:gd name="connsiteY81" fmla="*/ 796788 h 805236"/>
                <a:gd name="connsiteX82" fmla="*/ 54697 w 2558321"/>
                <a:gd name="connsiteY82" fmla="*/ 731783 h 805236"/>
                <a:gd name="connsiteX83" fmla="*/ 6914 w 2558321"/>
                <a:gd name="connsiteY83" fmla="*/ 625106 h 805236"/>
                <a:gd name="connsiteX84" fmla="*/ 247 w 2558321"/>
                <a:gd name="connsiteY84" fmla="*/ 601770 h 8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558321" h="805236">
                  <a:moveTo>
                    <a:pt x="2554926" y="776231"/>
                  </a:moveTo>
                  <a:cubicBezTo>
                    <a:pt x="2561038" y="801789"/>
                    <a:pt x="2561038" y="801789"/>
                    <a:pt x="2536591" y="805123"/>
                  </a:cubicBezTo>
                  <a:cubicBezTo>
                    <a:pt x="2546592" y="795122"/>
                    <a:pt x="2551037" y="786787"/>
                    <a:pt x="2554926" y="776231"/>
                  </a:cubicBezTo>
                  <a:close/>
                  <a:moveTo>
                    <a:pt x="281939" y="749007"/>
                  </a:moveTo>
                  <a:cubicBezTo>
                    <a:pt x="279717" y="751784"/>
                    <a:pt x="278606" y="753451"/>
                    <a:pt x="276939" y="755119"/>
                  </a:cubicBezTo>
                  <a:cubicBezTo>
                    <a:pt x="265827" y="766786"/>
                    <a:pt x="279162" y="774008"/>
                    <a:pt x="282495" y="782899"/>
                  </a:cubicBezTo>
                  <a:cubicBezTo>
                    <a:pt x="284162" y="788455"/>
                    <a:pt x="288051" y="784010"/>
                    <a:pt x="289718" y="782343"/>
                  </a:cubicBezTo>
                  <a:cubicBezTo>
                    <a:pt x="298608" y="772898"/>
                    <a:pt x="290274" y="766231"/>
                    <a:pt x="285274" y="758452"/>
                  </a:cubicBezTo>
                  <a:cubicBezTo>
                    <a:pt x="283606" y="756229"/>
                    <a:pt x="283606" y="753451"/>
                    <a:pt x="281939" y="749007"/>
                  </a:cubicBezTo>
                  <a:close/>
                  <a:moveTo>
                    <a:pt x="207697" y="741158"/>
                  </a:moveTo>
                  <a:cubicBezTo>
                    <a:pt x="199710" y="741506"/>
                    <a:pt x="190820" y="745395"/>
                    <a:pt x="182486" y="746228"/>
                  </a:cubicBezTo>
                  <a:cubicBezTo>
                    <a:pt x="177486" y="746784"/>
                    <a:pt x="170818" y="742339"/>
                    <a:pt x="169151" y="751228"/>
                  </a:cubicBezTo>
                  <a:cubicBezTo>
                    <a:pt x="167485" y="759007"/>
                    <a:pt x="174152" y="761230"/>
                    <a:pt x="178597" y="764563"/>
                  </a:cubicBezTo>
                  <a:cubicBezTo>
                    <a:pt x="186931" y="770119"/>
                    <a:pt x="198043" y="769008"/>
                    <a:pt x="204155" y="779009"/>
                  </a:cubicBezTo>
                  <a:cubicBezTo>
                    <a:pt x="208044" y="785121"/>
                    <a:pt x="213045" y="792899"/>
                    <a:pt x="221934" y="789566"/>
                  </a:cubicBezTo>
                  <a:cubicBezTo>
                    <a:pt x="233046" y="785676"/>
                    <a:pt x="224713" y="773453"/>
                    <a:pt x="231935" y="766786"/>
                  </a:cubicBezTo>
                  <a:cubicBezTo>
                    <a:pt x="230268" y="763452"/>
                    <a:pt x="228602" y="760119"/>
                    <a:pt x="227490" y="757340"/>
                  </a:cubicBezTo>
                  <a:cubicBezTo>
                    <a:pt x="222767" y="744006"/>
                    <a:pt x="215683" y="740811"/>
                    <a:pt x="207697" y="741158"/>
                  </a:cubicBezTo>
                  <a:close/>
                  <a:moveTo>
                    <a:pt x="247" y="0"/>
                  </a:moveTo>
                  <a:lnTo>
                    <a:pt x="75254" y="0"/>
                  </a:lnTo>
                  <a:lnTo>
                    <a:pt x="75254" y="540653"/>
                  </a:lnTo>
                  <a:cubicBezTo>
                    <a:pt x="75254" y="557322"/>
                    <a:pt x="76921" y="574545"/>
                    <a:pt x="78032" y="591214"/>
                  </a:cubicBezTo>
                  <a:cubicBezTo>
                    <a:pt x="120258" y="687889"/>
                    <a:pt x="189709" y="730671"/>
                    <a:pt x="293052" y="729560"/>
                  </a:cubicBezTo>
                  <a:cubicBezTo>
                    <a:pt x="453066" y="728449"/>
                    <a:pt x="612526" y="729560"/>
                    <a:pt x="771985" y="729004"/>
                  </a:cubicBezTo>
                  <a:cubicBezTo>
                    <a:pt x="781986" y="729004"/>
                    <a:pt x="788097" y="732339"/>
                    <a:pt x="794209" y="739006"/>
                  </a:cubicBezTo>
                  <a:cubicBezTo>
                    <a:pt x="793653" y="744562"/>
                    <a:pt x="800877" y="751784"/>
                    <a:pt x="790320" y="754563"/>
                  </a:cubicBezTo>
                  <a:cubicBezTo>
                    <a:pt x="799765" y="789010"/>
                    <a:pt x="805321" y="790677"/>
                    <a:pt x="840325" y="769008"/>
                  </a:cubicBezTo>
                  <a:cubicBezTo>
                    <a:pt x="824212" y="763452"/>
                    <a:pt x="824212" y="763452"/>
                    <a:pt x="832546" y="750118"/>
                  </a:cubicBezTo>
                  <a:cubicBezTo>
                    <a:pt x="823656" y="747895"/>
                    <a:pt x="809210" y="756229"/>
                    <a:pt x="807544" y="737895"/>
                  </a:cubicBezTo>
                  <a:cubicBezTo>
                    <a:pt x="807544" y="734005"/>
                    <a:pt x="799765" y="736783"/>
                    <a:pt x="795320" y="739006"/>
                  </a:cubicBezTo>
                  <a:cubicBezTo>
                    <a:pt x="803098" y="720115"/>
                    <a:pt x="820322" y="727338"/>
                    <a:pt x="828657" y="733449"/>
                  </a:cubicBezTo>
                  <a:cubicBezTo>
                    <a:pt x="838102" y="740672"/>
                    <a:pt x="845881" y="740672"/>
                    <a:pt x="855881" y="740116"/>
                  </a:cubicBezTo>
                  <a:cubicBezTo>
                    <a:pt x="863660" y="730116"/>
                    <a:pt x="874217" y="729560"/>
                    <a:pt x="885329" y="729560"/>
                  </a:cubicBezTo>
                  <a:cubicBezTo>
                    <a:pt x="947001" y="729560"/>
                    <a:pt x="1008117" y="729560"/>
                    <a:pt x="1075901" y="729560"/>
                  </a:cubicBezTo>
                  <a:cubicBezTo>
                    <a:pt x="1054233" y="740672"/>
                    <a:pt x="1058678" y="757340"/>
                    <a:pt x="1058678" y="772342"/>
                  </a:cubicBezTo>
                  <a:cubicBezTo>
                    <a:pt x="1058678" y="775675"/>
                    <a:pt x="1057567" y="781231"/>
                    <a:pt x="1063678" y="781787"/>
                  </a:cubicBezTo>
                  <a:cubicBezTo>
                    <a:pt x="1068124" y="782343"/>
                    <a:pt x="1070901" y="780120"/>
                    <a:pt x="1072568" y="775120"/>
                  </a:cubicBezTo>
                  <a:cubicBezTo>
                    <a:pt x="1074235" y="769564"/>
                    <a:pt x="1070901" y="757340"/>
                    <a:pt x="1083680" y="760675"/>
                  </a:cubicBezTo>
                  <a:cubicBezTo>
                    <a:pt x="1095904" y="764008"/>
                    <a:pt x="1095904" y="774564"/>
                    <a:pt x="1094237" y="785121"/>
                  </a:cubicBezTo>
                  <a:cubicBezTo>
                    <a:pt x="1103126" y="792899"/>
                    <a:pt x="1107572" y="782343"/>
                    <a:pt x="1114239" y="780120"/>
                  </a:cubicBezTo>
                  <a:cubicBezTo>
                    <a:pt x="1112572" y="775120"/>
                    <a:pt x="1110905" y="769564"/>
                    <a:pt x="1108682" y="764008"/>
                  </a:cubicBezTo>
                  <a:cubicBezTo>
                    <a:pt x="1100904" y="744562"/>
                    <a:pt x="1109793" y="730116"/>
                    <a:pt x="1130907" y="730116"/>
                  </a:cubicBezTo>
                  <a:cubicBezTo>
                    <a:pt x="1308145" y="730116"/>
                    <a:pt x="1485384" y="730116"/>
                    <a:pt x="1662623" y="730116"/>
                  </a:cubicBezTo>
                  <a:cubicBezTo>
                    <a:pt x="1668734" y="730116"/>
                    <a:pt x="1681513" y="724004"/>
                    <a:pt x="1678735" y="739561"/>
                  </a:cubicBezTo>
                  <a:cubicBezTo>
                    <a:pt x="1666512" y="739006"/>
                    <a:pt x="1651510" y="736783"/>
                    <a:pt x="1649843" y="753451"/>
                  </a:cubicBezTo>
                  <a:cubicBezTo>
                    <a:pt x="1648732" y="765119"/>
                    <a:pt x="1653177" y="777343"/>
                    <a:pt x="1655400" y="789010"/>
                  </a:cubicBezTo>
                  <a:cubicBezTo>
                    <a:pt x="1667623" y="801234"/>
                    <a:pt x="1676512" y="794566"/>
                    <a:pt x="1687624" y="785676"/>
                  </a:cubicBezTo>
                  <a:cubicBezTo>
                    <a:pt x="1699848" y="775120"/>
                    <a:pt x="1692069" y="768452"/>
                    <a:pt x="1685958" y="760675"/>
                  </a:cubicBezTo>
                  <a:cubicBezTo>
                    <a:pt x="1680957" y="754007"/>
                    <a:pt x="1678735" y="747339"/>
                    <a:pt x="1679291" y="739561"/>
                  </a:cubicBezTo>
                  <a:cubicBezTo>
                    <a:pt x="1685958" y="732339"/>
                    <a:pt x="1696515" y="725671"/>
                    <a:pt x="1703737" y="731783"/>
                  </a:cubicBezTo>
                  <a:cubicBezTo>
                    <a:pt x="1708738" y="736227"/>
                    <a:pt x="1708738" y="750118"/>
                    <a:pt x="1705960" y="760119"/>
                  </a:cubicBezTo>
                  <a:cubicBezTo>
                    <a:pt x="1700404" y="782343"/>
                    <a:pt x="1723739" y="781231"/>
                    <a:pt x="1734296" y="789010"/>
                  </a:cubicBezTo>
                  <a:cubicBezTo>
                    <a:pt x="1747075" y="798455"/>
                    <a:pt x="1743741" y="781787"/>
                    <a:pt x="1747075" y="776231"/>
                  </a:cubicBezTo>
                  <a:cubicBezTo>
                    <a:pt x="1750408" y="770675"/>
                    <a:pt x="1752631" y="763452"/>
                    <a:pt x="1757075" y="759007"/>
                  </a:cubicBezTo>
                  <a:cubicBezTo>
                    <a:pt x="1762631" y="753451"/>
                    <a:pt x="1763743" y="739006"/>
                    <a:pt x="1772632" y="742895"/>
                  </a:cubicBezTo>
                  <a:cubicBezTo>
                    <a:pt x="1782633" y="746784"/>
                    <a:pt x="1774299" y="755674"/>
                    <a:pt x="1770966" y="762896"/>
                  </a:cubicBezTo>
                  <a:cubicBezTo>
                    <a:pt x="1767632" y="769564"/>
                    <a:pt x="1773188" y="776231"/>
                    <a:pt x="1778744" y="779565"/>
                  </a:cubicBezTo>
                  <a:cubicBezTo>
                    <a:pt x="1784300" y="782899"/>
                    <a:pt x="1790412" y="780676"/>
                    <a:pt x="1794301" y="775120"/>
                  </a:cubicBezTo>
                  <a:cubicBezTo>
                    <a:pt x="1799302" y="767897"/>
                    <a:pt x="1806524" y="761230"/>
                    <a:pt x="1804302" y="750673"/>
                  </a:cubicBezTo>
                  <a:cubicBezTo>
                    <a:pt x="1798191" y="749562"/>
                    <a:pt x="1789856" y="749562"/>
                    <a:pt x="1792635" y="739561"/>
                  </a:cubicBezTo>
                  <a:cubicBezTo>
                    <a:pt x="1794856" y="731227"/>
                    <a:pt x="1802080" y="730116"/>
                    <a:pt x="1810414" y="730116"/>
                  </a:cubicBezTo>
                  <a:cubicBezTo>
                    <a:pt x="1861530" y="730116"/>
                    <a:pt x="1913201" y="730116"/>
                    <a:pt x="1964317" y="730116"/>
                  </a:cubicBezTo>
                  <a:cubicBezTo>
                    <a:pt x="1979318" y="730116"/>
                    <a:pt x="1994875" y="730116"/>
                    <a:pt x="2011543" y="730116"/>
                  </a:cubicBezTo>
                  <a:cubicBezTo>
                    <a:pt x="2005987" y="744006"/>
                    <a:pt x="2009876" y="757340"/>
                    <a:pt x="2008766" y="770675"/>
                  </a:cubicBezTo>
                  <a:cubicBezTo>
                    <a:pt x="2015432" y="782899"/>
                    <a:pt x="2021544" y="796233"/>
                    <a:pt x="2038768" y="784565"/>
                  </a:cubicBezTo>
                  <a:cubicBezTo>
                    <a:pt x="2044324" y="769008"/>
                    <a:pt x="2066548" y="774008"/>
                    <a:pt x="2071549" y="759563"/>
                  </a:cubicBezTo>
                  <a:cubicBezTo>
                    <a:pt x="2083772" y="722337"/>
                    <a:pt x="2115442" y="730671"/>
                    <a:pt x="2140999" y="730671"/>
                  </a:cubicBezTo>
                  <a:cubicBezTo>
                    <a:pt x="2266011" y="729560"/>
                    <a:pt x="2391578" y="730116"/>
                    <a:pt x="2516590" y="730116"/>
                  </a:cubicBezTo>
                  <a:cubicBezTo>
                    <a:pt x="2538259" y="730116"/>
                    <a:pt x="2546037" y="746228"/>
                    <a:pt x="2536037" y="766231"/>
                  </a:cubicBezTo>
                  <a:cubicBezTo>
                    <a:pt x="2530480" y="776787"/>
                    <a:pt x="2511034" y="782343"/>
                    <a:pt x="2520480" y="800678"/>
                  </a:cubicBezTo>
                  <a:cubicBezTo>
                    <a:pt x="2521590" y="802345"/>
                    <a:pt x="2515479" y="803456"/>
                    <a:pt x="2512145" y="803456"/>
                  </a:cubicBezTo>
                  <a:cubicBezTo>
                    <a:pt x="2490477" y="802345"/>
                    <a:pt x="2468252" y="805678"/>
                    <a:pt x="2446584" y="801234"/>
                  </a:cubicBezTo>
                  <a:cubicBezTo>
                    <a:pt x="2428805" y="789010"/>
                    <a:pt x="2412692" y="802900"/>
                    <a:pt x="2396024" y="803456"/>
                  </a:cubicBezTo>
                  <a:cubicBezTo>
                    <a:pt x="2381578" y="804011"/>
                    <a:pt x="2366577" y="804011"/>
                    <a:pt x="2352130" y="804011"/>
                  </a:cubicBezTo>
                  <a:cubicBezTo>
                    <a:pt x="2334351" y="805678"/>
                    <a:pt x="2316016" y="805123"/>
                    <a:pt x="2298237" y="804011"/>
                  </a:cubicBezTo>
                  <a:cubicBezTo>
                    <a:pt x="2258789" y="804011"/>
                    <a:pt x="2218785" y="804011"/>
                    <a:pt x="2179337" y="804011"/>
                  </a:cubicBezTo>
                  <a:cubicBezTo>
                    <a:pt x="2163224" y="805123"/>
                    <a:pt x="2147111" y="804567"/>
                    <a:pt x="2130443" y="804011"/>
                  </a:cubicBezTo>
                  <a:cubicBezTo>
                    <a:pt x="1581504" y="804011"/>
                    <a:pt x="1033120" y="804011"/>
                    <a:pt x="484181" y="804011"/>
                  </a:cubicBezTo>
                  <a:cubicBezTo>
                    <a:pt x="473069" y="804011"/>
                    <a:pt x="461957" y="806234"/>
                    <a:pt x="451400" y="801234"/>
                  </a:cubicBezTo>
                  <a:cubicBezTo>
                    <a:pt x="395283" y="806790"/>
                    <a:pt x="338611" y="799567"/>
                    <a:pt x="282495" y="805123"/>
                  </a:cubicBezTo>
                  <a:cubicBezTo>
                    <a:pt x="269161" y="806790"/>
                    <a:pt x="279162" y="789566"/>
                    <a:pt x="261382" y="792899"/>
                  </a:cubicBezTo>
                  <a:cubicBezTo>
                    <a:pt x="228046" y="799567"/>
                    <a:pt x="193043" y="811235"/>
                    <a:pt x="156928" y="796788"/>
                  </a:cubicBezTo>
                  <a:cubicBezTo>
                    <a:pt x="118591" y="781231"/>
                    <a:pt x="81922" y="764563"/>
                    <a:pt x="54697" y="731783"/>
                  </a:cubicBezTo>
                  <a:cubicBezTo>
                    <a:pt x="29139" y="700668"/>
                    <a:pt x="11359" y="665665"/>
                    <a:pt x="6914" y="625106"/>
                  </a:cubicBezTo>
                  <a:cubicBezTo>
                    <a:pt x="-1975" y="618994"/>
                    <a:pt x="247" y="610105"/>
                    <a:pt x="247" y="601770"/>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9" name="Freeform: Shape 8">
              <a:extLst>
                <a:ext uri="{FF2B5EF4-FFF2-40B4-BE49-F238E27FC236}">
                  <a16:creationId xmlns:a16="http://schemas.microsoft.com/office/drawing/2014/main" id="{7EF678E8-65C8-4A8B-AF83-8C4B36E353F8}"/>
                </a:ext>
              </a:extLst>
            </p:cNvPr>
            <p:cNvSpPr/>
            <p:nvPr/>
          </p:nvSpPr>
          <p:spPr>
            <a:xfrm>
              <a:off x="385763" y="417483"/>
              <a:ext cx="2558629" cy="806208"/>
            </a:xfrm>
            <a:custGeom>
              <a:avLst/>
              <a:gdLst>
                <a:gd name="connsiteX0" fmla="*/ 9489 w 2558629"/>
                <a:gd name="connsiteY0" fmla="*/ 392327 h 806208"/>
                <a:gd name="connsiteX1" fmla="*/ 29491 w 2558629"/>
                <a:gd name="connsiteY1" fmla="*/ 423441 h 806208"/>
                <a:gd name="connsiteX2" fmla="*/ 40603 w 2558629"/>
                <a:gd name="connsiteY2" fmla="*/ 427331 h 806208"/>
                <a:gd name="connsiteX3" fmla="*/ 37269 w 2558629"/>
                <a:gd name="connsiteY3" fmla="*/ 417885 h 806208"/>
                <a:gd name="connsiteX4" fmla="*/ 31158 w 2558629"/>
                <a:gd name="connsiteY4" fmla="*/ 408440 h 806208"/>
                <a:gd name="connsiteX5" fmla="*/ 9489 w 2558629"/>
                <a:gd name="connsiteY5" fmla="*/ 392327 h 806208"/>
                <a:gd name="connsiteX6" fmla="*/ 32616 w 2558629"/>
                <a:gd name="connsiteY6" fmla="*/ 121955 h 806208"/>
                <a:gd name="connsiteX7" fmla="*/ 64494 w 2558629"/>
                <a:gd name="connsiteY7" fmla="*/ 133414 h 806208"/>
                <a:gd name="connsiteX8" fmla="*/ 101719 w 2558629"/>
                <a:gd name="connsiteY8" fmla="*/ 133414 h 806208"/>
                <a:gd name="connsiteX9" fmla="*/ 123388 w 2558629"/>
                <a:gd name="connsiteY9" fmla="*/ 133970 h 806208"/>
                <a:gd name="connsiteX10" fmla="*/ 63383 w 2558629"/>
                <a:gd name="connsiteY10" fmla="*/ 229534 h 806208"/>
                <a:gd name="connsiteX11" fmla="*/ 64494 w 2558629"/>
                <a:gd name="connsiteY11" fmla="*/ 243980 h 806208"/>
                <a:gd name="connsiteX12" fmla="*/ 76162 w 2558629"/>
                <a:gd name="connsiteY12" fmla="*/ 274538 h 806208"/>
                <a:gd name="connsiteX13" fmla="*/ 75050 w 2558629"/>
                <a:gd name="connsiteY13" fmla="*/ 413440 h 806208"/>
                <a:gd name="connsiteX14" fmla="*/ 67827 w 2558629"/>
                <a:gd name="connsiteY14" fmla="*/ 463445 h 806208"/>
                <a:gd name="connsiteX15" fmla="*/ 73939 w 2558629"/>
                <a:gd name="connsiteY15" fmla="*/ 465112 h 806208"/>
                <a:gd name="connsiteX16" fmla="*/ 73939 w 2558629"/>
                <a:gd name="connsiteY16" fmla="*/ 465668 h 806208"/>
                <a:gd name="connsiteX17" fmla="*/ 73383 w 2558629"/>
                <a:gd name="connsiteY17" fmla="*/ 550675 h 806208"/>
                <a:gd name="connsiteX18" fmla="*/ 75606 w 2558629"/>
                <a:gd name="connsiteY18" fmla="*/ 750694 h 806208"/>
                <a:gd name="connsiteX19" fmla="*/ 75606 w 2558629"/>
                <a:gd name="connsiteY19" fmla="*/ 806208 h 806208"/>
                <a:gd name="connsiteX20" fmla="*/ 599 w 2558629"/>
                <a:gd name="connsiteY20" fmla="*/ 806208 h 806208"/>
                <a:gd name="connsiteX21" fmla="*/ 599 w 2558629"/>
                <a:gd name="connsiteY21" fmla="*/ 542342 h 806208"/>
                <a:gd name="connsiteX22" fmla="*/ 3377 w 2558629"/>
                <a:gd name="connsiteY22" fmla="*/ 525118 h 806208"/>
                <a:gd name="connsiteX23" fmla="*/ 599 w 2558629"/>
                <a:gd name="connsiteY23" fmla="*/ 307320 h 806208"/>
                <a:gd name="connsiteX24" fmla="*/ 10044 w 2558629"/>
                <a:gd name="connsiteY24" fmla="*/ 296208 h 806208"/>
                <a:gd name="connsiteX25" fmla="*/ 26713 w 2558629"/>
                <a:gd name="connsiteY25" fmla="*/ 287317 h 806208"/>
                <a:gd name="connsiteX26" fmla="*/ 20046 w 2558629"/>
                <a:gd name="connsiteY26" fmla="*/ 274538 h 806208"/>
                <a:gd name="connsiteX27" fmla="*/ 1155 w 2558629"/>
                <a:gd name="connsiteY27" fmla="*/ 277872 h 806208"/>
                <a:gd name="connsiteX28" fmla="*/ 12822 w 2558629"/>
                <a:gd name="connsiteY28" fmla="*/ 150082 h 806208"/>
                <a:gd name="connsiteX29" fmla="*/ 32616 w 2558629"/>
                <a:gd name="connsiteY29" fmla="*/ 121955 h 806208"/>
                <a:gd name="connsiteX30" fmla="*/ 150959 w 2558629"/>
                <a:gd name="connsiteY30" fmla="*/ 87854 h 806208"/>
                <a:gd name="connsiteX31" fmla="*/ 157835 w 2558629"/>
                <a:gd name="connsiteY31" fmla="*/ 89521 h 806208"/>
                <a:gd name="connsiteX32" fmla="*/ 160613 w 2558629"/>
                <a:gd name="connsiteY32" fmla="*/ 108412 h 806208"/>
                <a:gd name="connsiteX33" fmla="*/ 125054 w 2558629"/>
                <a:gd name="connsiteY33" fmla="*/ 132858 h 806208"/>
                <a:gd name="connsiteX34" fmla="*/ 144501 w 2558629"/>
                <a:gd name="connsiteY34" fmla="*/ 94522 h 806208"/>
                <a:gd name="connsiteX35" fmla="*/ 150959 w 2558629"/>
                <a:gd name="connsiteY35" fmla="*/ 87854 h 806208"/>
                <a:gd name="connsiteX36" fmla="*/ 2447491 w 2558629"/>
                <a:gd name="connsiteY36" fmla="*/ 64519 h 806208"/>
                <a:gd name="connsiteX37" fmla="*/ 2465271 w 2558629"/>
                <a:gd name="connsiteY37" fmla="*/ 74520 h 806208"/>
                <a:gd name="connsiteX38" fmla="*/ 2443602 w 2558629"/>
                <a:gd name="connsiteY38" fmla="*/ 72297 h 806208"/>
                <a:gd name="connsiteX39" fmla="*/ 2447491 w 2558629"/>
                <a:gd name="connsiteY39" fmla="*/ 64519 h 806208"/>
                <a:gd name="connsiteX40" fmla="*/ 2305257 w 2558629"/>
                <a:gd name="connsiteY40" fmla="*/ 3401 h 806208"/>
                <a:gd name="connsiteX41" fmla="*/ 2506942 w 2558629"/>
                <a:gd name="connsiteY41" fmla="*/ 3401 h 806208"/>
                <a:gd name="connsiteX42" fmla="*/ 2440825 w 2558629"/>
                <a:gd name="connsiteY42" fmla="*/ 58407 h 806208"/>
                <a:gd name="connsiteX43" fmla="*/ 2409710 w 2558629"/>
                <a:gd name="connsiteY43" fmla="*/ 74519 h 806208"/>
                <a:gd name="connsiteX44" fmla="*/ 2318591 w 2558629"/>
                <a:gd name="connsiteY44" fmla="*/ 73963 h 806208"/>
                <a:gd name="connsiteX45" fmla="*/ 2286366 w 2558629"/>
                <a:gd name="connsiteY45" fmla="*/ 50628 h 806208"/>
                <a:gd name="connsiteX46" fmla="*/ 2280254 w 2558629"/>
                <a:gd name="connsiteY46" fmla="*/ 40627 h 806208"/>
                <a:gd name="connsiteX47" fmla="*/ 2324702 w 2558629"/>
                <a:gd name="connsiteY47" fmla="*/ 41183 h 806208"/>
                <a:gd name="connsiteX48" fmla="*/ 2338037 w 2558629"/>
                <a:gd name="connsiteY48" fmla="*/ 27292 h 806208"/>
                <a:gd name="connsiteX49" fmla="*/ 2325258 w 2558629"/>
                <a:gd name="connsiteY49" fmla="*/ 17847 h 806208"/>
                <a:gd name="connsiteX50" fmla="*/ 2305257 w 2558629"/>
                <a:gd name="connsiteY50" fmla="*/ 3401 h 806208"/>
                <a:gd name="connsiteX51" fmla="*/ 800117 w 2558629"/>
                <a:gd name="connsiteY51" fmla="*/ 2291 h 806208"/>
                <a:gd name="connsiteX52" fmla="*/ 1134593 w 2558629"/>
                <a:gd name="connsiteY52" fmla="*/ 2291 h 806208"/>
                <a:gd name="connsiteX53" fmla="*/ 1106257 w 2558629"/>
                <a:gd name="connsiteY53" fmla="*/ 22848 h 806208"/>
                <a:gd name="connsiteX54" fmla="*/ 1096811 w 2558629"/>
                <a:gd name="connsiteY54" fmla="*/ 29515 h 806208"/>
                <a:gd name="connsiteX55" fmla="*/ 1105701 w 2558629"/>
                <a:gd name="connsiteY55" fmla="*/ 43962 h 806208"/>
                <a:gd name="connsiteX56" fmla="*/ 1118480 w 2558629"/>
                <a:gd name="connsiteY56" fmla="*/ 45628 h 806208"/>
                <a:gd name="connsiteX57" fmla="*/ 1150705 w 2558629"/>
                <a:gd name="connsiteY57" fmla="*/ 53407 h 806208"/>
                <a:gd name="connsiteX58" fmla="*/ 1155706 w 2558629"/>
                <a:gd name="connsiteY58" fmla="*/ 61741 h 806208"/>
                <a:gd name="connsiteX59" fmla="*/ 1184597 w 2558629"/>
                <a:gd name="connsiteY59" fmla="*/ 60630 h 806208"/>
                <a:gd name="connsiteX60" fmla="*/ 1201265 w 2558629"/>
                <a:gd name="connsiteY60" fmla="*/ 65630 h 806208"/>
                <a:gd name="connsiteX61" fmla="*/ 1189598 w 2558629"/>
                <a:gd name="connsiteY61" fmla="*/ 76187 h 806208"/>
                <a:gd name="connsiteX62" fmla="*/ 1155706 w 2558629"/>
                <a:gd name="connsiteY62" fmla="*/ 72297 h 806208"/>
                <a:gd name="connsiteX63" fmla="*/ 1067364 w 2558629"/>
                <a:gd name="connsiteY63" fmla="*/ 73408 h 806208"/>
                <a:gd name="connsiteX64" fmla="*/ 1059586 w 2558629"/>
                <a:gd name="connsiteY64" fmla="*/ 52851 h 806208"/>
                <a:gd name="connsiteX65" fmla="*/ 1049029 w 2558629"/>
                <a:gd name="connsiteY65" fmla="*/ 36739 h 806208"/>
                <a:gd name="connsiteX66" fmla="*/ 1001802 w 2558629"/>
                <a:gd name="connsiteY66" fmla="*/ 50073 h 806208"/>
                <a:gd name="connsiteX67" fmla="*/ 1005691 w 2558629"/>
                <a:gd name="connsiteY67" fmla="*/ 75075 h 806208"/>
                <a:gd name="connsiteX68" fmla="*/ 729555 w 2558629"/>
                <a:gd name="connsiteY68" fmla="*/ 75075 h 806208"/>
                <a:gd name="connsiteX69" fmla="*/ 783449 w 2558629"/>
                <a:gd name="connsiteY69" fmla="*/ 17292 h 806208"/>
                <a:gd name="connsiteX70" fmla="*/ 800117 w 2558629"/>
                <a:gd name="connsiteY70" fmla="*/ 2291 h 806208"/>
                <a:gd name="connsiteX71" fmla="*/ 2237471 w 2558629"/>
                <a:gd name="connsiteY71" fmla="*/ 1735 h 806208"/>
                <a:gd name="connsiteX72" fmla="*/ 2257474 w 2558629"/>
                <a:gd name="connsiteY72" fmla="*/ 28404 h 806208"/>
                <a:gd name="connsiteX73" fmla="*/ 2272475 w 2558629"/>
                <a:gd name="connsiteY73" fmla="*/ 58407 h 806208"/>
                <a:gd name="connsiteX74" fmla="*/ 2279142 w 2558629"/>
                <a:gd name="connsiteY74" fmla="*/ 65630 h 806208"/>
                <a:gd name="connsiteX75" fmla="*/ 2271919 w 2558629"/>
                <a:gd name="connsiteY75" fmla="*/ 73964 h 806208"/>
                <a:gd name="connsiteX76" fmla="*/ 2256918 w 2558629"/>
                <a:gd name="connsiteY76" fmla="*/ 73964 h 806208"/>
                <a:gd name="connsiteX77" fmla="*/ 1780207 w 2558629"/>
                <a:gd name="connsiteY77" fmla="*/ 73964 h 806208"/>
                <a:gd name="connsiteX78" fmla="*/ 1757427 w 2558629"/>
                <a:gd name="connsiteY78" fmla="*/ 66185 h 806208"/>
                <a:gd name="connsiteX79" fmla="*/ 1779096 w 2558629"/>
                <a:gd name="connsiteY79" fmla="*/ 54518 h 806208"/>
                <a:gd name="connsiteX80" fmla="*/ 1788541 w 2558629"/>
                <a:gd name="connsiteY80" fmla="*/ 49517 h 806208"/>
                <a:gd name="connsiteX81" fmla="*/ 1777429 w 2558629"/>
                <a:gd name="connsiteY81" fmla="*/ 47295 h 806208"/>
                <a:gd name="connsiteX82" fmla="*/ 1771317 w 2558629"/>
                <a:gd name="connsiteY82" fmla="*/ 40627 h 806208"/>
                <a:gd name="connsiteX83" fmla="*/ 1776318 w 2558629"/>
                <a:gd name="connsiteY83" fmla="*/ 33960 h 806208"/>
                <a:gd name="connsiteX84" fmla="*/ 1809099 w 2558629"/>
                <a:gd name="connsiteY84" fmla="*/ 26737 h 806208"/>
                <a:gd name="connsiteX85" fmla="*/ 1827989 w 2558629"/>
                <a:gd name="connsiteY85" fmla="*/ 18403 h 806208"/>
                <a:gd name="connsiteX86" fmla="*/ 1862992 w 2558629"/>
                <a:gd name="connsiteY86" fmla="*/ 2290 h 806208"/>
                <a:gd name="connsiteX87" fmla="*/ 2033008 w 2558629"/>
                <a:gd name="connsiteY87" fmla="*/ 2290 h 806208"/>
                <a:gd name="connsiteX88" fmla="*/ 2026341 w 2558629"/>
                <a:gd name="connsiteY88" fmla="*/ 32848 h 806208"/>
                <a:gd name="connsiteX89" fmla="*/ 2032452 w 2558629"/>
                <a:gd name="connsiteY89" fmla="*/ 47850 h 806208"/>
                <a:gd name="connsiteX90" fmla="*/ 2047454 w 2558629"/>
                <a:gd name="connsiteY90" fmla="*/ 38960 h 806208"/>
                <a:gd name="connsiteX91" fmla="*/ 2051899 w 2558629"/>
                <a:gd name="connsiteY91" fmla="*/ 30071 h 806208"/>
                <a:gd name="connsiteX92" fmla="*/ 2085235 w 2558629"/>
                <a:gd name="connsiteY92" fmla="*/ 2290 h 806208"/>
                <a:gd name="connsiteX93" fmla="*/ 2237471 w 2558629"/>
                <a:gd name="connsiteY93" fmla="*/ 1735 h 806208"/>
                <a:gd name="connsiteX94" fmla="*/ 223952 w 2558629"/>
                <a:gd name="connsiteY94" fmla="*/ 1735 h 806208"/>
                <a:gd name="connsiteX95" fmla="*/ 538426 w 2558629"/>
                <a:gd name="connsiteY95" fmla="*/ 1735 h 806208"/>
                <a:gd name="connsiteX96" fmla="*/ 563428 w 2558629"/>
                <a:gd name="connsiteY96" fmla="*/ 3402 h 806208"/>
                <a:gd name="connsiteX97" fmla="*/ 573429 w 2558629"/>
                <a:gd name="connsiteY97" fmla="*/ 13403 h 806208"/>
                <a:gd name="connsiteX98" fmla="*/ 512312 w 2558629"/>
                <a:gd name="connsiteY98" fmla="*/ 73965 h 806208"/>
                <a:gd name="connsiteX99" fmla="*/ 289514 w 2558629"/>
                <a:gd name="connsiteY99" fmla="*/ 73965 h 806208"/>
                <a:gd name="connsiteX100" fmla="*/ 184504 w 2558629"/>
                <a:gd name="connsiteY100" fmla="*/ 95633 h 806208"/>
                <a:gd name="connsiteX101" fmla="*/ 163947 w 2558629"/>
                <a:gd name="connsiteY101" fmla="*/ 88410 h 806208"/>
                <a:gd name="connsiteX102" fmla="*/ 136722 w 2558629"/>
                <a:gd name="connsiteY102" fmla="*/ 77298 h 806208"/>
                <a:gd name="connsiteX103" fmla="*/ 85606 w 2558629"/>
                <a:gd name="connsiteY103" fmla="*/ 80632 h 806208"/>
                <a:gd name="connsiteX104" fmla="*/ 73383 w 2558629"/>
                <a:gd name="connsiteY104" fmla="*/ 68964 h 806208"/>
                <a:gd name="connsiteX105" fmla="*/ 90052 w 2558629"/>
                <a:gd name="connsiteY105" fmla="*/ 41739 h 806208"/>
                <a:gd name="connsiteX106" fmla="*/ 105608 w 2558629"/>
                <a:gd name="connsiteY106" fmla="*/ 44517 h 806208"/>
                <a:gd name="connsiteX107" fmla="*/ 142834 w 2558629"/>
                <a:gd name="connsiteY107" fmla="*/ 53407 h 806208"/>
                <a:gd name="connsiteX108" fmla="*/ 142834 w 2558629"/>
                <a:gd name="connsiteY108" fmla="*/ 18403 h 806208"/>
                <a:gd name="connsiteX109" fmla="*/ 142278 w 2558629"/>
                <a:gd name="connsiteY109" fmla="*/ 13958 h 806208"/>
                <a:gd name="connsiteX110" fmla="*/ 223952 w 2558629"/>
                <a:gd name="connsiteY110" fmla="*/ 1735 h 806208"/>
                <a:gd name="connsiteX111" fmla="*/ 651214 w 2558629"/>
                <a:gd name="connsiteY111" fmla="*/ 1179 h 806208"/>
                <a:gd name="connsiteX112" fmla="*/ 682328 w 2558629"/>
                <a:gd name="connsiteY112" fmla="*/ 1179 h 806208"/>
                <a:gd name="connsiteX113" fmla="*/ 691218 w 2558629"/>
                <a:gd name="connsiteY113" fmla="*/ 40627 h 806208"/>
                <a:gd name="connsiteX114" fmla="*/ 687328 w 2558629"/>
                <a:gd name="connsiteY114" fmla="*/ 27292 h 806208"/>
                <a:gd name="connsiteX115" fmla="*/ 686772 w 2558629"/>
                <a:gd name="connsiteY115" fmla="*/ 18403 h 806208"/>
                <a:gd name="connsiteX116" fmla="*/ 697329 w 2558629"/>
                <a:gd name="connsiteY116" fmla="*/ 20070 h 806208"/>
                <a:gd name="connsiteX117" fmla="*/ 718998 w 2558629"/>
                <a:gd name="connsiteY117" fmla="*/ 57851 h 806208"/>
                <a:gd name="connsiteX118" fmla="*/ 704552 w 2558629"/>
                <a:gd name="connsiteY118" fmla="*/ 74519 h 806208"/>
                <a:gd name="connsiteX119" fmla="*/ 593431 w 2558629"/>
                <a:gd name="connsiteY119" fmla="*/ 73963 h 806208"/>
                <a:gd name="connsiteX120" fmla="*/ 578984 w 2558629"/>
                <a:gd name="connsiteY120" fmla="*/ 68407 h 806208"/>
                <a:gd name="connsiteX121" fmla="*/ 588985 w 2558629"/>
                <a:gd name="connsiteY121" fmla="*/ 57295 h 806208"/>
                <a:gd name="connsiteX122" fmla="*/ 599542 w 2558629"/>
                <a:gd name="connsiteY122" fmla="*/ 45072 h 806208"/>
                <a:gd name="connsiteX123" fmla="*/ 651214 w 2558629"/>
                <a:gd name="connsiteY123" fmla="*/ 1179 h 806208"/>
                <a:gd name="connsiteX124" fmla="*/ 2535763 w 2558629"/>
                <a:gd name="connsiteY124" fmla="*/ 1178 h 806208"/>
                <a:gd name="connsiteX125" fmla="*/ 2556390 w 2558629"/>
                <a:gd name="connsiteY125" fmla="*/ 4512 h 806208"/>
                <a:gd name="connsiteX126" fmla="*/ 2555834 w 2558629"/>
                <a:gd name="connsiteY126" fmla="*/ 58406 h 806208"/>
                <a:gd name="connsiteX127" fmla="*/ 2529721 w 2558629"/>
                <a:gd name="connsiteY127" fmla="*/ 51739 h 806208"/>
                <a:gd name="connsiteX128" fmla="*/ 2490273 w 2558629"/>
                <a:gd name="connsiteY128" fmla="*/ 74518 h 806208"/>
                <a:gd name="connsiteX129" fmla="*/ 2509720 w 2558629"/>
                <a:gd name="connsiteY129" fmla="*/ 15069 h 806208"/>
                <a:gd name="connsiteX130" fmla="*/ 2514720 w 2558629"/>
                <a:gd name="connsiteY130" fmla="*/ 2845 h 806208"/>
                <a:gd name="connsiteX131" fmla="*/ 2535763 w 2558629"/>
                <a:gd name="connsiteY131" fmla="*/ 1178 h 806208"/>
                <a:gd name="connsiteX132" fmla="*/ 1370030 w 2558629"/>
                <a:gd name="connsiteY132" fmla="*/ 693 h 806208"/>
                <a:gd name="connsiteX133" fmla="*/ 1381837 w 2558629"/>
                <a:gd name="connsiteY133" fmla="*/ 1735 h 806208"/>
                <a:gd name="connsiteX134" fmla="*/ 1359057 w 2558629"/>
                <a:gd name="connsiteY134" fmla="*/ 5069 h 806208"/>
                <a:gd name="connsiteX135" fmla="*/ 1370030 w 2558629"/>
                <a:gd name="connsiteY135" fmla="*/ 693 h 806208"/>
                <a:gd name="connsiteX136" fmla="*/ 1250158 w 2558629"/>
                <a:gd name="connsiteY136" fmla="*/ 68 h 806208"/>
                <a:gd name="connsiteX137" fmla="*/ 1308497 w 2558629"/>
                <a:gd name="connsiteY137" fmla="*/ 68 h 806208"/>
                <a:gd name="connsiteX138" fmla="*/ 1320720 w 2558629"/>
                <a:gd name="connsiteY138" fmla="*/ 9514 h 806208"/>
                <a:gd name="connsiteX139" fmla="*/ 1360168 w 2558629"/>
                <a:gd name="connsiteY139" fmla="*/ 35071 h 806208"/>
                <a:gd name="connsiteX140" fmla="*/ 1408507 w 2558629"/>
                <a:gd name="connsiteY140" fmla="*/ 36183 h 806208"/>
                <a:gd name="connsiteX141" fmla="*/ 1416284 w 2558629"/>
                <a:gd name="connsiteY141" fmla="*/ 30071 h 806208"/>
                <a:gd name="connsiteX142" fmla="*/ 1418507 w 2558629"/>
                <a:gd name="connsiteY142" fmla="*/ 14514 h 806208"/>
                <a:gd name="connsiteX143" fmla="*/ 1406839 w 2558629"/>
                <a:gd name="connsiteY143" fmla="*/ 16736 h 806208"/>
                <a:gd name="connsiteX144" fmla="*/ 1392949 w 2558629"/>
                <a:gd name="connsiteY144" fmla="*/ 22292 h 806208"/>
                <a:gd name="connsiteX145" fmla="*/ 1446287 w 2558629"/>
                <a:gd name="connsiteY145" fmla="*/ 15070 h 806208"/>
                <a:gd name="connsiteX146" fmla="*/ 1491847 w 2558629"/>
                <a:gd name="connsiteY146" fmla="*/ 65074 h 806208"/>
                <a:gd name="connsiteX147" fmla="*/ 1481847 w 2558629"/>
                <a:gd name="connsiteY147" fmla="*/ 30071 h 806208"/>
                <a:gd name="connsiteX148" fmla="*/ 1478512 w 2558629"/>
                <a:gd name="connsiteY148" fmla="*/ 18403 h 806208"/>
                <a:gd name="connsiteX149" fmla="*/ 1491292 w 2558629"/>
                <a:gd name="connsiteY149" fmla="*/ 17292 h 806208"/>
                <a:gd name="connsiteX150" fmla="*/ 1534073 w 2558629"/>
                <a:gd name="connsiteY150" fmla="*/ 35071 h 806208"/>
                <a:gd name="connsiteX151" fmla="*/ 1542963 w 2558629"/>
                <a:gd name="connsiteY151" fmla="*/ 38961 h 806208"/>
                <a:gd name="connsiteX152" fmla="*/ 1550186 w 2558629"/>
                <a:gd name="connsiteY152" fmla="*/ 40627 h 806208"/>
                <a:gd name="connsiteX153" fmla="*/ 1534629 w 2558629"/>
                <a:gd name="connsiteY153" fmla="*/ 3402 h 806208"/>
                <a:gd name="connsiteX154" fmla="*/ 1512960 w 2558629"/>
                <a:gd name="connsiteY154" fmla="*/ 15625 h 806208"/>
                <a:gd name="connsiteX155" fmla="*/ 1507404 w 2558629"/>
                <a:gd name="connsiteY155" fmla="*/ 5068 h 806208"/>
                <a:gd name="connsiteX156" fmla="*/ 1517405 w 2558629"/>
                <a:gd name="connsiteY156" fmla="*/ 623 h 806208"/>
                <a:gd name="connsiteX157" fmla="*/ 1759094 w 2558629"/>
                <a:gd name="connsiteY157" fmla="*/ 623 h 806208"/>
                <a:gd name="connsiteX158" fmla="*/ 1697422 w 2558629"/>
                <a:gd name="connsiteY158" fmla="*/ 16180 h 806208"/>
                <a:gd name="connsiteX159" fmla="*/ 1672419 w 2558629"/>
                <a:gd name="connsiteY159" fmla="*/ 18959 h 806208"/>
                <a:gd name="connsiteX160" fmla="*/ 1671864 w 2558629"/>
                <a:gd name="connsiteY160" fmla="*/ 42294 h 806208"/>
                <a:gd name="connsiteX161" fmla="*/ 1723535 w 2558629"/>
                <a:gd name="connsiteY161" fmla="*/ 63407 h 806208"/>
                <a:gd name="connsiteX162" fmla="*/ 1734092 w 2558629"/>
                <a:gd name="connsiteY162" fmla="*/ 71742 h 806208"/>
                <a:gd name="connsiteX163" fmla="*/ 1219600 w 2558629"/>
                <a:gd name="connsiteY163" fmla="*/ 70630 h 806208"/>
                <a:gd name="connsiteX164" fmla="*/ 1234601 w 2558629"/>
                <a:gd name="connsiteY164" fmla="*/ 11180 h 806208"/>
                <a:gd name="connsiteX165" fmla="*/ 1250158 w 2558629"/>
                <a:gd name="connsiteY165" fmla="*/ 68 h 8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2558629" h="806208">
                  <a:moveTo>
                    <a:pt x="9489" y="392327"/>
                  </a:moveTo>
                  <a:cubicBezTo>
                    <a:pt x="21157" y="400106"/>
                    <a:pt x="20601" y="415107"/>
                    <a:pt x="29491" y="423441"/>
                  </a:cubicBezTo>
                  <a:cubicBezTo>
                    <a:pt x="32824" y="426219"/>
                    <a:pt x="35047" y="433443"/>
                    <a:pt x="40603" y="427331"/>
                  </a:cubicBezTo>
                  <a:cubicBezTo>
                    <a:pt x="43937" y="423441"/>
                    <a:pt x="41714" y="420108"/>
                    <a:pt x="37269" y="417885"/>
                  </a:cubicBezTo>
                  <a:cubicBezTo>
                    <a:pt x="33380" y="416219"/>
                    <a:pt x="30046" y="413440"/>
                    <a:pt x="31158" y="408440"/>
                  </a:cubicBezTo>
                  <a:cubicBezTo>
                    <a:pt x="36158" y="388438"/>
                    <a:pt x="21712" y="391216"/>
                    <a:pt x="9489" y="392327"/>
                  </a:cubicBezTo>
                  <a:close/>
                  <a:moveTo>
                    <a:pt x="32616" y="121955"/>
                  </a:moveTo>
                  <a:cubicBezTo>
                    <a:pt x="40881" y="119107"/>
                    <a:pt x="51159" y="122858"/>
                    <a:pt x="64494" y="133414"/>
                  </a:cubicBezTo>
                  <a:cubicBezTo>
                    <a:pt x="78384" y="143970"/>
                    <a:pt x="89496" y="147860"/>
                    <a:pt x="101719" y="133414"/>
                  </a:cubicBezTo>
                  <a:cubicBezTo>
                    <a:pt x="109498" y="123969"/>
                    <a:pt x="116166" y="136193"/>
                    <a:pt x="123388" y="133970"/>
                  </a:cubicBezTo>
                  <a:cubicBezTo>
                    <a:pt x="101164" y="165084"/>
                    <a:pt x="90607" y="202865"/>
                    <a:pt x="63383" y="229534"/>
                  </a:cubicBezTo>
                  <a:cubicBezTo>
                    <a:pt x="55049" y="237313"/>
                    <a:pt x="58938" y="240646"/>
                    <a:pt x="64494" y="243980"/>
                  </a:cubicBezTo>
                  <a:cubicBezTo>
                    <a:pt x="77273" y="251203"/>
                    <a:pt x="76162" y="262871"/>
                    <a:pt x="76162" y="274538"/>
                  </a:cubicBezTo>
                  <a:cubicBezTo>
                    <a:pt x="75606" y="320654"/>
                    <a:pt x="77273" y="367325"/>
                    <a:pt x="75050" y="413440"/>
                  </a:cubicBezTo>
                  <a:cubicBezTo>
                    <a:pt x="73939" y="429553"/>
                    <a:pt x="78939" y="447888"/>
                    <a:pt x="67827" y="463445"/>
                  </a:cubicBezTo>
                  <a:cubicBezTo>
                    <a:pt x="69494" y="464000"/>
                    <a:pt x="71717" y="464556"/>
                    <a:pt x="73939" y="465112"/>
                  </a:cubicBezTo>
                  <a:cubicBezTo>
                    <a:pt x="73939" y="465112"/>
                    <a:pt x="73939" y="465668"/>
                    <a:pt x="73939" y="465668"/>
                  </a:cubicBezTo>
                  <a:cubicBezTo>
                    <a:pt x="76718" y="494004"/>
                    <a:pt x="77273" y="522340"/>
                    <a:pt x="73383" y="550675"/>
                  </a:cubicBezTo>
                  <a:cubicBezTo>
                    <a:pt x="74495" y="617349"/>
                    <a:pt x="75606" y="684021"/>
                    <a:pt x="75606" y="750694"/>
                  </a:cubicBezTo>
                  <a:lnTo>
                    <a:pt x="75606" y="806208"/>
                  </a:lnTo>
                  <a:lnTo>
                    <a:pt x="599" y="806208"/>
                  </a:lnTo>
                  <a:lnTo>
                    <a:pt x="599" y="542342"/>
                  </a:lnTo>
                  <a:cubicBezTo>
                    <a:pt x="599" y="536230"/>
                    <a:pt x="-1068" y="530118"/>
                    <a:pt x="3377" y="525118"/>
                  </a:cubicBezTo>
                  <a:cubicBezTo>
                    <a:pt x="-3290" y="452888"/>
                    <a:pt x="2266" y="380104"/>
                    <a:pt x="599" y="307320"/>
                  </a:cubicBezTo>
                  <a:cubicBezTo>
                    <a:pt x="599" y="301208"/>
                    <a:pt x="1155" y="295652"/>
                    <a:pt x="10044" y="296208"/>
                  </a:cubicBezTo>
                  <a:cubicBezTo>
                    <a:pt x="17267" y="296208"/>
                    <a:pt x="24490" y="293985"/>
                    <a:pt x="26713" y="287317"/>
                  </a:cubicBezTo>
                  <a:cubicBezTo>
                    <a:pt x="28379" y="282317"/>
                    <a:pt x="23379" y="278428"/>
                    <a:pt x="20046" y="274538"/>
                  </a:cubicBezTo>
                  <a:cubicBezTo>
                    <a:pt x="10600" y="263426"/>
                    <a:pt x="10044" y="284540"/>
                    <a:pt x="1155" y="277872"/>
                  </a:cubicBezTo>
                  <a:cubicBezTo>
                    <a:pt x="43" y="235646"/>
                    <a:pt x="-1623" y="192309"/>
                    <a:pt x="12822" y="150082"/>
                  </a:cubicBezTo>
                  <a:cubicBezTo>
                    <a:pt x="18101" y="134248"/>
                    <a:pt x="24351" y="124802"/>
                    <a:pt x="32616" y="121955"/>
                  </a:cubicBezTo>
                  <a:close/>
                  <a:moveTo>
                    <a:pt x="150959" y="87854"/>
                  </a:moveTo>
                  <a:cubicBezTo>
                    <a:pt x="153390" y="86743"/>
                    <a:pt x="155891" y="87021"/>
                    <a:pt x="157835" y="89521"/>
                  </a:cubicBezTo>
                  <a:cubicBezTo>
                    <a:pt x="161169" y="93966"/>
                    <a:pt x="170058" y="102856"/>
                    <a:pt x="160613" y="108412"/>
                  </a:cubicBezTo>
                  <a:cubicBezTo>
                    <a:pt x="148390" y="116190"/>
                    <a:pt x="140611" y="130636"/>
                    <a:pt x="125054" y="132858"/>
                  </a:cubicBezTo>
                  <a:cubicBezTo>
                    <a:pt x="128388" y="118413"/>
                    <a:pt x="137833" y="107301"/>
                    <a:pt x="144501" y="94522"/>
                  </a:cubicBezTo>
                  <a:cubicBezTo>
                    <a:pt x="146167" y="91466"/>
                    <a:pt x="148529" y="88966"/>
                    <a:pt x="150959" y="87854"/>
                  </a:cubicBezTo>
                  <a:close/>
                  <a:moveTo>
                    <a:pt x="2447491" y="64519"/>
                  </a:moveTo>
                  <a:cubicBezTo>
                    <a:pt x="2457492" y="60074"/>
                    <a:pt x="2459715" y="68408"/>
                    <a:pt x="2465271" y="74520"/>
                  </a:cubicBezTo>
                  <a:cubicBezTo>
                    <a:pt x="2455826" y="78409"/>
                    <a:pt x="2448603" y="78965"/>
                    <a:pt x="2443602" y="72297"/>
                  </a:cubicBezTo>
                  <a:cubicBezTo>
                    <a:pt x="2440824" y="68964"/>
                    <a:pt x="2444713" y="65630"/>
                    <a:pt x="2447491" y="64519"/>
                  </a:cubicBezTo>
                  <a:close/>
                  <a:moveTo>
                    <a:pt x="2305257" y="3401"/>
                  </a:moveTo>
                  <a:cubicBezTo>
                    <a:pt x="2371929" y="3401"/>
                    <a:pt x="2435824" y="3401"/>
                    <a:pt x="2506942" y="3401"/>
                  </a:cubicBezTo>
                  <a:cubicBezTo>
                    <a:pt x="2479161" y="21181"/>
                    <a:pt x="2452492" y="31181"/>
                    <a:pt x="2440825" y="58407"/>
                  </a:cubicBezTo>
                  <a:cubicBezTo>
                    <a:pt x="2435269" y="71741"/>
                    <a:pt x="2424156" y="75075"/>
                    <a:pt x="2409710" y="74519"/>
                  </a:cubicBezTo>
                  <a:cubicBezTo>
                    <a:pt x="2379152" y="73408"/>
                    <a:pt x="2349149" y="73408"/>
                    <a:pt x="2318591" y="73963"/>
                  </a:cubicBezTo>
                  <a:cubicBezTo>
                    <a:pt x="2301367" y="74519"/>
                    <a:pt x="2283588" y="77298"/>
                    <a:pt x="2286366" y="50628"/>
                  </a:cubicBezTo>
                  <a:cubicBezTo>
                    <a:pt x="2286366" y="49517"/>
                    <a:pt x="2280810" y="47295"/>
                    <a:pt x="2280254" y="40627"/>
                  </a:cubicBezTo>
                  <a:cubicBezTo>
                    <a:pt x="2295255" y="40627"/>
                    <a:pt x="2310257" y="39516"/>
                    <a:pt x="2324702" y="41183"/>
                  </a:cubicBezTo>
                  <a:cubicBezTo>
                    <a:pt x="2337482" y="42849"/>
                    <a:pt x="2336370" y="32848"/>
                    <a:pt x="2338037" y="27292"/>
                  </a:cubicBezTo>
                  <a:cubicBezTo>
                    <a:pt x="2340815" y="17292"/>
                    <a:pt x="2329147" y="16736"/>
                    <a:pt x="2325258" y="17847"/>
                  </a:cubicBezTo>
                  <a:cubicBezTo>
                    <a:pt x="2310257" y="22848"/>
                    <a:pt x="2309146" y="13402"/>
                    <a:pt x="2305257" y="3401"/>
                  </a:cubicBezTo>
                  <a:close/>
                  <a:moveTo>
                    <a:pt x="800117" y="2291"/>
                  </a:moveTo>
                  <a:cubicBezTo>
                    <a:pt x="910683" y="2291"/>
                    <a:pt x="1020693" y="2291"/>
                    <a:pt x="1134593" y="2291"/>
                  </a:cubicBezTo>
                  <a:cubicBezTo>
                    <a:pt x="1125703" y="13403"/>
                    <a:pt x="1121258" y="25071"/>
                    <a:pt x="1106257" y="22848"/>
                  </a:cubicBezTo>
                  <a:cubicBezTo>
                    <a:pt x="1101256" y="21738"/>
                    <a:pt x="1096811" y="25627"/>
                    <a:pt x="1096811" y="29515"/>
                  </a:cubicBezTo>
                  <a:cubicBezTo>
                    <a:pt x="1097367" y="35072"/>
                    <a:pt x="1099589" y="41183"/>
                    <a:pt x="1105701" y="43962"/>
                  </a:cubicBezTo>
                  <a:cubicBezTo>
                    <a:pt x="1110146" y="46184"/>
                    <a:pt x="1114035" y="51740"/>
                    <a:pt x="1118480" y="45628"/>
                  </a:cubicBezTo>
                  <a:cubicBezTo>
                    <a:pt x="1136259" y="20071"/>
                    <a:pt x="1140704" y="47851"/>
                    <a:pt x="1150705" y="53407"/>
                  </a:cubicBezTo>
                  <a:cubicBezTo>
                    <a:pt x="1152927" y="54518"/>
                    <a:pt x="1154038" y="58963"/>
                    <a:pt x="1155706" y="61741"/>
                  </a:cubicBezTo>
                  <a:cubicBezTo>
                    <a:pt x="1165706" y="72297"/>
                    <a:pt x="1175152" y="66741"/>
                    <a:pt x="1184597" y="60630"/>
                  </a:cubicBezTo>
                  <a:cubicBezTo>
                    <a:pt x="1192376" y="55629"/>
                    <a:pt x="1199043" y="58963"/>
                    <a:pt x="1201265" y="65630"/>
                  </a:cubicBezTo>
                  <a:cubicBezTo>
                    <a:pt x="1205154" y="75631"/>
                    <a:pt x="1196265" y="76187"/>
                    <a:pt x="1189598" y="76187"/>
                  </a:cubicBezTo>
                  <a:cubicBezTo>
                    <a:pt x="1178485" y="75631"/>
                    <a:pt x="1166262" y="80076"/>
                    <a:pt x="1155706" y="72297"/>
                  </a:cubicBezTo>
                  <a:cubicBezTo>
                    <a:pt x="1126258" y="72853"/>
                    <a:pt x="1096811" y="73964"/>
                    <a:pt x="1067364" y="73408"/>
                  </a:cubicBezTo>
                  <a:cubicBezTo>
                    <a:pt x="1052362" y="72853"/>
                    <a:pt x="1055696" y="60630"/>
                    <a:pt x="1059586" y="52851"/>
                  </a:cubicBezTo>
                  <a:cubicBezTo>
                    <a:pt x="1066809" y="38961"/>
                    <a:pt x="1061808" y="36183"/>
                    <a:pt x="1049029" y="36739"/>
                  </a:cubicBezTo>
                  <a:cubicBezTo>
                    <a:pt x="1031805" y="37294"/>
                    <a:pt x="1012359" y="25627"/>
                    <a:pt x="1001802" y="50073"/>
                  </a:cubicBezTo>
                  <a:cubicBezTo>
                    <a:pt x="997913" y="59519"/>
                    <a:pt x="997913" y="66741"/>
                    <a:pt x="1005691" y="75075"/>
                  </a:cubicBezTo>
                  <a:cubicBezTo>
                    <a:pt x="915127" y="75075"/>
                    <a:pt x="825675" y="75075"/>
                    <a:pt x="729555" y="75075"/>
                  </a:cubicBezTo>
                  <a:cubicBezTo>
                    <a:pt x="760114" y="62296"/>
                    <a:pt x="772336" y="40072"/>
                    <a:pt x="783449" y="17292"/>
                  </a:cubicBezTo>
                  <a:cubicBezTo>
                    <a:pt x="786783" y="9514"/>
                    <a:pt x="788450" y="2291"/>
                    <a:pt x="800117" y="2291"/>
                  </a:cubicBezTo>
                  <a:close/>
                  <a:moveTo>
                    <a:pt x="2237471" y="1735"/>
                  </a:moveTo>
                  <a:cubicBezTo>
                    <a:pt x="2259696" y="1179"/>
                    <a:pt x="2265252" y="8958"/>
                    <a:pt x="2257474" y="28404"/>
                  </a:cubicBezTo>
                  <a:cubicBezTo>
                    <a:pt x="2251362" y="43961"/>
                    <a:pt x="2250806" y="56740"/>
                    <a:pt x="2272475" y="58407"/>
                  </a:cubicBezTo>
                  <a:cubicBezTo>
                    <a:pt x="2278031" y="58407"/>
                    <a:pt x="2279142" y="60629"/>
                    <a:pt x="2279142" y="65630"/>
                  </a:cubicBezTo>
                  <a:cubicBezTo>
                    <a:pt x="2279142" y="70630"/>
                    <a:pt x="2277475" y="73964"/>
                    <a:pt x="2271919" y="73964"/>
                  </a:cubicBezTo>
                  <a:cubicBezTo>
                    <a:pt x="2266919" y="73964"/>
                    <a:pt x="2261918" y="73964"/>
                    <a:pt x="2256918" y="73964"/>
                  </a:cubicBezTo>
                  <a:cubicBezTo>
                    <a:pt x="2098015" y="73964"/>
                    <a:pt x="1939111" y="74519"/>
                    <a:pt x="1780207" y="73964"/>
                  </a:cubicBezTo>
                  <a:cubicBezTo>
                    <a:pt x="1771873" y="73964"/>
                    <a:pt x="1757983" y="78964"/>
                    <a:pt x="1757427" y="66185"/>
                  </a:cubicBezTo>
                  <a:cubicBezTo>
                    <a:pt x="1756872" y="55628"/>
                    <a:pt x="1769095" y="54518"/>
                    <a:pt x="1779096" y="54518"/>
                  </a:cubicBezTo>
                  <a:cubicBezTo>
                    <a:pt x="1782985" y="54518"/>
                    <a:pt x="1790764" y="56740"/>
                    <a:pt x="1788541" y="49517"/>
                  </a:cubicBezTo>
                  <a:cubicBezTo>
                    <a:pt x="1787430" y="45072"/>
                    <a:pt x="1782985" y="40627"/>
                    <a:pt x="1777429" y="47295"/>
                  </a:cubicBezTo>
                  <a:cubicBezTo>
                    <a:pt x="1775207" y="45072"/>
                    <a:pt x="1772428" y="43405"/>
                    <a:pt x="1771317" y="40627"/>
                  </a:cubicBezTo>
                  <a:cubicBezTo>
                    <a:pt x="1769651" y="36738"/>
                    <a:pt x="1772428" y="33404"/>
                    <a:pt x="1776318" y="33960"/>
                  </a:cubicBezTo>
                  <a:cubicBezTo>
                    <a:pt x="1788541" y="36183"/>
                    <a:pt x="1795764" y="20070"/>
                    <a:pt x="1809099" y="26737"/>
                  </a:cubicBezTo>
                  <a:cubicBezTo>
                    <a:pt x="1817433" y="30627"/>
                    <a:pt x="1825767" y="23959"/>
                    <a:pt x="1827989" y="18403"/>
                  </a:cubicBezTo>
                  <a:cubicBezTo>
                    <a:pt x="1834656" y="68"/>
                    <a:pt x="1848547" y="2290"/>
                    <a:pt x="1862992" y="2290"/>
                  </a:cubicBezTo>
                  <a:cubicBezTo>
                    <a:pt x="1919664" y="2290"/>
                    <a:pt x="1976336" y="2290"/>
                    <a:pt x="2033008" y="2290"/>
                  </a:cubicBezTo>
                  <a:cubicBezTo>
                    <a:pt x="2036342" y="16180"/>
                    <a:pt x="2021896" y="22848"/>
                    <a:pt x="2026341" y="32848"/>
                  </a:cubicBezTo>
                  <a:cubicBezTo>
                    <a:pt x="2028563" y="37294"/>
                    <a:pt x="2019674" y="46183"/>
                    <a:pt x="2032452" y="47850"/>
                  </a:cubicBezTo>
                  <a:cubicBezTo>
                    <a:pt x="2041343" y="48961"/>
                    <a:pt x="2044676" y="46183"/>
                    <a:pt x="2047454" y="38960"/>
                  </a:cubicBezTo>
                  <a:cubicBezTo>
                    <a:pt x="2049120" y="35627"/>
                    <a:pt x="2052455" y="32293"/>
                    <a:pt x="2051899" y="30071"/>
                  </a:cubicBezTo>
                  <a:cubicBezTo>
                    <a:pt x="2043009" y="-3821"/>
                    <a:pt x="2066344" y="2290"/>
                    <a:pt x="2085235" y="2290"/>
                  </a:cubicBezTo>
                  <a:cubicBezTo>
                    <a:pt x="2136351" y="2290"/>
                    <a:pt x="2186911" y="2846"/>
                    <a:pt x="2237471" y="1735"/>
                  </a:cubicBezTo>
                  <a:close/>
                  <a:moveTo>
                    <a:pt x="223952" y="1735"/>
                  </a:moveTo>
                  <a:cubicBezTo>
                    <a:pt x="328962" y="1735"/>
                    <a:pt x="433416" y="1735"/>
                    <a:pt x="538426" y="1735"/>
                  </a:cubicBezTo>
                  <a:cubicBezTo>
                    <a:pt x="546760" y="1735"/>
                    <a:pt x="555094" y="1735"/>
                    <a:pt x="563428" y="3402"/>
                  </a:cubicBezTo>
                  <a:cubicBezTo>
                    <a:pt x="568428" y="4514"/>
                    <a:pt x="573429" y="7847"/>
                    <a:pt x="573429" y="13403"/>
                  </a:cubicBezTo>
                  <a:cubicBezTo>
                    <a:pt x="573984" y="43962"/>
                    <a:pt x="543427" y="73965"/>
                    <a:pt x="512312" y="73965"/>
                  </a:cubicBezTo>
                  <a:cubicBezTo>
                    <a:pt x="437861" y="74520"/>
                    <a:pt x="363965" y="75075"/>
                    <a:pt x="289514" y="73965"/>
                  </a:cubicBezTo>
                  <a:cubicBezTo>
                    <a:pt x="252844" y="73965"/>
                    <a:pt x="217285" y="78409"/>
                    <a:pt x="184504" y="95633"/>
                  </a:cubicBezTo>
                  <a:cubicBezTo>
                    <a:pt x="173948" y="101189"/>
                    <a:pt x="168948" y="100078"/>
                    <a:pt x="163947" y="88410"/>
                  </a:cubicBezTo>
                  <a:cubicBezTo>
                    <a:pt x="159502" y="76742"/>
                    <a:pt x="145612" y="73965"/>
                    <a:pt x="136722" y="77298"/>
                  </a:cubicBezTo>
                  <a:cubicBezTo>
                    <a:pt x="119498" y="83965"/>
                    <a:pt x="102830" y="70075"/>
                    <a:pt x="85606" y="80632"/>
                  </a:cubicBezTo>
                  <a:cubicBezTo>
                    <a:pt x="80050" y="83965"/>
                    <a:pt x="75605" y="76742"/>
                    <a:pt x="73383" y="68964"/>
                  </a:cubicBezTo>
                  <a:cubicBezTo>
                    <a:pt x="70049" y="53407"/>
                    <a:pt x="80606" y="48406"/>
                    <a:pt x="90052" y="41739"/>
                  </a:cubicBezTo>
                  <a:cubicBezTo>
                    <a:pt x="95608" y="37850"/>
                    <a:pt x="103385" y="38961"/>
                    <a:pt x="105608" y="44517"/>
                  </a:cubicBezTo>
                  <a:cubicBezTo>
                    <a:pt x="113942" y="65074"/>
                    <a:pt x="134500" y="57851"/>
                    <a:pt x="142834" y="53407"/>
                  </a:cubicBezTo>
                  <a:cubicBezTo>
                    <a:pt x="152279" y="48406"/>
                    <a:pt x="154501" y="30627"/>
                    <a:pt x="142834" y="18403"/>
                  </a:cubicBezTo>
                  <a:cubicBezTo>
                    <a:pt x="142278" y="17292"/>
                    <a:pt x="142278" y="15626"/>
                    <a:pt x="142278" y="13958"/>
                  </a:cubicBezTo>
                  <a:cubicBezTo>
                    <a:pt x="168392" y="4514"/>
                    <a:pt x="195616" y="1735"/>
                    <a:pt x="223952" y="1735"/>
                  </a:cubicBezTo>
                  <a:close/>
                  <a:moveTo>
                    <a:pt x="651214" y="1179"/>
                  </a:moveTo>
                  <a:cubicBezTo>
                    <a:pt x="661215" y="1179"/>
                    <a:pt x="671215" y="1179"/>
                    <a:pt x="682328" y="1179"/>
                  </a:cubicBezTo>
                  <a:cubicBezTo>
                    <a:pt x="667327" y="21736"/>
                    <a:pt x="669548" y="28959"/>
                    <a:pt x="691218" y="40627"/>
                  </a:cubicBezTo>
                  <a:cubicBezTo>
                    <a:pt x="694551" y="34515"/>
                    <a:pt x="688439" y="31738"/>
                    <a:pt x="687328" y="27292"/>
                  </a:cubicBezTo>
                  <a:cubicBezTo>
                    <a:pt x="686217" y="24515"/>
                    <a:pt x="683439" y="21181"/>
                    <a:pt x="686772" y="18403"/>
                  </a:cubicBezTo>
                  <a:cubicBezTo>
                    <a:pt x="690662" y="14514"/>
                    <a:pt x="693995" y="17292"/>
                    <a:pt x="697329" y="20070"/>
                  </a:cubicBezTo>
                  <a:cubicBezTo>
                    <a:pt x="709552" y="30071"/>
                    <a:pt x="715664" y="43405"/>
                    <a:pt x="718998" y="57851"/>
                  </a:cubicBezTo>
                  <a:cubicBezTo>
                    <a:pt x="721220" y="68407"/>
                    <a:pt x="718442" y="75075"/>
                    <a:pt x="704552" y="74519"/>
                  </a:cubicBezTo>
                  <a:cubicBezTo>
                    <a:pt x="667327" y="73408"/>
                    <a:pt x="630656" y="73963"/>
                    <a:pt x="593431" y="73963"/>
                  </a:cubicBezTo>
                  <a:cubicBezTo>
                    <a:pt x="587875" y="73963"/>
                    <a:pt x="580652" y="75075"/>
                    <a:pt x="578984" y="68407"/>
                  </a:cubicBezTo>
                  <a:cubicBezTo>
                    <a:pt x="576207" y="59518"/>
                    <a:pt x="584541" y="60073"/>
                    <a:pt x="588985" y="57295"/>
                  </a:cubicBezTo>
                  <a:cubicBezTo>
                    <a:pt x="592875" y="53962"/>
                    <a:pt x="598431" y="52851"/>
                    <a:pt x="599542" y="45072"/>
                  </a:cubicBezTo>
                  <a:cubicBezTo>
                    <a:pt x="603431" y="18959"/>
                    <a:pt x="625100" y="1179"/>
                    <a:pt x="651214" y="1179"/>
                  </a:cubicBezTo>
                  <a:close/>
                  <a:moveTo>
                    <a:pt x="2535763" y="1178"/>
                  </a:moveTo>
                  <a:cubicBezTo>
                    <a:pt x="2542778" y="1039"/>
                    <a:pt x="2549723" y="1734"/>
                    <a:pt x="2556390" y="4512"/>
                  </a:cubicBezTo>
                  <a:cubicBezTo>
                    <a:pt x="2559724" y="5624"/>
                    <a:pt x="2559168" y="54517"/>
                    <a:pt x="2555834" y="58406"/>
                  </a:cubicBezTo>
                  <a:cubicBezTo>
                    <a:pt x="2543611" y="71185"/>
                    <a:pt x="2540277" y="50628"/>
                    <a:pt x="2529721" y="51739"/>
                  </a:cubicBezTo>
                  <a:cubicBezTo>
                    <a:pt x="2533054" y="83964"/>
                    <a:pt x="2509720" y="71741"/>
                    <a:pt x="2490273" y="74518"/>
                  </a:cubicBezTo>
                  <a:cubicBezTo>
                    <a:pt x="2503608" y="53961"/>
                    <a:pt x="2519165" y="37849"/>
                    <a:pt x="2509720" y="15069"/>
                  </a:cubicBezTo>
                  <a:cubicBezTo>
                    <a:pt x="2508052" y="10624"/>
                    <a:pt x="2508608" y="3401"/>
                    <a:pt x="2514720" y="2845"/>
                  </a:cubicBezTo>
                  <a:cubicBezTo>
                    <a:pt x="2521665" y="2290"/>
                    <a:pt x="2528749" y="1317"/>
                    <a:pt x="2535763" y="1178"/>
                  </a:cubicBezTo>
                  <a:close/>
                  <a:moveTo>
                    <a:pt x="1370030" y="693"/>
                  </a:moveTo>
                  <a:cubicBezTo>
                    <a:pt x="1373780" y="624"/>
                    <a:pt x="1377670" y="1457"/>
                    <a:pt x="1381837" y="1735"/>
                  </a:cubicBezTo>
                  <a:cubicBezTo>
                    <a:pt x="1374614" y="19515"/>
                    <a:pt x="1367391" y="16181"/>
                    <a:pt x="1359057" y="5069"/>
                  </a:cubicBezTo>
                  <a:cubicBezTo>
                    <a:pt x="1362668" y="1735"/>
                    <a:pt x="1366280" y="763"/>
                    <a:pt x="1370030" y="693"/>
                  </a:cubicBezTo>
                  <a:close/>
                  <a:moveTo>
                    <a:pt x="1250158" y="68"/>
                  </a:moveTo>
                  <a:cubicBezTo>
                    <a:pt x="1269604" y="623"/>
                    <a:pt x="1289051" y="623"/>
                    <a:pt x="1308497" y="68"/>
                  </a:cubicBezTo>
                  <a:cubicBezTo>
                    <a:pt x="1316276" y="-488"/>
                    <a:pt x="1316831" y="2290"/>
                    <a:pt x="1320720" y="9514"/>
                  </a:cubicBezTo>
                  <a:cubicBezTo>
                    <a:pt x="1328499" y="23959"/>
                    <a:pt x="1340722" y="37294"/>
                    <a:pt x="1360168" y="35071"/>
                  </a:cubicBezTo>
                  <a:cubicBezTo>
                    <a:pt x="1376281" y="33405"/>
                    <a:pt x="1392394" y="26182"/>
                    <a:pt x="1408507" y="36183"/>
                  </a:cubicBezTo>
                  <a:cubicBezTo>
                    <a:pt x="1416840" y="41183"/>
                    <a:pt x="1415173" y="34515"/>
                    <a:pt x="1416284" y="30071"/>
                  </a:cubicBezTo>
                  <a:cubicBezTo>
                    <a:pt x="1417396" y="25070"/>
                    <a:pt x="1424619" y="20626"/>
                    <a:pt x="1418507" y="14514"/>
                  </a:cubicBezTo>
                  <a:cubicBezTo>
                    <a:pt x="1413507" y="9514"/>
                    <a:pt x="1410173" y="11736"/>
                    <a:pt x="1406839" y="16736"/>
                  </a:cubicBezTo>
                  <a:cubicBezTo>
                    <a:pt x="1405172" y="18959"/>
                    <a:pt x="1401283" y="18959"/>
                    <a:pt x="1392949" y="22292"/>
                  </a:cubicBezTo>
                  <a:cubicBezTo>
                    <a:pt x="1411284" y="-4933"/>
                    <a:pt x="1425175" y="-6044"/>
                    <a:pt x="1446287" y="15070"/>
                  </a:cubicBezTo>
                  <a:cubicBezTo>
                    <a:pt x="1461289" y="30071"/>
                    <a:pt x="1475179" y="46739"/>
                    <a:pt x="1491847" y="65074"/>
                  </a:cubicBezTo>
                  <a:cubicBezTo>
                    <a:pt x="1499626" y="45072"/>
                    <a:pt x="1494625" y="36183"/>
                    <a:pt x="1481847" y="30071"/>
                  </a:cubicBezTo>
                  <a:cubicBezTo>
                    <a:pt x="1475735" y="27293"/>
                    <a:pt x="1474623" y="23403"/>
                    <a:pt x="1478512" y="18403"/>
                  </a:cubicBezTo>
                  <a:cubicBezTo>
                    <a:pt x="1482402" y="13403"/>
                    <a:pt x="1490180" y="12847"/>
                    <a:pt x="1491292" y="17292"/>
                  </a:cubicBezTo>
                  <a:cubicBezTo>
                    <a:pt x="1498515" y="41183"/>
                    <a:pt x="1515183" y="39516"/>
                    <a:pt x="1534073" y="35071"/>
                  </a:cubicBezTo>
                  <a:cubicBezTo>
                    <a:pt x="1536296" y="34515"/>
                    <a:pt x="1539630" y="37850"/>
                    <a:pt x="1542963" y="38961"/>
                  </a:cubicBezTo>
                  <a:cubicBezTo>
                    <a:pt x="1545186" y="39516"/>
                    <a:pt x="1547408" y="40071"/>
                    <a:pt x="1550186" y="40627"/>
                  </a:cubicBezTo>
                  <a:cubicBezTo>
                    <a:pt x="1557964" y="23959"/>
                    <a:pt x="1544630" y="16180"/>
                    <a:pt x="1534629" y="3402"/>
                  </a:cubicBezTo>
                  <a:cubicBezTo>
                    <a:pt x="1531295" y="16736"/>
                    <a:pt x="1525739" y="25626"/>
                    <a:pt x="1512960" y="15625"/>
                  </a:cubicBezTo>
                  <a:cubicBezTo>
                    <a:pt x="1509627" y="12847"/>
                    <a:pt x="1506848" y="9514"/>
                    <a:pt x="1507404" y="5068"/>
                  </a:cubicBezTo>
                  <a:cubicBezTo>
                    <a:pt x="1508515" y="-1044"/>
                    <a:pt x="1513516" y="623"/>
                    <a:pt x="1517405" y="623"/>
                  </a:cubicBezTo>
                  <a:cubicBezTo>
                    <a:pt x="1597412" y="623"/>
                    <a:pt x="1677420" y="623"/>
                    <a:pt x="1759094" y="623"/>
                  </a:cubicBezTo>
                  <a:cubicBezTo>
                    <a:pt x="1737981" y="28959"/>
                    <a:pt x="1725202" y="31738"/>
                    <a:pt x="1697422" y="16180"/>
                  </a:cubicBezTo>
                  <a:cubicBezTo>
                    <a:pt x="1687976" y="11180"/>
                    <a:pt x="1679642" y="10624"/>
                    <a:pt x="1672419" y="18959"/>
                  </a:cubicBezTo>
                  <a:cubicBezTo>
                    <a:pt x="1666308" y="26182"/>
                    <a:pt x="1662419" y="31738"/>
                    <a:pt x="1671864" y="42294"/>
                  </a:cubicBezTo>
                  <a:cubicBezTo>
                    <a:pt x="1685754" y="57296"/>
                    <a:pt x="1694644" y="63963"/>
                    <a:pt x="1723535" y="63407"/>
                  </a:cubicBezTo>
                  <a:cubicBezTo>
                    <a:pt x="1727980" y="63407"/>
                    <a:pt x="1730758" y="65630"/>
                    <a:pt x="1734092" y="71742"/>
                  </a:cubicBezTo>
                  <a:cubicBezTo>
                    <a:pt x="1562409" y="71742"/>
                    <a:pt x="1391283" y="71742"/>
                    <a:pt x="1219600" y="70630"/>
                  </a:cubicBezTo>
                  <a:cubicBezTo>
                    <a:pt x="1228489" y="52295"/>
                    <a:pt x="1237935" y="33405"/>
                    <a:pt x="1234601" y="11180"/>
                  </a:cubicBezTo>
                  <a:cubicBezTo>
                    <a:pt x="1232935" y="1179"/>
                    <a:pt x="1241824" y="68"/>
                    <a:pt x="1250158" y="68"/>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021379B2-C3D1-436E-A0B6-02D5E522558E}"/>
                </a:ext>
              </a:extLst>
            </p:cNvPr>
            <p:cNvSpPr/>
            <p:nvPr/>
          </p:nvSpPr>
          <p:spPr>
            <a:xfrm>
              <a:off x="507673" y="533609"/>
              <a:ext cx="2436719" cy="712816"/>
            </a:xfrm>
            <a:custGeom>
              <a:avLst/>
              <a:gdLst>
                <a:gd name="connsiteX0" fmla="*/ 173172 w 2436719"/>
                <a:gd name="connsiteY0" fmla="*/ 27346 h 712816"/>
                <a:gd name="connsiteX1" fmla="*/ 159838 w 2436719"/>
                <a:gd name="connsiteY1" fmla="*/ 57348 h 712816"/>
                <a:gd name="connsiteX2" fmla="*/ 174284 w 2436719"/>
                <a:gd name="connsiteY2" fmla="*/ 70129 h 712816"/>
                <a:gd name="connsiteX3" fmla="*/ 192620 w 2436719"/>
                <a:gd name="connsiteY3" fmla="*/ 47347 h 712816"/>
                <a:gd name="connsiteX4" fmla="*/ 173172 w 2436719"/>
                <a:gd name="connsiteY4" fmla="*/ 27346 h 712816"/>
                <a:gd name="connsiteX5" fmla="*/ 908243 w 2436719"/>
                <a:gd name="connsiteY5" fmla="*/ 10677 h 712816"/>
                <a:gd name="connsiteX6" fmla="*/ 891019 w 2436719"/>
                <a:gd name="connsiteY6" fmla="*/ 15122 h 712816"/>
                <a:gd name="connsiteX7" fmla="*/ 881016 w 2436719"/>
                <a:gd name="connsiteY7" fmla="*/ 24568 h 712816"/>
                <a:gd name="connsiteX8" fmla="*/ 901575 w 2436719"/>
                <a:gd name="connsiteY8" fmla="*/ 49015 h 712816"/>
                <a:gd name="connsiteX9" fmla="*/ 937133 w 2436719"/>
                <a:gd name="connsiteY9" fmla="*/ 35679 h 712816"/>
                <a:gd name="connsiteX10" fmla="*/ 908243 w 2436719"/>
                <a:gd name="connsiteY10" fmla="*/ 10677 h 712816"/>
                <a:gd name="connsiteX11" fmla="*/ 506884 w 2436719"/>
                <a:gd name="connsiteY11" fmla="*/ 2274 h 712816"/>
                <a:gd name="connsiteX12" fmla="*/ 519316 w 2436719"/>
                <a:gd name="connsiteY12" fmla="*/ 2899 h 712816"/>
                <a:gd name="connsiteX13" fmla="*/ 929354 w 2436719"/>
                <a:gd name="connsiteY13" fmla="*/ 2899 h 712816"/>
                <a:gd name="connsiteX14" fmla="*/ 958802 w 2436719"/>
                <a:gd name="connsiteY14" fmla="*/ 7899 h 712816"/>
                <a:gd name="connsiteX15" fmla="*/ 942688 w 2436719"/>
                <a:gd name="connsiteY15" fmla="*/ 10122 h 712816"/>
                <a:gd name="connsiteX16" fmla="*/ 964359 w 2436719"/>
                <a:gd name="connsiteY16" fmla="*/ 37346 h 712816"/>
                <a:gd name="connsiteX17" fmla="*/ 983248 w 2436719"/>
                <a:gd name="connsiteY17" fmla="*/ 88463 h 712816"/>
                <a:gd name="connsiteX18" fmla="*/ 825457 w 2436719"/>
                <a:gd name="connsiteY18" fmla="*/ 89575 h 712816"/>
                <a:gd name="connsiteX19" fmla="*/ 801565 w 2436719"/>
                <a:gd name="connsiteY19" fmla="*/ 80684 h 712816"/>
                <a:gd name="connsiteX20" fmla="*/ 793230 w 2436719"/>
                <a:gd name="connsiteY20" fmla="*/ 87907 h 712816"/>
                <a:gd name="connsiteX21" fmla="*/ 222065 w 2436719"/>
                <a:gd name="connsiteY21" fmla="*/ 88463 h 712816"/>
                <a:gd name="connsiteX22" fmla="*/ 205399 w 2436719"/>
                <a:gd name="connsiteY22" fmla="*/ 80684 h 712816"/>
                <a:gd name="connsiteX23" fmla="*/ 87053 w 2436719"/>
                <a:gd name="connsiteY23" fmla="*/ 194028 h 712816"/>
                <a:gd name="connsiteX24" fmla="*/ 88166 w 2436719"/>
                <a:gd name="connsiteY24" fmla="*/ 676294 h 712816"/>
                <a:gd name="connsiteX25" fmla="*/ 88166 w 2436719"/>
                <a:gd name="connsiteY25" fmla="*/ 712816 h 712816"/>
                <a:gd name="connsiteX26" fmla="*/ 3157 w 2436719"/>
                <a:gd name="connsiteY26" fmla="*/ 712816 h 712816"/>
                <a:gd name="connsiteX27" fmla="*/ 3157 w 2436719"/>
                <a:gd name="connsiteY27" fmla="*/ 319596 h 712816"/>
                <a:gd name="connsiteX28" fmla="*/ 5380 w 2436719"/>
                <a:gd name="connsiteY28" fmla="*/ 294592 h 712816"/>
                <a:gd name="connsiteX29" fmla="*/ 1490 w 2436719"/>
                <a:gd name="connsiteY29" fmla="*/ 178471 h 712816"/>
                <a:gd name="connsiteX30" fmla="*/ 31494 w 2436719"/>
                <a:gd name="connsiteY30" fmla="*/ 164025 h 712816"/>
                <a:gd name="connsiteX31" fmla="*/ 19271 w 2436719"/>
                <a:gd name="connsiteY31" fmla="*/ 142912 h 712816"/>
                <a:gd name="connsiteX32" fmla="*/ 10936 w 2436719"/>
                <a:gd name="connsiteY32" fmla="*/ 137356 h 712816"/>
                <a:gd name="connsiteX33" fmla="*/ 56496 w 2436719"/>
                <a:gd name="connsiteY33" fmla="*/ 60683 h 712816"/>
                <a:gd name="connsiteX34" fmla="*/ 53718 w 2436719"/>
                <a:gd name="connsiteY34" fmla="*/ 84017 h 712816"/>
                <a:gd name="connsiteX35" fmla="*/ 63164 w 2436719"/>
                <a:gd name="connsiteY35" fmla="*/ 51237 h 712816"/>
                <a:gd name="connsiteX36" fmla="*/ 155948 w 2436719"/>
                <a:gd name="connsiteY36" fmla="*/ 9012 h 712816"/>
                <a:gd name="connsiteX37" fmla="*/ 318187 w 2436719"/>
                <a:gd name="connsiteY37" fmla="*/ 6789 h 712816"/>
                <a:gd name="connsiteX38" fmla="*/ 386527 w 2436719"/>
                <a:gd name="connsiteY38" fmla="*/ 6789 h 712816"/>
                <a:gd name="connsiteX39" fmla="*/ 392639 w 2436719"/>
                <a:gd name="connsiteY39" fmla="*/ 21790 h 712816"/>
                <a:gd name="connsiteX40" fmla="*/ 369303 w 2436719"/>
                <a:gd name="connsiteY40" fmla="*/ 32901 h 712816"/>
                <a:gd name="connsiteX41" fmla="*/ 344856 w 2436719"/>
                <a:gd name="connsiteY41" fmla="*/ 28456 h 712816"/>
                <a:gd name="connsiteX42" fmla="*/ 336521 w 2436719"/>
                <a:gd name="connsiteY42" fmla="*/ 36236 h 712816"/>
                <a:gd name="connsiteX43" fmla="*/ 345411 w 2436719"/>
                <a:gd name="connsiteY43" fmla="*/ 43459 h 712816"/>
                <a:gd name="connsiteX44" fmla="*/ 379304 w 2436719"/>
                <a:gd name="connsiteY44" fmla="*/ 35124 h 712816"/>
                <a:gd name="connsiteX45" fmla="*/ 418751 w 2436719"/>
                <a:gd name="connsiteY45" fmla="*/ 19568 h 712816"/>
                <a:gd name="connsiteX46" fmla="*/ 433752 w 2436719"/>
                <a:gd name="connsiteY46" fmla="*/ 30123 h 712816"/>
                <a:gd name="connsiteX47" fmla="*/ 449866 w 2436719"/>
                <a:gd name="connsiteY47" fmla="*/ 27903 h 712816"/>
                <a:gd name="connsiteX48" fmla="*/ 453199 w 2436719"/>
                <a:gd name="connsiteY48" fmla="*/ 25680 h 712816"/>
                <a:gd name="connsiteX49" fmla="*/ 494869 w 2436719"/>
                <a:gd name="connsiteY49" fmla="*/ 6232 h 712816"/>
                <a:gd name="connsiteX50" fmla="*/ 506884 w 2436719"/>
                <a:gd name="connsiteY50" fmla="*/ 2274 h 712816"/>
                <a:gd name="connsiteX51" fmla="*/ 2394162 w 2436719"/>
                <a:gd name="connsiteY51" fmla="*/ 1241 h 712816"/>
                <a:gd name="connsiteX52" fmla="*/ 2413383 w 2436719"/>
                <a:gd name="connsiteY52" fmla="*/ 16788 h 712816"/>
                <a:gd name="connsiteX53" fmla="*/ 2431717 w 2436719"/>
                <a:gd name="connsiteY53" fmla="*/ 10122 h 712816"/>
                <a:gd name="connsiteX54" fmla="*/ 2435607 w 2436719"/>
                <a:gd name="connsiteY54" fmla="*/ 26233 h 712816"/>
                <a:gd name="connsiteX55" fmla="*/ 2436719 w 2436719"/>
                <a:gd name="connsiteY55" fmla="*/ 81795 h 712816"/>
                <a:gd name="connsiteX56" fmla="*/ 2414493 w 2436719"/>
                <a:gd name="connsiteY56" fmla="*/ 88461 h 712816"/>
                <a:gd name="connsiteX57" fmla="*/ 2270035 w 2436719"/>
                <a:gd name="connsiteY57" fmla="*/ 89573 h 712816"/>
                <a:gd name="connsiteX58" fmla="*/ 2237811 w 2436719"/>
                <a:gd name="connsiteY58" fmla="*/ 80682 h 712816"/>
                <a:gd name="connsiteX59" fmla="*/ 2189472 w 2436719"/>
                <a:gd name="connsiteY59" fmla="*/ 89573 h 712816"/>
                <a:gd name="connsiteX60" fmla="*/ 2060571 w 2436719"/>
                <a:gd name="connsiteY60" fmla="*/ 90128 h 712816"/>
                <a:gd name="connsiteX61" fmla="*/ 1837773 w 2436719"/>
                <a:gd name="connsiteY61" fmla="*/ 87905 h 712816"/>
                <a:gd name="connsiteX62" fmla="*/ 1787212 w 2436719"/>
                <a:gd name="connsiteY62" fmla="*/ 86238 h 712816"/>
                <a:gd name="connsiteX63" fmla="*/ 1782767 w 2436719"/>
                <a:gd name="connsiteY63" fmla="*/ 87350 h 712816"/>
                <a:gd name="connsiteX64" fmla="*/ 1784434 w 2436719"/>
                <a:gd name="connsiteY64" fmla="*/ 79572 h 712816"/>
                <a:gd name="connsiteX65" fmla="*/ 1815549 w 2436719"/>
                <a:gd name="connsiteY65" fmla="*/ 49570 h 712816"/>
                <a:gd name="connsiteX66" fmla="*/ 1774989 w 2436719"/>
                <a:gd name="connsiteY66" fmla="*/ 20123 h 712816"/>
                <a:gd name="connsiteX67" fmla="*/ 1718872 w 2436719"/>
                <a:gd name="connsiteY67" fmla="*/ 6787 h 712816"/>
                <a:gd name="connsiteX68" fmla="*/ 1743042 w 2436719"/>
                <a:gd name="connsiteY68" fmla="*/ 1926 h 712816"/>
                <a:gd name="connsiteX69" fmla="*/ 1767210 w 2436719"/>
                <a:gd name="connsiteY69" fmla="*/ 2899 h 712816"/>
                <a:gd name="connsiteX70" fmla="*/ 2164470 w 2436719"/>
                <a:gd name="connsiteY70" fmla="*/ 2344 h 712816"/>
                <a:gd name="connsiteX71" fmla="*/ 2181694 w 2436719"/>
                <a:gd name="connsiteY71" fmla="*/ 5120 h 712816"/>
                <a:gd name="connsiteX72" fmla="*/ 2355599 w 2436719"/>
                <a:gd name="connsiteY72" fmla="*/ 2899 h 712816"/>
                <a:gd name="connsiteX73" fmla="*/ 2367267 w 2436719"/>
                <a:gd name="connsiteY73" fmla="*/ 6232 h 712816"/>
                <a:gd name="connsiteX74" fmla="*/ 2388936 w 2436719"/>
                <a:gd name="connsiteY74" fmla="*/ 5677 h 712816"/>
                <a:gd name="connsiteX75" fmla="*/ 2394162 w 2436719"/>
                <a:gd name="connsiteY75" fmla="*/ 1241 h 712816"/>
                <a:gd name="connsiteX76" fmla="*/ 987623 w 2436719"/>
                <a:gd name="connsiteY76" fmla="*/ 51 h 712816"/>
                <a:gd name="connsiteX77" fmla="*/ 997957 w 2436719"/>
                <a:gd name="connsiteY77" fmla="*/ 9302 h 712816"/>
                <a:gd name="connsiteX78" fmla="*/ 998249 w 2436719"/>
                <a:gd name="connsiteY78" fmla="*/ 9010 h 712816"/>
                <a:gd name="connsiteX79" fmla="*/ 1024364 w 2436719"/>
                <a:gd name="connsiteY79" fmla="*/ 2899 h 712816"/>
                <a:gd name="connsiteX80" fmla="*/ 1017141 w 2436719"/>
                <a:gd name="connsiteY80" fmla="*/ 24011 h 712816"/>
                <a:gd name="connsiteX81" fmla="*/ 1037697 w 2436719"/>
                <a:gd name="connsiteY81" fmla="*/ 29011 h 712816"/>
                <a:gd name="connsiteX82" fmla="*/ 1051588 w 2436719"/>
                <a:gd name="connsiteY82" fmla="*/ 40679 h 712816"/>
                <a:gd name="connsiteX83" fmla="*/ 1071034 w 2436719"/>
                <a:gd name="connsiteY83" fmla="*/ 5120 h 712816"/>
                <a:gd name="connsiteX84" fmla="*/ 1123818 w 2436719"/>
                <a:gd name="connsiteY84" fmla="*/ 8455 h 712816"/>
                <a:gd name="connsiteX85" fmla="*/ 1133887 w 2436719"/>
                <a:gd name="connsiteY85" fmla="*/ 1926 h 712816"/>
                <a:gd name="connsiteX86" fmla="*/ 1146042 w 2436719"/>
                <a:gd name="connsiteY86" fmla="*/ 2899 h 712816"/>
                <a:gd name="connsiteX87" fmla="*/ 1626643 w 2436719"/>
                <a:gd name="connsiteY87" fmla="*/ 2899 h 712816"/>
                <a:gd name="connsiteX88" fmla="*/ 1689425 w 2436719"/>
                <a:gd name="connsiteY88" fmla="*/ 3454 h 712816"/>
                <a:gd name="connsiteX89" fmla="*/ 1691093 w 2436719"/>
                <a:gd name="connsiteY89" fmla="*/ 4564 h 712816"/>
                <a:gd name="connsiteX90" fmla="*/ 1687758 w 2436719"/>
                <a:gd name="connsiteY90" fmla="*/ 10122 h 712816"/>
                <a:gd name="connsiteX91" fmla="*/ 1729430 w 2436719"/>
                <a:gd name="connsiteY91" fmla="*/ 40124 h 712816"/>
                <a:gd name="connsiteX92" fmla="*/ 1747209 w 2436719"/>
                <a:gd name="connsiteY92" fmla="*/ 47902 h 712816"/>
                <a:gd name="connsiteX93" fmla="*/ 1745542 w 2436719"/>
                <a:gd name="connsiteY93" fmla="*/ 56236 h 712816"/>
                <a:gd name="connsiteX94" fmla="*/ 1727208 w 2436719"/>
                <a:gd name="connsiteY94" fmla="*/ 56236 h 712816"/>
                <a:gd name="connsiteX95" fmla="*/ 1697760 w 2436719"/>
                <a:gd name="connsiteY95" fmla="*/ 60126 h 712816"/>
                <a:gd name="connsiteX96" fmla="*/ 1717762 w 2436719"/>
                <a:gd name="connsiteY96" fmla="*/ 70126 h 712816"/>
                <a:gd name="connsiteX97" fmla="*/ 1727208 w 2436719"/>
                <a:gd name="connsiteY97" fmla="*/ 77905 h 712816"/>
                <a:gd name="connsiteX98" fmla="*/ 1716650 w 2436719"/>
                <a:gd name="connsiteY98" fmla="*/ 87350 h 712816"/>
                <a:gd name="connsiteX99" fmla="*/ 1698871 w 2436719"/>
                <a:gd name="connsiteY99" fmla="*/ 87905 h 712816"/>
                <a:gd name="connsiteX100" fmla="*/ 1024919 w 2436719"/>
                <a:gd name="connsiteY100" fmla="*/ 87905 h 712816"/>
                <a:gd name="connsiteX101" fmla="*/ 1004917 w 2436719"/>
                <a:gd name="connsiteY101" fmla="*/ 87350 h 712816"/>
                <a:gd name="connsiteX102" fmla="*/ 992694 w 2436719"/>
                <a:gd name="connsiteY102" fmla="*/ 81240 h 712816"/>
                <a:gd name="connsiteX103" fmla="*/ 1002139 w 2436719"/>
                <a:gd name="connsiteY103" fmla="*/ 70682 h 712816"/>
                <a:gd name="connsiteX104" fmla="*/ 997731 w 2436719"/>
                <a:gd name="connsiteY104" fmla="*/ 10084 h 712816"/>
                <a:gd name="connsiteX105" fmla="*/ 997694 w 2436719"/>
                <a:gd name="connsiteY105" fmla="*/ 10122 h 712816"/>
                <a:gd name="connsiteX106" fmla="*/ 992694 w 2436719"/>
                <a:gd name="connsiteY106" fmla="*/ 10122 h 712816"/>
                <a:gd name="connsiteX107" fmla="*/ 969915 w 2436719"/>
                <a:gd name="connsiteY107" fmla="*/ 9565 h 712816"/>
                <a:gd name="connsiteX108" fmla="*/ 973248 w 2436719"/>
                <a:gd name="connsiteY108" fmla="*/ 1787 h 712816"/>
                <a:gd name="connsiteX109" fmla="*/ 987623 w 2436719"/>
                <a:gd name="connsiteY109" fmla="*/ 51 h 71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436719" h="712816">
                  <a:moveTo>
                    <a:pt x="173172" y="27346"/>
                  </a:moveTo>
                  <a:cubicBezTo>
                    <a:pt x="157616" y="29568"/>
                    <a:pt x="167616" y="47904"/>
                    <a:pt x="159838" y="57348"/>
                  </a:cubicBezTo>
                  <a:cubicBezTo>
                    <a:pt x="157616" y="59571"/>
                    <a:pt x="163728" y="69016"/>
                    <a:pt x="174284" y="70129"/>
                  </a:cubicBezTo>
                  <a:cubicBezTo>
                    <a:pt x="178174" y="61238"/>
                    <a:pt x="194843" y="61793"/>
                    <a:pt x="192620" y="47347"/>
                  </a:cubicBezTo>
                  <a:cubicBezTo>
                    <a:pt x="190953" y="36791"/>
                    <a:pt x="183175" y="26233"/>
                    <a:pt x="173172" y="27346"/>
                  </a:cubicBezTo>
                  <a:close/>
                  <a:moveTo>
                    <a:pt x="908243" y="10677"/>
                  </a:moveTo>
                  <a:cubicBezTo>
                    <a:pt x="903240" y="15122"/>
                    <a:pt x="898240" y="20123"/>
                    <a:pt x="891019" y="15122"/>
                  </a:cubicBezTo>
                  <a:cubicBezTo>
                    <a:pt x="888796" y="20123"/>
                    <a:pt x="878239" y="20123"/>
                    <a:pt x="881016" y="24568"/>
                  </a:cubicBezTo>
                  <a:cubicBezTo>
                    <a:pt x="887129" y="33458"/>
                    <a:pt x="889907" y="47347"/>
                    <a:pt x="901575" y="49015"/>
                  </a:cubicBezTo>
                  <a:cubicBezTo>
                    <a:pt x="913243" y="50680"/>
                    <a:pt x="930467" y="58460"/>
                    <a:pt x="937133" y="35679"/>
                  </a:cubicBezTo>
                  <a:cubicBezTo>
                    <a:pt x="918799" y="37346"/>
                    <a:pt x="913798" y="23458"/>
                    <a:pt x="908243" y="10677"/>
                  </a:cubicBezTo>
                  <a:close/>
                  <a:moveTo>
                    <a:pt x="506884" y="2274"/>
                  </a:moveTo>
                  <a:cubicBezTo>
                    <a:pt x="510982" y="2205"/>
                    <a:pt x="515149" y="2899"/>
                    <a:pt x="519316" y="2899"/>
                  </a:cubicBezTo>
                  <a:cubicBezTo>
                    <a:pt x="655995" y="2899"/>
                    <a:pt x="792675" y="2899"/>
                    <a:pt x="929354" y="2899"/>
                  </a:cubicBezTo>
                  <a:cubicBezTo>
                    <a:pt x="939355" y="2899"/>
                    <a:pt x="949356" y="2899"/>
                    <a:pt x="958802" y="7899"/>
                  </a:cubicBezTo>
                  <a:cubicBezTo>
                    <a:pt x="954356" y="17345"/>
                    <a:pt x="947133" y="5122"/>
                    <a:pt x="942688" y="10122"/>
                  </a:cubicBezTo>
                  <a:cubicBezTo>
                    <a:pt x="942135" y="25123"/>
                    <a:pt x="955469" y="30679"/>
                    <a:pt x="964359" y="37346"/>
                  </a:cubicBezTo>
                  <a:cubicBezTo>
                    <a:pt x="982138" y="51237"/>
                    <a:pt x="968247" y="72351"/>
                    <a:pt x="983248" y="88463"/>
                  </a:cubicBezTo>
                  <a:cubicBezTo>
                    <a:pt x="927687" y="88463"/>
                    <a:pt x="876571" y="87352"/>
                    <a:pt x="825457" y="89575"/>
                  </a:cubicBezTo>
                  <a:cubicBezTo>
                    <a:pt x="813789" y="90130"/>
                    <a:pt x="812677" y="74017"/>
                    <a:pt x="801565" y="80684"/>
                  </a:cubicBezTo>
                  <a:cubicBezTo>
                    <a:pt x="803788" y="89575"/>
                    <a:pt x="798231" y="87907"/>
                    <a:pt x="793230" y="87907"/>
                  </a:cubicBezTo>
                  <a:cubicBezTo>
                    <a:pt x="602657" y="87907"/>
                    <a:pt x="412641" y="88463"/>
                    <a:pt x="222065" y="88463"/>
                  </a:cubicBezTo>
                  <a:cubicBezTo>
                    <a:pt x="215400" y="88463"/>
                    <a:pt x="208177" y="89018"/>
                    <a:pt x="205399" y="80684"/>
                  </a:cubicBezTo>
                  <a:cubicBezTo>
                    <a:pt x="151505" y="85130"/>
                    <a:pt x="85388" y="136246"/>
                    <a:pt x="87053" y="194028"/>
                  </a:cubicBezTo>
                  <a:cubicBezTo>
                    <a:pt x="90943" y="354599"/>
                    <a:pt x="88166" y="515725"/>
                    <a:pt x="88166" y="676294"/>
                  </a:cubicBezTo>
                  <a:lnTo>
                    <a:pt x="88166" y="712816"/>
                  </a:lnTo>
                  <a:lnTo>
                    <a:pt x="3157" y="712816"/>
                  </a:lnTo>
                  <a:lnTo>
                    <a:pt x="3157" y="319596"/>
                  </a:lnTo>
                  <a:cubicBezTo>
                    <a:pt x="3157" y="311261"/>
                    <a:pt x="1490" y="302928"/>
                    <a:pt x="5380" y="294592"/>
                  </a:cubicBezTo>
                  <a:cubicBezTo>
                    <a:pt x="-4621" y="256257"/>
                    <a:pt x="2602" y="217364"/>
                    <a:pt x="1490" y="178471"/>
                  </a:cubicBezTo>
                  <a:cubicBezTo>
                    <a:pt x="18158" y="189027"/>
                    <a:pt x="22604" y="169026"/>
                    <a:pt x="31494" y="164025"/>
                  </a:cubicBezTo>
                  <a:cubicBezTo>
                    <a:pt x="38160" y="160135"/>
                    <a:pt x="27049" y="148467"/>
                    <a:pt x="19271" y="142912"/>
                  </a:cubicBezTo>
                  <a:cubicBezTo>
                    <a:pt x="16491" y="140691"/>
                    <a:pt x="13713" y="139023"/>
                    <a:pt x="10936" y="137356"/>
                  </a:cubicBezTo>
                  <a:cubicBezTo>
                    <a:pt x="12603" y="103464"/>
                    <a:pt x="34827" y="82352"/>
                    <a:pt x="56496" y="60683"/>
                  </a:cubicBezTo>
                  <a:cubicBezTo>
                    <a:pt x="59829" y="68461"/>
                    <a:pt x="47606" y="74574"/>
                    <a:pt x="53718" y="84017"/>
                  </a:cubicBezTo>
                  <a:cubicBezTo>
                    <a:pt x="64829" y="74574"/>
                    <a:pt x="73720" y="65683"/>
                    <a:pt x="63164" y="51237"/>
                  </a:cubicBezTo>
                  <a:cubicBezTo>
                    <a:pt x="93721" y="35679"/>
                    <a:pt x="118723" y="9567"/>
                    <a:pt x="155948" y="9012"/>
                  </a:cubicBezTo>
                  <a:cubicBezTo>
                    <a:pt x="209844" y="4009"/>
                    <a:pt x="264293" y="7899"/>
                    <a:pt x="318187" y="6789"/>
                  </a:cubicBezTo>
                  <a:cubicBezTo>
                    <a:pt x="340966" y="6232"/>
                    <a:pt x="363747" y="6789"/>
                    <a:pt x="386527" y="6789"/>
                  </a:cubicBezTo>
                  <a:cubicBezTo>
                    <a:pt x="395972" y="8455"/>
                    <a:pt x="396527" y="15122"/>
                    <a:pt x="392639" y="21790"/>
                  </a:cubicBezTo>
                  <a:cubicBezTo>
                    <a:pt x="387637" y="30679"/>
                    <a:pt x="379859" y="34569"/>
                    <a:pt x="369303" y="32901"/>
                  </a:cubicBezTo>
                  <a:cubicBezTo>
                    <a:pt x="360968" y="31791"/>
                    <a:pt x="353745" y="26233"/>
                    <a:pt x="344856" y="28456"/>
                  </a:cubicBezTo>
                  <a:cubicBezTo>
                    <a:pt x="340966" y="29568"/>
                    <a:pt x="336521" y="31236"/>
                    <a:pt x="336521" y="36236"/>
                  </a:cubicBezTo>
                  <a:cubicBezTo>
                    <a:pt x="336521" y="41792"/>
                    <a:pt x="340966" y="42904"/>
                    <a:pt x="345411" y="43459"/>
                  </a:cubicBezTo>
                  <a:cubicBezTo>
                    <a:pt x="357635" y="45125"/>
                    <a:pt x="368746" y="41237"/>
                    <a:pt x="379304" y="35124"/>
                  </a:cubicBezTo>
                  <a:cubicBezTo>
                    <a:pt x="391527" y="27903"/>
                    <a:pt x="403750" y="20123"/>
                    <a:pt x="418751" y="19568"/>
                  </a:cubicBezTo>
                  <a:cubicBezTo>
                    <a:pt x="426530" y="19012"/>
                    <a:pt x="429864" y="25123"/>
                    <a:pt x="433752" y="30123"/>
                  </a:cubicBezTo>
                  <a:cubicBezTo>
                    <a:pt x="438198" y="33458"/>
                    <a:pt x="446531" y="31791"/>
                    <a:pt x="449866" y="27903"/>
                  </a:cubicBezTo>
                  <a:cubicBezTo>
                    <a:pt x="450976" y="27346"/>
                    <a:pt x="452644" y="25680"/>
                    <a:pt x="453199" y="25680"/>
                  </a:cubicBezTo>
                  <a:cubicBezTo>
                    <a:pt x="477646" y="40681"/>
                    <a:pt x="483758" y="18457"/>
                    <a:pt x="494869" y="6232"/>
                  </a:cubicBezTo>
                  <a:cubicBezTo>
                    <a:pt x="498758" y="3177"/>
                    <a:pt x="502787" y="2343"/>
                    <a:pt x="506884" y="2274"/>
                  </a:cubicBezTo>
                  <a:close/>
                  <a:moveTo>
                    <a:pt x="2394162" y="1241"/>
                  </a:moveTo>
                  <a:cubicBezTo>
                    <a:pt x="2400569" y="17"/>
                    <a:pt x="2409632" y="7622"/>
                    <a:pt x="2413383" y="16788"/>
                  </a:cubicBezTo>
                  <a:cubicBezTo>
                    <a:pt x="2418383" y="11787"/>
                    <a:pt x="2418938" y="-4324"/>
                    <a:pt x="2431717" y="10122"/>
                  </a:cubicBezTo>
                  <a:cubicBezTo>
                    <a:pt x="2436719" y="15678"/>
                    <a:pt x="2435607" y="20678"/>
                    <a:pt x="2435607" y="26233"/>
                  </a:cubicBezTo>
                  <a:cubicBezTo>
                    <a:pt x="2436162" y="44567"/>
                    <a:pt x="2436719" y="63459"/>
                    <a:pt x="2436719" y="81795"/>
                  </a:cubicBezTo>
                  <a:cubicBezTo>
                    <a:pt x="2431717" y="92351"/>
                    <a:pt x="2422271" y="88461"/>
                    <a:pt x="2414493" y="88461"/>
                  </a:cubicBezTo>
                  <a:cubicBezTo>
                    <a:pt x="2366157" y="89018"/>
                    <a:pt x="2317818" y="87905"/>
                    <a:pt x="2270035" y="89573"/>
                  </a:cubicBezTo>
                  <a:cubicBezTo>
                    <a:pt x="2257812" y="89573"/>
                    <a:pt x="2247811" y="84017"/>
                    <a:pt x="2237811" y="80682"/>
                  </a:cubicBezTo>
                  <a:cubicBezTo>
                    <a:pt x="2218919" y="74572"/>
                    <a:pt x="2206696" y="90683"/>
                    <a:pt x="2189472" y="89573"/>
                  </a:cubicBezTo>
                  <a:cubicBezTo>
                    <a:pt x="2146692" y="87350"/>
                    <a:pt x="2103354" y="89573"/>
                    <a:pt x="2060571" y="90128"/>
                  </a:cubicBezTo>
                  <a:cubicBezTo>
                    <a:pt x="1986121" y="85683"/>
                    <a:pt x="1912223" y="89018"/>
                    <a:pt x="1837773" y="87905"/>
                  </a:cubicBezTo>
                  <a:cubicBezTo>
                    <a:pt x="1820549" y="87905"/>
                    <a:pt x="1803881" y="86795"/>
                    <a:pt x="1787212" y="86238"/>
                  </a:cubicBezTo>
                  <a:cubicBezTo>
                    <a:pt x="1785547" y="86795"/>
                    <a:pt x="1783879" y="87905"/>
                    <a:pt x="1782767" y="87350"/>
                  </a:cubicBezTo>
                  <a:cubicBezTo>
                    <a:pt x="1776656" y="83462"/>
                    <a:pt x="1780544" y="81795"/>
                    <a:pt x="1784434" y="79572"/>
                  </a:cubicBezTo>
                  <a:cubicBezTo>
                    <a:pt x="1797770" y="72904"/>
                    <a:pt x="1807771" y="61793"/>
                    <a:pt x="1815549" y="49570"/>
                  </a:cubicBezTo>
                  <a:cubicBezTo>
                    <a:pt x="1808326" y="30679"/>
                    <a:pt x="1796102" y="19568"/>
                    <a:pt x="1774989" y="20123"/>
                  </a:cubicBezTo>
                  <a:cubicBezTo>
                    <a:pt x="1758877" y="5677"/>
                    <a:pt x="1737763" y="10677"/>
                    <a:pt x="1718872" y="6787"/>
                  </a:cubicBezTo>
                  <a:cubicBezTo>
                    <a:pt x="1726929" y="2899"/>
                    <a:pt x="1734986" y="1926"/>
                    <a:pt x="1743042" y="1926"/>
                  </a:cubicBezTo>
                  <a:cubicBezTo>
                    <a:pt x="1751097" y="1926"/>
                    <a:pt x="1759154" y="2899"/>
                    <a:pt x="1767210" y="2899"/>
                  </a:cubicBezTo>
                  <a:cubicBezTo>
                    <a:pt x="1899445" y="2344"/>
                    <a:pt x="2032234" y="2344"/>
                    <a:pt x="2164470" y="2344"/>
                  </a:cubicBezTo>
                  <a:cubicBezTo>
                    <a:pt x="2170581" y="2344"/>
                    <a:pt x="2176139" y="4009"/>
                    <a:pt x="2181694" y="5120"/>
                  </a:cubicBezTo>
                  <a:cubicBezTo>
                    <a:pt x="2239476" y="-991"/>
                    <a:pt x="2297815" y="4566"/>
                    <a:pt x="2355599" y="2899"/>
                  </a:cubicBezTo>
                  <a:cubicBezTo>
                    <a:pt x="2359489" y="2899"/>
                    <a:pt x="2364489" y="3454"/>
                    <a:pt x="2367267" y="6232"/>
                  </a:cubicBezTo>
                  <a:cubicBezTo>
                    <a:pt x="2375045" y="14010"/>
                    <a:pt x="2378935" y="26233"/>
                    <a:pt x="2388936" y="5677"/>
                  </a:cubicBezTo>
                  <a:cubicBezTo>
                    <a:pt x="2390186" y="3038"/>
                    <a:pt x="2392027" y="1649"/>
                    <a:pt x="2394162" y="1241"/>
                  </a:cubicBezTo>
                  <a:close/>
                  <a:moveTo>
                    <a:pt x="987623" y="51"/>
                  </a:moveTo>
                  <a:lnTo>
                    <a:pt x="997957" y="9302"/>
                  </a:lnTo>
                  <a:lnTo>
                    <a:pt x="998249" y="9010"/>
                  </a:lnTo>
                  <a:cubicBezTo>
                    <a:pt x="1005472" y="1232"/>
                    <a:pt x="1014363" y="1232"/>
                    <a:pt x="1024364" y="2899"/>
                  </a:cubicBezTo>
                  <a:cubicBezTo>
                    <a:pt x="1026586" y="12345"/>
                    <a:pt x="1011583" y="15122"/>
                    <a:pt x="1017141" y="24011"/>
                  </a:cubicBezTo>
                  <a:cubicBezTo>
                    <a:pt x="1021586" y="31789"/>
                    <a:pt x="1032697" y="31234"/>
                    <a:pt x="1037697" y="29011"/>
                  </a:cubicBezTo>
                  <a:cubicBezTo>
                    <a:pt x="1052700" y="22343"/>
                    <a:pt x="1041587" y="41235"/>
                    <a:pt x="1051588" y="40679"/>
                  </a:cubicBezTo>
                  <a:cubicBezTo>
                    <a:pt x="1071590" y="39567"/>
                    <a:pt x="1081035" y="23456"/>
                    <a:pt x="1071034" y="5120"/>
                  </a:cubicBezTo>
                  <a:cubicBezTo>
                    <a:pt x="1089368" y="-4881"/>
                    <a:pt x="1106037" y="8455"/>
                    <a:pt x="1123818" y="8455"/>
                  </a:cubicBezTo>
                  <a:cubicBezTo>
                    <a:pt x="1126317" y="3454"/>
                    <a:pt x="1129928" y="2065"/>
                    <a:pt x="1133887" y="1926"/>
                  </a:cubicBezTo>
                  <a:cubicBezTo>
                    <a:pt x="1137846" y="1787"/>
                    <a:pt x="1142152" y="2899"/>
                    <a:pt x="1146042" y="2899"/>
                  </a:cubicBezTo>
                  <a:cubicBezTo>
                    <a:pt x="1306056" y="2899"/>
                    <a:pt x="1466627" y="2899"/>
                    <a:pt x="1626643" y="2899"/>
                  </a:cubicBezTo>
                  <a:cubicBezTo>
                    <a:pt x="1647755" y="2899"/>
                    <a:pt x="1668311" y="2899"/>
                    <a:pt x="1689425" y="3454"/>
                  </a:cubicBezTo>
                  <a:cubicBezTo>
                    <a:pt x="1689980" y="3454"/>
                    <a:pt x="1691093" y="4009"/>
                    <a:pt x="1691093" y="4564"/>
                  </a:cubicBezTo>
                  <a:cubicBezTo>
                    <a:pt x="1692203" y="7899"/>
                    <a:pt x="1689980" y="9010"/>
                    <a:pt x="1687758" y="10122"/>
                  </a:cubicBezTo>
                  <a:cubicBezTo>
                    <a:pt x="1695538" y="29011"/>
                    <a:pt x="1709427" y="40124"/>
                    <a:pt x="1729430" y="40124"/>
                  </a:cubicBezTo>
                  <a:cubicBezTo>
                    <a:pt x="1737208" y="40124"/>
                    <a:pt x="1741653" y="44567"/>
                    <a:pt x="1747209" y="47902"/>
                  </a:cubicBezTo>
                  <a:cubicBezTo>
                    <a:pt x="1749987" y="49570"/>
                    <a:pt x="1748321" y="53458"/>
                    <a:pt x="1745542" y="56236"/>
                  </a:cubicBezTo>
                  <a:cubicBezTo>
                    <a:pt x="1739431" y="62348"/>
                    <a:pt x="1733320" y="59015"/>
                    <a:pt x="1727208" y="56236"/>
                  </a:cubicBezTo>
                  <a:cubicBezTo>
                    <a:pt x="1716650" y="50680"/>
                    <a:pt x="1707206" y="54013"/>
                    <a:pt x="1697760" y="60126"/>
                  </a:cubicBezTo>
                  <a:cubicBezTo>
                    <a:pt x="1703316" y="66236"/>
                    <a:pt x="1709982" y="69014"/>
                    <a:pt x="1717762" y="70126"/>
                  </a:cubicBezTo>
                  <a:cubicBezTo>
                    <a:pt x="1721652" y="70682"/>
                    <a:pt x="1728875" y="69571"/>
                    <a:pt x="1727208" y="77905"/>
                  </a:cubicBezTo>
                  <a:cubicBezTo>
                    <a:pt x="1726097" y="82905"/>
                    <a:pt x="1722207" y="86795"/>
                    <a:pt x="1716650" y="87350"/>
                  </a:cubicBezTo>
                  <a:cubicBezTo>
                    <a:pt x="1710539" y="87905"/>
                    <a:pt x="1704983" y="87905"/>
                    <a:pt x="1698871" y="87905"/>
                  </a:cubicBezTo>
                  <a:cubicBezTo>
                    <a:pt x="1474405" y="87905"/>
                    <a:pt x="1249384" y="87905"/>
                    <a:pt x="1024919" y="87905"/>
                  </a:cubicBezTo>
                  <a:cubicBezTo>
                    <a:pt x="1018251" y="87905"/>
                    <a:pt x="1011583" y="87905"/>
                    <a:pt x="1004917" y="87350"/>
                  </a:cubicBezTo>
                  <a:cubicBezTo>
                    <a:pt x="999917" y="86795"/>
                    <a:pt x="993249" y="87905"/>
                    <a:pt x="992694" y="81240"/>
                  </a:cubicBezTo>
                  <a:cubicBezTo>
                    <a:pt x="992139" y="76239"/>
                    <a:pt x="997694" y="72904"/>
                    <a:pt x="1002139" y="70682"/>
                  </a:cubicBezTo>
                  <a:lnTo>
                    <a:pt x="997731" y="10084"/>
                  </a:lnTo>
                  <a:lnTo>
                    <a:pt x="997694" y="10122"/>
                  </a:lnTo>
                  <a:cubicBezTo>
                    <a:pt x="996027" y="10122"/>
                    <a:pt x="993804" y="9565"/>
                    <a:pt x="992694" y="10122"/>
                  </a:cubicBezTo>
                  <a:cubicBezTo>
                    <a:pt x="984916" y="13455"/>
                    <a:pt x="977138" y="21788"/>
                    <a:pt x="969915" y="9565"/>
                  </a:cubicBezTo>
                  <a:cubicBezTo>
                    <a:pt x="967692" y="5677"/>
                    <a:pt x="970470" y="2342"/>
                    <a:pt x="973248" y="1787"/>
                  </a:cubicBezTo>
                  <a:cubicBezTo>
                    <a:pt x="977971" y="1232"/>
                    <a:pt x="983109" y="-297"/>
                    <a:pt x="987623" y="5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B5A8442D-3DD0-4B0A-9A2E-027F0FBC97C1}"/>
                </a:ext>
              </a:extLst>
            </p:cNvPr>
            <p:cNvSpPr/>
            <p:nvPr/>
          </p:nvSpPr>
          <p:spPr>
            <a:xfrm>
              <a:off x="9310959" y="417483"/>
              <a:ext cx="2558238" cy="686763"/>
            </a:xfrm>
            <a:custGeom>
              <a:avLst/>
              <a:gdLst>
                <a:gd name="connsiteX0" fmla="*/ 2450305 w 2558238"/>
                <a:gd name="connsiteY0" fmla="*/ 147307 h 686763"/>
                <a:gd name="connsiteX1" fmla="*/ 2519757 w 2558238"/>
                <a:gd name="connsiteY1" fmla="*/ 178422 h 686763"/>
                <a:gd name="connsiteX2" fmla="*/ 2509755 w 2558238"/>
                <a:gd name="connsiteY2" fmla="*/ 204535 h 686763"/>
                <a:gd name="connsiteX3" fmla="*/ 2494199 w 2558238"/>
                <a:gd name="connsiteY3" fmla="*/ 211758 h 686763"/>
                <a:gd name="connsiteX4" fmla="*/ 2554759 w 2558238"/>
                <a:gd name="connsiteY4" fmla="*/ 207869 h 686763"/>
                <a:gd name="connsiteX5" fmla="*/ 2556982 w 2558238"/>
                <a:gd name="connsiteY5" fmla="*/ 275653 h 686763"/>
                <a:gd name="connsiteX6" fmla="*/ 2556982 w 2558238"/>
                <a:gd name="connsiteY6" fmla="*/ 686763 h 686763"/>
                <a:gd name="connsiteX7" fmla="*/ 2476033 w 2558238"/>
                <a:gd name="connsiteY7" fmla="*/ 686763 h 686763"/>
                <a:gd name="connsiteX8" fmla="*/ 2475864 w 2558238"/>
                <a:gd name="connsiteY8" fmla="*/ 386774 h 686763"/>
                <a:gd name="connsiteX9" fmla="*/ 2476419 w 2558238"/>
                <a:gd name="connsiteY9" fmla="*/ 234538 h 686763"/>
                <a:gd name="connsiteX10" fmla="*/ 2469197 w 2558238"/>
                <a:gd name="connsiteY10" fmla="*/ 204535 h 686763"/>
                <a:gd name="connsiteX11" fmla="*/ 2441416 w 2558238"/>
                <a:gd name="connsiteY11" fmla="*/ 153419 h 686763"/>
                <a:gd name="connsiteX12" fmla="*/ 2450305 w 2558238"/>
                <a:gd name="connsiteY12" fmla="*/ 147307 h 686763"/>
                <a:gd name="connsiteX13" fmla="*/ 1414655 w 2558238"/>
                <a:gd name="connsiteY13" fmla="*/ 28963 h 686763"/>
                <a:gd name="connsiteX14" fmla="*/ 1404653 w 2558238"/>
                <a:gd name="connsiteY14" fmla="*/ 37853 h 686763"/>
                <a:gd name="connsiteX15" fmla="*/ 1424656 w 2558238"/>
                <a:gd name="connsiteY15" fmla="*/ 57855 h 686763"/>
                <a:gd name="connsiteX16" fmla="*/ 1439656 w 2558238"/>
                <a:gd name="connsiteY16" fmla="*/ 45076 h 686763"/>
                <a:gd name="connsiteX17" fmla="*/ 1414655 w 2558238"/>
                <a:gd name="connsiteY17" fmla="*/ 28963 h 686763"/>
                <a:gd name="connsiteX18" fmla="*/ 343999 w 2558238"/>
                <a:gd name="connsiteY18" fmla="*/ 8962 h 686763"/>
                <a:gd name="connsiteX19" fmla="*/ 333997 w 2558238"/>
                <a:gd name="connsiteY19" fmla="*/ 25074 h 686763"/>
                <a:gd name="connsiteX20" fmla="*/ 358444 w 2558238"/>
                <a:gd name="connsiteY20" fmla="*/ 30074 h 686763"/>
                <a:gd name="connsiteX21" fmla="*/ 343999 w 2558238"/>
                <a:gd name="connsiteY21" fmla="*/ 8962 h 686763"/>
                <a:gd name="connsiteX22" fmla="*/ 1370205 w 2558238"/>
                <a:gd name="connsiteY22" fmla="*/ 8406 h 686763"/>
                <a:gd name="connsiteX23" fmla="*/ 1351871 w 2558238"/>
                <a:gd name="connsiteY23" fmla="*/ 24518 h 686763"/>
                <a:gd name="connsiteX24" fmla="*/ 1342425 w 2558238"/>
                <a:gd name="connsiteY24" fmla="*/ 45076 h 686763"/>
                <a:gd name="connsiteX25" fmla="*/ 1365760 w 2558238"/>
                <a:gd name="connsiteY25" fmla="*/ 45076 h 686763"/>
                <a:gd name="connsiteX26" fmla="*/ 1382428 w 2558238"/>
                <a:gd name="connsiteY26" fmla="*/ 30630 h 686763"/>
                <a:gd name="connsiteX27" fmla="*/ 1370205 w 2558238"/>
                <a:gd name="connsiteY27" fmla="*/ 8406 h 686763"/>
                <a:gd name="connsiteX28" fmla="*/ 19525 w 2558238"/>
                <a:gd name="connsiteY28" fmla="*/ 1183 h 686763"/>
                <a:gd name="connsiteX29" fmla="*/ 36193 w 2558238"/>
                <a:gd name="connsiteY29" fmla="*/ 17296 h 686763"/>
                <a:gd name="connsiteX30" fmla="*/ 35081 w 2558238"/>
                <a:gd name="connsiteY30" fmla="*/ 24519 h 686763"/>
                <a:gd name="connsiteX31" fmla="*/ 58417 w 2558238"/>
                <a:gd name="connsiteY31" fmla="*/ 58967 h 686763"/>
                <a:gd name="connsiteX32" fmla="*/ 40637 w 2558238"/>
                <a:gd name="connsiteY32" fmla="*/ 73968 h 686763"/>
                <a:gd name="connsiteX33" fmla="*/ 633 w 2558238"/>
                <a:gd name="connsiteY33" fmla="*/ 72856 h 686763"/>
                <a:gd name="connsiteX34" fmla="*/ 78 w 2558238"/>
                <a:gd name="connsiteY34" fmla="*/ 15074 h 686763"/>
                <a:gd name="connsiteX35" fmla="*/ 19525 w 2558238"/>
                <a:gd name="connsiteY35" fmla="*/ 1183 h 686763"/>
                <a:gd name="connsiteX36" fmla="*/ 772789 w 2558238"/>
                <a:gd name="connsiteY36" fmla="*/ 627 h 686763"/>
                <a:gd name="connsiteX37" fmla="*/ 809042 w 2558238"/>
                <a:gd name="connsiteY37" fmla="*/ 2849 h 686763"/>
                <a:gd name="connsiteX38" fmla="*/ 1014617 w 2558238"/>
                <a:gd name="connsiteY38" fmla="*/ 2294 h 686763"/>
                <a:gd name="connsiteX39" fmla="*/ 1036841 w 2558238"/>
                <a:gd name="connsiteY39" fmla="*/ 17296 h 686763"/>
                <a:gd name="connsiteX40" fmla="*/ 1059066 w 2558238"/>
                <a:gd name="connsiteY40" fmla="*/ 36742 h 686763"/>
                <a:gd name="connsiteX41" fmla="*/ 1068510 w 2558238"/>
                <a:gd name="connsiteY41" fmla="*/ 3405 h 686763"/>
                <a:gd name="connsiteX42" fmla="*/ 1611895 w 2558238"/>
                <a:gd name="connsiteY42" fmla="*/ 3405 h 686763"/>
                <a:gd name="connsiteX43" fmla="*/ 2172503 w 2558238"/>
                <a:gd name="connsiteY43" fmla="*/ 2294 h 686763"/>
                <a:gd name="connsiteX44" fmla="*/ 2213062 w 2558238"/>
                <a:gd name="connsiteY44" fmla="*/ 13406 h 686763"/>
                <a:gd name="connsiteX45" fmla="*/ 2221396 w 2558238"/>
                <a:gd name="connsiteY45" fmla="*/ 12850 h 686763"/>
                <a:gd name="connsiteX46" fmla="*/ 2290847 w 2558238"/>
                <a:gd name="connsiteY46" fmla="*/ 2294 h 686763"/>
                <a:gd name="connsiteX47" fmla="*/ 2311960 w 2558238"/>
                <a:gd name="connsiteY47" fmla="*/ 3405 h 686763"/>
                <a:gd name="connsiteX48" fmla="*/ 2294736 w 2558238"/>
                <a:gd name="connsiteY48" fmla="*/ 35075 h 686763"/>
                <a:gd name="connsiteX49" fmla="*/ 2309182 w 2558238"/>
                <a:gd name="connsiteY49" fmla="*/ 47298 h 686763"/>
                <a:gd name="connsiteX50" fmla="*/ 2340851 w 2558238"/>
                <a:gd name="connsiteY50" fmla="*/ 22852 h 686763"/>
                <a:gd name="connsiteX51" fmla="*/ 2373077 w 2558238"/>
                <a:gd name="connsiteY51" fmla="*/ 2849 h 686763"/>
                <a:gd name="connsiteX52" fmla="*/ 2558094 w 2558238"/>
                <a:gd name="connsiteY52" fmla="*/ 184533 h 686763"/>
                <a:gd name="connsiteX53" fmla="*/ 2555871 w 2558238"/>
                <a:gd name="connsiteY53" fmla="*/ 197868 h 686763"/>
                <a:gd name="connsiteX54" fmla="*/ 2528091 w 2558238"/>
                <a:gd name="connsiteY54" fmla="*/ 165087 h 686763"/>
                <a:gd name="connsiteX55" fmla="*/ 2458085 w 2558238"/>
                <a:gd name="connsiteY55" fmla="*/ 97303 h 686763"/>
                <a:gd name="connsiteX56" fmla="*/ 2441417 w 2558238"/>
                <a:gd name="connsiteY56" fmla="*/ 104526 h 686763"/>
                <a:gd name="connsiteX57" fmla="*/ 2385856 w 2558238"/>
                <a:gd name="connsiteY57" fmla="*/ 106193 h 686763"/>
                <a:gd name="connsiteX58" fmla="*/ 2275845 w 2558238"/>
                <a:gd name="connsiteY58" fmla="*/ 73412 h 686763"/>
                <a:gd name="connsiteX59" fmla="*/ 1836361 w 2558238"/>
                <a:gd name="connsiteY59" fmla="*/ 73412 h 686763"/>
                <a:gd name="connsiteX60" fmla="*/ 1806913 w 2558238"/>
                <a:gd name="connsiteY60" fmla="*/ 58410 h 686763"/>
                <a:gd name="connsiteX61" fmla="*/ 1764131 w 2558238"/>
                <a:gd name="connsiteY61" fmla="*/ 31741 h 686763"/>
                <a:gd name="connsiteX62" fmla="*/ 1761909 w 2558238"/>
                <a:gd name="connsiteY62" fmla="*/ 50632 h 686763"/>
                <a:gd name="connsiteX63" fmla="*/ 1745796 w 2558238"/>
                <a:gd name="connsiteY63" fmla="*/ 73412 h 686763"/>
                <a:gd name="connsiteX64" fmla="*/ 1527999 w 2558238"/>
                <a:gd name="connsiteY64" fmla="*/ 73412 h 686763"/>
                <a:gd name="connsiteX65" fmla="*/ 789040 w 2558238"/>
                <a:gd name="connsiteY65" fmla="*/ 72856 h 686763"/>
                <a:gd name="connsiteX66" fmla="*/ 771817 w 2558238"/>
                <a:gd name="connsiteY66" fmla="*/ 60633 h 686763"/>
                <a:gd name="connsiteX67" fmla="*/ 760705 w 2558238"/>
                <a:gd name="connsiteY67" fmla="*/ 60077 h 686763"/>
                <a:gd name="connsiteX68" fmla="*/ 737924 w 2558238"/>
                <a:gd name="connsiteY68" fmla="*/ 49521 h 686763"/>
                <a:gd name="connsiteX69" fmla="*/ 742369 w 2558238"/>
                <a:gd name="connsiteY69" fmla="*/ 25074 h 686763"/>
                <a:gd name="connsiteX70" fmla="*/ 772789 w 2558238"/>
                <a:gd name="connsiteY70" fmla="*/ 627 h 686763"/>
                <a:gd name="connsiteX71" fmla="*/ 303995 w 2558238"/>
                <a:gd name="connsiteY71" fmla="*/ 627 h 686763"/>
                <a:gd name="connsiteX72" fmla="*/ 494012 w 2558238"/>
                <a:gd name="connsiteY72" fmla="*/ 2294 h 686763"/>
                <a:gd name="connsiteX73" fmla="*/ 660695 w 2558238"/>
                <a:gd name="connsiteY73" fmla="*/ 627 h 686763"/>
                <a:gd name="connsiteX74" fmla="*/ 687364 w 2558238"/>
                <a:gd name="connsiteY74" fmla="*/ 23407 h 686763"/>
                <a:gd name="connsiteX75" fmla="*/ 714589 w 2558238"/>
                <a:gd name="connsiteY75" fmla="*/ 68967 h 686763"/>
                <a:gd name="connsiteX76" fmla="*/ 695698 w 2558238"/>
                <a:gd name="connsiteY76" fmla="*/ 72857 h 686763"/>
                <a:gd name="connsiteX77" fmla="*/ 379001 w 2558238"/>
                <a:gd name="connsiteY77" fmla="*/ 73412 h 686763"/>
                <a:gd name="connsiteX78" fmla="*/ 352888 w 2558238"/>
                <a:gd name="connsiteY78" fmla="*/ 63966 h 686763"/>
                <a:gd name="connsiteX79" fmla="*/ 337331 w 2558238"/>
                <a:gd name="connsiteY79" fmla="*/ 57855 h 686763"/>
                <a:gd name="connsiteX80" fmla="*/ 306772 w 2558238"/>
                <a:gd name="connsiteY80" fmla="*/ 47854 h 686763"/>
                <a:gd name="connsiteX81" fmla="*/ 300661 w 2558238"/>
                <a:gd name="connsiteY81" fmla="*/ 73412 h 686763"/>
                <a:gd name="connsiteX82" fmla="*/ 268436 w 2558238"/>
                <a:gd name="connsiteY82" fmla="*/ 73412 h 686763"/>
                <a:gd name="connsiteX83" fmla="*/ 276769 w 2558238"/>
                <a:gd name="connsiteY83" fmla="*/ 52854 h 686763"/>
                <a:gd name="connsiteX84" fmla="*/ 287326 w 2558238"/>
                <a:gd name="connsiteY84" fmla="*/ 21185 h 686763"/>
                <a:gd name="connsiteX85" fmla="*/ 303995 w 2558238"/>
                <a:gd name="connsiteY85" fmla="*/ 627 h 686763"/>
                <a:gd name="connsiteX86" fmla="*/ 90433 w 2558238"/>
                <a:gd name="connsiteY86" fmla="*/ 2 h 686763"/>
                <a:gd name="connsiteX87" fmla="*/ 101198 w 2558238"/>
                <a:gd name="connsiteY87" fmla="*/ 1739 h 686763"/>
                <a:gd name="connsiteX88" fmla="*/ 240100 w 2558238"/>
                <a:gd name="connsiteY88" fmla="*/ 1739 h 686763"/>
                <a:gd name="connsiteX89" fmla="*/ 261213 w 2558238"/>
                <a:gd name="connsiteY89" fmla="*/ 8406 h 686763"/>
                <a:gd name="connsiteX90" fmla="*/ 245101 w 2558238"/>
                <a:gd name="connsiteY90" fmla="*/ 25630 h 686763"/>
                <a:gd name="connsiteX91" fmla="*/ 234544 w 2558238"/>
                <a:gd name="connsiteY91" fmla="*/ 32297 h 686763"/>
                <a:gd name="connsiteX92" fmla="*/ 225654 w 2558238"/>
                <a:gd name="connsiteY92" fmla="*/ 46187 h 686763"/>
                <a:gd name="connsiteX93" fmla="*/ 175649 w 2558238"/>
                <a:gd name="connsiteY93" fmla="*/ 74523 h 686763"/>
                <a:gd name="connsiteX94" fmla="*/ 85085 w 2558238"/>
                <a:gd name="connsiteY94" fmla="*/ 73968 h 686763"/>
                <a:gd name="connsiteX95" fmla="*/ 60639 w 2558238"/>
                <a:gd name="connsiteY95" fmla="*/ 58966 h 686763"/>
                <a:gd name="connsiteX96" fmla="*/ 72862 w 2558238"/>
                <a:gd name="connsiteY96" fmla="*/ 42298 h 686763"/>
                <a:gd name="connsiteX97" fmla="*/ 100087 w 2558238"/>
                <a:gd name="connsiteY97" fmla="*/ 41187 h 686763"/>
                <a:gd name="connsiteX98" fmla="*/ 115088 w 2558238"/>
                <a:gd name="connsiteY98" fmla="*/ 25630 h 686763"/>
                <a:gd name="connsiteX99" fmla="*/ 100643 w 2558238"/>
                <a:gd name="connsiteY99" fmla="*/ 17851 h 686763"/>
                <a:gd name="connsiteX100" fmla="*/ 83419 w 2558238"/>
                <a:gd name="connsiteY100" fmla="*/ 7850 h 686763"/>
                <a:gd name="connsiteX101" fmla="*/ 90433 w 2558238"/>
                <a:gd name="connsiteY101" fmla="*/ 2 h 68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58238" h="686763">
                  <a:moveTo>
                    <a:pt x="2450305" y="147307"/>
                  </a:moveTo>
                  <a:cubicBezTo>
                    <a:pt x="2460862" y="144530"/>
                    <a:pt x="2518645" y="168976"/>
                    <a:pt x="2519757" y="178422"/>
                  </a:cubicBezTo>
                  <a:cubicBezTo>
                    <a:pt x="2520868" y="186755"/>
                    <a:pt x="2536425" y="204535"/>
                    <a:pt x="2509755" y="204535"/>
                  </a:cubicBezTo>
                  <a:cubicBezTo>
                    <a:pt x="2504755" y="204535"/>
                    <a:pt x="2499199" y="209535"/>
                    <a:pt x="2494199" y="211758"/>
                  </a:cubicBezTo>
                  <a:cubicBezTo>
                    <a:pt x="2511423" y="236760"/>
                    <a:pt x="2529757" y="235650"/>
                    <a:pt x="2554759" y="207869"/>
                  </a:cubicBezTo>
                  <a:cubicBezTo>
                    <a:pt x="2560315" y="231760"/>
                    <a:pt x="2557538" y="253984"/>
                    <a:pt x="2556982" y="275653"/>
                  </a:cubicBezTo>
                  <a:lnTo>
                    <a:pt x="2556982" y="686763"/>
                  </a:lnTo>
                  <a:lnTo>
                    <a:pt x="2476033" y="686763"/>
                  </a:lnTo>
                  <a:lnTo>
                    <a:pt x="2475864" y="386774"/>
                  </a:lnTo>
                  <a:cubicBezTo>
                    <a:pt x="2475864" y="336214"/>
                    <a:pt x="2476419" y="285098"/>
                    <a:pt x="2476419" y="234538"/>
                  </a:cubicBezTo>
                  <a:cubicBezTo>
                    <a:pt x="2474196" y="224537"/>
                    <a:pt x="2471419" y="214536"/>
                    <a:pt x="2469197" y="204535"/>
                  </a:cubicBezTo>
                  <a:cubicBezTo>
                    <a:pt x="2460307" y="187867"/>
                    <a:pt x="2450861" y="170643"/>
                    <a:pt x="2441416" y="153419"/>
                  </a:cubicBezTo>
                  <a:cubicBezTo>
                    <a:pt x="2441416" y="147863"/>
                    <a:pt x="2446972" y="148419"/>
                    <a:pt x="2450305" y="147307"/>
                  </a:cubicBezTo>
                  <a:close/>
                  <a:moveTo>
                    <a:pt x="1414655" y="28963"/>
                  </a:moveTo>
                  <a:cubicBezTo>
                    <a:pt x="1412987" y="26185"/>
                    <a:pt x="1404653" y="33408"/>
                    <a:pt x="1404653" y="37853"/>
                  </a:cubicBezTo>
                  <a:cubicBezTo>
                    <a:pt x="1405765" y="48965"/>
                    <a:pt x="1415210" y="55077"/>
                    <a:pt x="1424656" y="57855"/>
                  </a:cubicBezTo>
                  <a:cubicBezTo>
                    <a:pt x="1431878" y="59521"/>
                    <a:pt x="1436323" y="52854"/>
                    <a:pt x="1439656" y="45076"/>
                  </a:cubicBezTo>
                  <a:cubicBezTo>
                    <a:pt x="1435768" y="34520"/>
                    <a:pt x="1420766" y="38964"/>
                    <a:pt x="1414655" y="28963"/>
                  </a:cubicBezTo>
                  <a:close/>
                  <a:moveTo>
                    <a:pt x="343999" y="8962"/>
                  </a:moveTo>
                  <a:cubicBezTo>
                    <a:pt x="334553" y="12851"/>
                    <a:pt x="329552" y="18407"/>
                    <a:pt x="333997" y="25074"/>
                  </a:cubicBezTo>
                  <a:cubicBezTo>
                    <a:pt x="338442" y="32853"/>
                    <a:pt x="346777" y="34519"/>
                    <a:pt x="358444" y="30074"/>
                  </a:cubicBezTo>
                  <a:cubicBezTo>
                    <a:pt x="343999" y="28964"/>
                    <a:pt x="343443" y="18962"/>
                    <a:pt x="343999" y="8962"/>
                  </a:cubicBezTo>
                  <a:close/>
                  <a:moveTo>
                    <a:pt x="1370205" y="8406"/>
                  </a:moveTo>
                  <a:cubicBezTo>
                    <a:pt x="1362427" y="7294"/>
                    <a:pt x="1352982" y="12295"/>
                    <a:pt x="1351871" y="24518"/>
                  </a:cubicBezTo>
                  <a:cubicBezTo>
                    <a:pt x="1351315" y="31185"/>
                    <a:pt x="1346315" y="37853"/>
                    <a:pt x="1342425" y="45076"/>
                  </a:cubicBezTo>
                  <a:cubicBezTo>
                    <a:pt x="1351871" y="45076"/>
                    <a:pt x="1359093" y="46187"/>
                    <a:pt x="1365760" y="45076"/>
                  </a:cubicBezTo>
                  <a:cubicBezTo>
                    <a:pt x="1374095" y="43965"/>
                    <a:pt x="1384651" y="41186"/>
                    <a:pt x="1382428" y="30630"/>
                  </a:cubicBezTo>
                  <a:cubicBezTo>
                    <a:pt x="1380762" y="22852"/>
                    <a:pt x="1380207" y="10073"/>
                    <a:pt x="1370205" y="8406"/>
                  </a:cubicBezTo>
                  <a:close/>
                  <a:moveTo>
                    <a:pt x="19525" y="1183"/>
                  </a:moveTo>
                  <a:cubicBezTo>
                    <a:pt x="31192" y="628"/>
                    <a:pt x="36748" y="5628"/>
                    <a:pt x="36193" y="17296"/>
                  </a:cubicBezTo>
                  <a:cubicBezTo>
                    <a:pt x="36193" y="19519"/>
                    <a:pt x="35637" y="22296"/>
                    <a:pt x="35081" y="24519"/>
                  </a:cubicBezTo>
                  <a:cubicBezTo>
                    <a:pt x="27303" y="54522"/>
                    <a:pt x="27858" y="55633"/>
                    <a:pt x="58417" y="58967"/>
                  </a:cubicBezTo>
                  <a:cubicBezTo>
                    <a:pt x="56749" y="68967"/>
                    <a:pt x="52861" y="75079"/>
                    <a:pt x="40637" y="73968"/>
                  </a:cubicBezTo>
                  <a:cubicBezTo>
                    <a:pt x="27303" y="72856"/>
                    <a:pt x="13969" y="73412"/>
                    <a:pt x="633" y="72856"/>
                  </a:cubicBezTo>
                  <a:cubicBezTo>
                    <a:pt x="633" y="53966"/>
                    <a:pt x="1189" y="34520"/>
                    <a:pt x="78" y="15074"/>
                  </a:cubicBezTo>
                  <a:cubicBezTo>
                    <a:pt x="-1033" y="-1594"/>
                    <a:pt x="10079" y="1739"/>
                    <a:pt x="19525" y="1183"/>
                  </a:cubicBezTo>
                  <a:close/>
                  <a:moveTo>
                    <a:pt x="772789" y="627"/>
                  </a:moveTo>
                  <a:cubicBezTo>
                    <a:pt x="784735" y="-345"/>
                    <a:pt x="797653" y="3127"/>
                    <a:pt x="809042" y="2849"/>
                  </a:cubicBezTo>
                  <a:cubicBezTo>
                    <a:pt x="877383" y="1183"/>
                    <a:pt x="946277" y="2849"/>
                    <a:pt x="1014617" y="2294"/>
                  </a:cubicBezTo>
                  <a:cubicBezTo>
                    <a:pt x="1025729" y="2294"/>
                    <a:pt x="1035174" y="1183"/>
                    <a:pt x="1036841" y="17296"/>
                  </a:cubicBezTo>
                  <a:cubicBezTo>
                    <a:pt x="1037952" y="27852"/>
                    <a:pt x="1055177" y="38409"/>
                    <a:pt x="1059066" y="36742"/>
                  </a:cubicBezTo>
                  <a:cubicBezTo>
                    <a:pt x="1072956" y="31741"/>
                    <a:pt x="1077957" y="18407"/>
                    <a:pt x="1068510" y="3405"/>
                  </a:cubicBezTo>
                  <a:cubicBezTo>
                    <a:pt x="1251861" y="3405"/>
                    <a:pt x="1431878" y="3405"/>
                    <a:pt x="1611895" y="3405"/>
                  </a:cubicBezTo>
                  <a:cubicBezTo>
                    <a:pt x="1798579" y="3405"/>
                    <a:pt x="1985819" y="2294"/>
                    <a:pt x="2172503" y="2294"/>
                  </a:cubicBezTo>
                  <a:cubicBezTo>
                    <a:pt x="2186393" y="2294"/>
                    <a:pt x="2203616" y="-5484"/>
                    <a:pt x="2213062" y="13406"/>
                  </a:cubicBezTo>
                  <a:cubicBezTo>
                    <a:pt x="2214729" y="17296"/>
                    <a:pt x="2219174" y="14517"/>
                    <a:pt x="2221396" y="12850"/>
                  </a:cubicBezTo>
                  <a:cubicBezTo>
                    <a:pt x="2242509" y="-4373"/>
                    <a:pt x="2268623" y="13406"/>
                    <a:pt x="2290847" y="2294"/>
                  </a:cubicBezTo>
                  <a:cubicBezTo>
                    <a:pt x="2296403" y="-484"/>
                    <a:pt x="2304181" y="1738"/>
                    <a:pt x="2311960" y="3405"/>
                  </a:cubicBezTo>
                  <a:cubicBezTo>
                    <a:pt x="2297515" y="10073"/>
                    <a:pt x="2295847" y="22852"/>
                    <a:pt x="2294736" y="35075"/>
                  </a:cubicBezTo>
                  <a:cubicBezTo>
                    <a:pt x="2294181" y="42298"/>
                    <a:pt x="2303071" y="45076"/>
                    <a:pt x="2309182" y="47298"/>
                  </a:cubicBezTo>
                  <a:cubicBezTo>
                    <a:pt x="2331407" y="55632"/>
                    <a:pt x="2339740" y="37853"/>
                    <a:pt x="2340851" y="22852"/>
                  </a:cubicBezTo>
                  <a:cubicBezTo>
                    <a:pt x="2342519" y="-2151"/>
                    <a:pt x="2356408" y="627"/>
                    <a:pt x="2373077" y="2849"/>
                  </a:cubicBezTo>
                  <a:cubicBezTo>
                    <a:pt x="2468086" y="15073"/>
                    <a:pt x="2543648" y="88413"/>
                    <a:pt x="2558094" y="184533"/>
                  </a:cubicBezTo>
                  <a:cubicBezTo>
                    <a:pt x="2558650" y="188422"/>
                    <a:pt x="2557538" y="192868"/>
                    <a:pt x="2555871" y="197868"/>
                  </a:cubicBezTo>
                  <a:cubicBezTo>
                    <a:pt x="2558650" y="176199"/>
                    <a:pt x="2534758" y="178421"/>
                    <a:pt x="2528091" y="165087"/>
                  </a:cubicBezTo>
                  <a:cubicBezTo>
                    <a:pt x="2512534" y="135084"/>
                    <a:pt x="2488087" y="113416"/>
                    <a:pt x="2458085" y="97303"/>
                  </a:cubicBezTo>
                  <a:cubicBezTo>
                    <a:pt x="2448639" y="92302"/>
                    <a:pt x="2443639" y="102859"/>
                    <a:pt x="2441417" y="104526"/>
                  </a:cubicBezTo>
                  <a:cubicBezTo>
                    <a:pt x="2422526" y="121194"/>
                    <a:pt x="2408080" y="122861"/>
                    <a:pt x="2385856" y="106193"/>
                  </a:cubicBezTo>
                  <a:cubicBezTo>
                    <a:pt x="2354186" y="82301"/>
                    <a:pt x="2315849" y="73412"/>
                    <a:pt x="2275845" y="73412"/>
                  </a:cubicBezTo>
                  <a:cubicBezTo>
                    <a:pt x="2129165" y="73412"/>
                    <a:pt x="1983041" y="73412"/>
                    <a:pt x="1836361" y="73412"/>
                  </a:cubicBezTo>
                  <a:cubicBezTo>
                    <a:pt x="1823581" y="73412"/>
                    <a:pt x="1814136" y="74523"/>
                    <a:pt x="1806913" y="58410"/>
                  </a:cubicBezTo>
                  <a:cubicBezTo>
                    <a:pt x="1799690" y="42853"/>
                    <a:pt x="1778022" y="41742"/>
                    <a:pt x="1764131" y="31741"/>
                  </a:cubicBezTo>
                  <a:cubicBezTo>
                    <a:pt x="1758575" y="38964"/>
                    <a:pt x="1759686" y="45632"/>
                    <a:pt x="1761909" y="50632"/>
                  </a:cubicBezTo>
                  <a:cubicBezTo>
                    <a:pt x="1770798" y="71745"/>
                    <a:pt x="1770243" y="73412"/>
                    <a:pt x="1745796" y="73412"/>
                  </a:cubicBezTo>
                  <a:cubicBezTo>
                    <a:pt x="1673011" y="73412"/>
                    <a:pt x="1600783" y="73412"/>
                    <a:pt x="1527999" y="73412"/>
                  </a:cubicBezTo>
                  <a:cubicBezTo>
                    <a:pt x="1281309" y="73412"/>
                    <a:pt x="1035174" y="73412"/>
                    <a:pt x="789040" y="72856"/>
                  </a:cubicBezTo>
                  <a:cubicBezTo>
                    <a:pt x="784595" y="72856"/>
                    <a:pt x="762927" y="86746"/>
                    <a:pt x="771817" y="60633"/>
                  </a:cubicBezTo>
                  <a:cubicBezTo>
                    <a:pt x="774039" y="55077"/>
                    <a:pt x="764039" y="57855"/>
                    <a:pt x="760705" y="60077"/>
                  </a:cubicBezTo>
                  <a:cubicBezTo>
                    <a:pt x="746815" y="67856"/>
                    <a:pt x="741814" y="60633"/>
                    <a:pt x="737924" y="49521"/>
                  </a:cubicBezTo>
                  <a:cubicBezTo>
                    <a:pt x="731812" y="38409"/>
                    <a:pt x="738480" y="34520"/>
                    <a:pt x="742369" y="25074"/>
                  </a:cubicBezTo>
                  <a:cubicBezTo>
                    <a:pt x="749870" y="7017"/>
                    <a:pt x="760844" y="1600"/>
                    <a:pt x="772789" y="627"/>
                  </a:cubicBezTo>
                  <a:close/>
                  <a:moveTo>
                    <a:pt x="303995" y="627"/>
                  </a:moveTo>
                  <a:cubicBezTo>
                    <a:pt x="367334" y="1738"/>
                    <a:pt x="430673" y="2294"/>
                    <a:pt x="494012" y="2294"/>
                  </a:cubicBezTo>
                  <a:cubicBezTo>
                    <a:pt x="549573" y="2294"/>
                    <a:pt x="605134" y="2294"/>
                    <a:pt x="660695" y="627"/>
                  </a:cubicBezTo>
                  <a:cubicBezTo>
                    <a:pt x="678474" y="72"/>
                    <a:pt x="687364" y="3406"/>
                    <a:pt x="687364" y="23407"/>
                  </a:cubicBezTo>
                  <a:cubicBezTo>
                    <a:pt x="686809" y="42854"/>
                    <a:pt x="695698" y="58966"/>
                    <a:pt x="714589" y="68967"/>
                  </a:cubicBezTo>
                  <a:cubicBezTo>
                    <a:pt x="708477" y="76190"/>
                    <a:pt x="701254" y="72857"/>
                    <a:pt x="695698" y="72857"/>
                  </a:cubicBezTo>
                  <a:cubicBezTo>
                    <a:pt x="590133" y="73412"/>
                    <a:pt x="484567" y="73412"/>
                    <a:pt x="379001" y="73412"/>
                  </a:cubicBezTo>
                  <a:cubicBezTo>
                    <a:pt x="369001" y="73412"/>
                    <a:pt x="360111" y="73968"/>
                    <a:pt x="352888" y="63966"/>
                  </a:cubicBezTo>
                  <a:cubicBezTo>
                    <a:pt x="350110" y="60077"/>
                    <a:pt x="340109" y="56189"/>
                    <a:pt x="337331" y="57855"/>
                  </a:cubicBezTo>
                  <a:cubicBezTo>
                    <a:pt x="323440" y="67301"/>
                    <a:pt x="316218" y="56189"/>
                    <a:pt x="306772" y="47854"/>
                  </a:cubicBezTo>
                  <a:cubicBezTo>
                    <a:pt x="303995" y="57855"/>
                    <a:pt x="307328" y="67301"/>
                    <a:pt x="300661" y="73412"/>
                  </a:cubicBezTo>
                  <a:cubicBezTo>
                    <a:pt x="290104" y="73412"/>
                    <a:pt x="279548" y="73412"/>
                    <a:pt x="268436" y="73412"/>
                  </a:cubicBezTo>
                  <a:cubicBezTo>
                    <a:pt x="267880" y="65078"/>
                    <a:pt x="280104" y="61745"/>
                    <a:pt x="276769" y="52854"/>
                  </a:cubicBezTo>
                  <a:cubicBezTo>
                    <a:pt x="295660" y="47298"/>
                    <a:pt x="288993" y="31186"/>
                    <a:pt x="287326" y="21185"/>
                  </a:cubicBezTo>
                  <a:cubicBezTo>
                    <a:pt x="283993" y="4517"/>
                    <a:pt x="287882" y="72"/>
                    <a:pt x="303995" y="627"/>
                  </a:cubicBezTo>
                  <a:close/>
                  <a:moveTo>
                    <a:pt x="90433" y="2"/>
                  </a:moveTo>
                  <a:cubicBezTo>
                    <a:pt x="94114" y="72"/>
                    <a:pt x="98420" y="1739"/>
                    <a:pt x="101198" y="1739"/>
                  </a:cubicBezTo>
                  <a:cubicBezTo>
                    <a:pt x="147314" y="1183"/>
                    <a:pt x="193985" y="1183"/>
                    <a:pt x="240100" y="1739"/>
                  </a:cubicBezTo>
                  <a:cubicBezTo>
                    <a:pt x="247323" y="1739"/>
                    <a:pt x="258436" y="-4373"/>
                    <a:pt x="261213" y="8406"/>
                  </a:cubicBezTo>
                  <a:cubicBezTo>
                    <a:pt x="263992" y="21185"/>
                    <a:pt x="254545" y="23407"/>
                    <a:pt x="245101" y="25630"/>
                  </a:cubicBezTo>
                  <a:cubicBezTo>
                    <a:pt x="241212" y="26186"/>
                    <a:pt x="237877" y="30075"/>
                    <a:pt x="234544" y="32297"/>
                  </a:cubicBezTo>
                  <a:cubicBezTo>
                    <a:pt x="227877" y="33964"/>
                    <a:pt x="228432" y="41742"/>
                    <a:pt x="225654" y="46187"/>
                  </a:cubicBezTo>
                  <a:cubicBezTo>
                    <a:pt x="214542" y="65634"/>
                    <a:pt x="200652" y="76746"/>
                    <a:pt x="175649" y="74523"/>
                  </a:cubicBezTo>
                  <a:cubicBezTo>
                    <a:pt x="145647" y="71746"/>
                    <a:pt x="115088" y="73413"/>
                    <a:pt x="85085" y="73968"/>
                  </a:cubicBezTo>
                  <a:cubicBezTo>
                    <a:pt x="73418" y="73968"/>
                    <a:pt x="63417" y="73413"/>
                    <a:pt x="60639" y="58966"/>
                  </a:cubicBezTo>
                  <a:cubicBezTo>
                    <a:pt x="55638" y="46743"/>
                    <a:pt x="55083" y="38964"/>
                    <a:pt x="72862" y="42298"/>
                  </a:cubicBezTo>
                  <a:cubicBezTo>
                    <a:pt x="81197" y="43965"/>
                    <a:pt x="91198" y="40075"/>
                    <a:pt x="100087" y="41187"/>
                  </a:cubicBezTo>
                  <a:cubicBezTo>
                    <a:pt x="113422" y="43410"/>
                    <a:pt x="113977" y="31186"/>
                    <a:pt x="115088" y="25630"/>
                  </a:cubicBezTo>
                  <a:cubicBezTo>
                    <a:pt x="116756" y="17851"/>
                    <a:pt x="104532" y="16740"/>
                    <a:pt x="100643" y="17851"/>
                  </a:cubicBezTo>
                  <a:cubicBezTo>
                    <a:pt x="90086" y="21185"/>
                    <a:pt x="83419" y="17295"/>
                    <a:pt x="83419" y="7850"/>
                  </a:cubicBezTo>
                  <a:cubicBezTo>
                    <a:pt x="83697" y="1460"/>
                    <a:pt x="86752" y="-67"/>
                    <a:pt x="90433" y="2"/>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B934370-44F9-4355-B964-347D22FCD181}"/>
                </a:ext>
              </a:extLst>
            </p:cNvPr>
            <p:cNvSpPr/>
            <p:nvPr/>
          </p:nvSpPr>
          <p:spPr>
            <a:xfrm>
              <a:off x="9311020" y="533609"/>
              <a:ext cx="2436185" cy="608575"/>
            </a:xfrm>
            <a:custGeom>
              <a:avLst/>
              <a:gdLst>
                <a:gd name="connsiteX0" fmla="*/ 140973 w 2436185"/>
                <a:gd name="connsiteY0" fmla="*/ 48058 h 608575"/>
                <a:gd name="connsiteX1" fmla="*/ 134306 w 2436185"/>
                <a:gd name="connsiteY1" fmla="*/ 56948 h 608575"/>
                <a:gd name="connsiteX2" fmla="*/ 143752 w 2436185"/>
                <a:gd name="connsiteY2" fmla="*/ 75839 h 608575"/>
                <a:gd name="connsiteX3" fmla="*/ 151530 w 2436185"/>
                <a:gd name="connsiteY3" fmla="*/ 65282 h 608575"/>
                <a:gd name="connsiteX4" fmla="*/ 140973 w 2436185"/>
                <a:gd name="connsiteY4" fmla="*/ 48058 h 608575"/>
                <a:gd name="connsiteX5" fmla="*/ 879384 w 2436185"/>
                <a:gd name="connsiteY5" fmla="*/ 12716 h 608575"/>
                <a:gd name="connsiteX6" fmla="*/ 865485 w 2436185"/>
                <a:gd name="connsiteY6" fmla="*/ 19166 h 608575"/>
                <a:gd name="connsiteX7" fmla="*/ 854373 w 2436185"/>
                <a:gd name="connsiteY7" fmla="*/ 36945 h 608575"/>
                <a:gd name="connsiteX8" fmla="*/ 881042 w 2436185"/>
                <a:gd name="connsiteY8" fmla="*/ 49169 h 608575"/>
                <a:gd name="connsiteX9" fmla="*/ 919935 w 2436185"/>
                <a:gd name="connsiteY9" fmla="*/ 21388 h 608575"/>
                <a:gd name="connsiteX10" fmla="*/ 879384 w 2436185"/>
                <a:gd name="connsiteY10" fmla="*/ 12716 h 608575"/>
                <a:gd name="connsiteX11" fmla="*/ 1254757 w 2436185"/>
                <a:gd name="connsiteY11" fmla="*/ 2428 h 608575"/>
                <a:gd name="connsiteX12" fmla="*/ 1257188 w 2436185"/>
                <a:gd name="connsiteY12" fmla="*/ 15277 h 608575"/>
                <a:gd name="connsiteX13" fmla="*/ 1277745 w 2436185"/>
                <a:gd name="connsiteY13" fmla="*/ 14721 h 608575"/>
                <a:gd name="connsiteX14" fmla="*/ 1274967 w 2436185"/>
                <a:gd name="connsiteY14" fmla="*/ 5275 h 608575"/>
                <a:gd name="connsiteX15" fmla="*/ 1287190 w 2436185"/>
                <a:gd name="connsiteY15" fmla="*/ 4165 h 608575"/>
                <a:gd name="connsiteX16" fmla="*/ 1732232 w 2436185"/>
                <a:gd name="connsiteY16" fmla="*/ 5831 h 608575"/>
                <a:gd name="connsiteX17" fmla="*/ 1745567 w 2436185"/>
                <a:gd name="connsiteY17" fmla="*/ 32501 h 608575"/>
                <a:gd name="connsiteX18" fmla="*/ 1758345 w 2436185"/>
                <a:gd name="connsiteY18" fmla="*/ 41946 h 608575"/>
                <a:gd name="connsiteX19" fmla="*/ 1780014 w 2436185"/>
                <a:gd name="connsiteY19" fmla="*/ 25833 h 608575"/>
                <a:gd name="connsiteX20" fmla="*/ 1798904 w 2436185"/>
                <a:gd name="connsiteY20" fmla="*/ 7498 h 608575"/>
                <a:gd name="connsiteX21" fmla="*/ 2276171 w 2436185"/>
                <a:gd name="connsiteY21" fmla="*/ 8609 h 608575"/>
                <a:gd name="connsiteX22" fmla="*/ 2278394 w 2436185"/>
                <a:gd name="connsiteY22" fmla="*/ 9165 h 608575"/>
                <a:gd name="connsiteX23" fmla="*/ 2415628 w 2436185"/>
                <a:gd name="connsiteY23" fmla="*/ 109174 h 608575"/>
                <a:gd name="connsiteX24" fmla="*/ 2436185 w 2436185"/>
                <a:gd name="connsiteY24" fmla="*/ 175848 h 608575"/>
                <a:gd name="connsiteX25" fmla="*/ 2435961 w 2436185"/>
                <a:gd name="connsiteY25" fmla="*/ 608575 h 608575"/>
                <a:gd name="connsiteX26" fmla="*/ 2349369 w 2436185"/>
                <a:gd name="connsiteY26" fmla="*/ 608575 h 608575"/>
                <a:gd name="connsiteX27" fmla="*/ 2348400 w 2436185"/>
                <a:gd name="connsiteY27" fmla="*/ 229185 h 608575"/>
                <a:gd name="connsiteX28" fmla="*/ 2348400 w 2436185"/>
                <a:gd name="connsiteY28" fmla="*/ 165846 h 608575"/>
                <a:gd name="connsiteX29" fmla="*/ 2219498 w 2436185"/>
                <a:gd name="connsiteY29" fmla="*/ 86394 h 608575"/>
                <a:gd name="connsiteX30" fmla="*/ 2108934 w 2436185"/>
                <a:gd name="connsiteY30" fmla="*/ 84728 h 608575"/>
                <a:gd name="connsiteX31" fmla="*/ 2020592 w 2436185"/>
                <a:gd name="connsiteY31" fmla="*/ 88061 h 608575"/>
                <a:gd name="connsiteX32" fmla="*/ 1870578 w 2436185"/>
                <a:gd name="connsiteY32" fmla="*/ 89173 h 608575"/>
                <a:gd name="connsiteX33" fmla="*/ 1841130 w 2436185"/>
                <a:gd name="connsiteY33" fmla="*/ 84728 h 608575"/>
                <a:gd name="connsiteX34" fmla="*/ 1782791 w 2436185"/>
                <a:gd name="connsiteY34" fmla="*/ 85283 h 608575"/>
                <a:gd name="connsiteX35" fmla="*/ 1694450 w 2436185"/>
                <a:gd name="connsiteY35" fmla="*/ 85283 h 608575"/>
                <a:gd name="connsiteX36" fmla="*/ 1472764 w 2436185"/>
                <a:gd name="connsiteY36" fmla="*/ 86950 h 608575"/>
                <a:gd name="connsiteX37" fmla="*/ 1461652 w 2436185"/>
                <a:gd name="connsiteY37" fmla="*/ 80838 h 608575"/>
                <a:gd name="connsiteX38" fmla="*/ 1470541 w 2436185"/>
                <a:gd name="connsiteY38" fmla="*/ 76393 h 608575"/>
                <a:gd name="connsiteX39" fmla="*/ 1480542 w 2436185"/>
                <a:gd name="connsiteY39" fmla="*/ 66948 h 608575"/>
                <a:gd name="connsiteX40" fmla="*/ 1470541 w 2436185"/>
                <a:gd name="connsiteY40" fmla="*/ 37501 h 608575"/>
                <a:gd name="connsiteX41" fmla="*/ 1451095 w 2436185"/>
                <a:gd name="connsiteY41" fmla="*/ 46946 h 608575"/>
                <a:gd name="connsiteX42" fmla="*/ 1423870 w 2436185"/>
                <a:gd name="connsiteY42" fmla="*/ 66948 h 608575"/>
                <a:gd name="connsiteX43" fmla="*/ 1398312 w 2436185"/>
                <a:gd name="connsiteY43" fmla="*/ 79171 h 608575"/>
                <a:gd name="connsiteX44" fmla="*/ 1380532 w 2436185"/>
                <a:gd name="connsiteY44" fmla="*/ 86950 h 608575"/>
                <a:gd name="connsiteX45" fmla="*/ 741585 w 2436185"/>
                <a:gd name="connsiteY45" fmla="*/ 87505 h 608575"/>
                <a:gd name="connsiteX46" fmla="*/ 718249 w 2436185"/>
                <a:gd name="connsiteY46" fmla="*/ 73060 h 608575"/>
                <a:gd name="connsiteX47" fmla="*/ 663799 w 2436185"/>
                <a:gd name="connsiteY47" fmla="*/ 86950 h 608575"/>
                <a:gd name="connsiteX48" fmla="*/ 659355 w 2436185"/>
                <a:gd name="connsiteY48" fmla="*/ 76393 h 608575"/>
                <a:gd name="connsiteX49" fmla="*/ 631575 w 2436185"/>
                <a:gd name="connsiteY49" fmla="*/ 49169 h 608575"/>
                <a:gd name="connsiteX50" fmla="*/ 609906 w 2436185"/>
                <a:gd name="connsiteY50" fmla="*/ 75838 h 608575"/>
                <a:gd name="connsiteX51" fmla="*/ 573791 w 2436185"/>
                <a:gd name="connsiteY51" fmla="*/ 81949 h 608575"/>
                <a:gd name="connsiteX52" fmla="*/ 549344 w 2436185"/>
                <a:gd name="connsiteY52" fmla="*/ 89728 h 608575"/>
                <a:gd name="connsiteX53" fmla="*/ 548234 w 2436185"/>
                <a:gd name="connsiteY53" fmla="*/ 89173 h 608575"/>
                <a:gd name="connsiteX54" fmla="*/ 547122 w 2436185"/>
                <a:gd name="connsiteY54" fmla="*/ 90284 h 608575"/>
                <a:gd name="connsiteX55" fmla="*/ 404887 w 2436185"/>
                <a:gd name="connsiteY55" fmla="*/ 90284 h 608575"/>
                <a:gd name="connsiteX56" fmla="*/ 416554 w 2436185"/>
                <a:gd name="connsiteY56" fmla="*/ 68059 h 608575"/>
                <a:gd name="connsiteX57" fmla="*/ 394330 w 2436185"/>
                <a:gd name="connsiteY57" fmla="*/ 62503 h 608575"/>
                <a:gd name="connsiteX58" fmla="*/ 382662 w 2436185"/>
                <a:gd name="connsiteY58" fmla="*/ 84728 h 608575"/>
                <a:gd name="connsiteX59" fmla="*/ 341547 w 2436185"/>
                <a:gd name="connsiteY59" fmla="*/ 86394 h 608575"/>
                <a:gd name="connsiteX60" fmla="*/ 341547 w 2436185"/>
                <a:gd name="connsiteY60" fmla="*/ 54169 h 608575"/>
                <a:gd name="connsiteX61" fmla="*/ 338770 w 2436185"/>
                <a:gd name="connsiteY61" fmla="*/ 40279 h 608575"/>
                <a:gd name="connsiteX62" fmla="*/ 342659 w 2436185"/>
                <a:gd name="connsiteY62" fmla="*/ 39168 h 608575"/>
                <a:gd name="connsiteX63" fmla="*/ 340436 w 2436185"/>
                <a:gd name="connsiteY63" fmla="*/ 30834 h 608575"/>
                <a:gd name="connsiteX64" fmla="*/ 364328 w 2436185"/>
                <a:gd name="connsiteY64" fmla="*/ 6942 h 608575"/>
                <a:gd name="connsiteX65" fmla="*/ 676578 w 2436185"/>
                <a:gd name="connsiteY65" fmla="*/ 6942 h 608575"/>
                <a:gd name="connsiteX66" fmla="*/ 719360 w 2436185"/>
                <a:gd name="connsiteY66" fmla="*/ 19722 h 608575"/>
                <a:gd name="connsiteX67" fmla="*/ 736029 w 2436185"/>
                <a:gd name="connsiteY67" fmla="*/ 9721 h 608575"/>
                <a:gd name="connsiteX68" fmla="*/ 758808 w 2436185"/>
                <a:gd name="connsiteY68" fmla="*/ 3609 h 608575"/>
                <a:gd name="connsiteX69" fmla="*/ 1242742 w 2436185"/>
                <a:gd name="connsiteY69" fmla="*/ 4165 h 608575"/>
                <a:gd name="connsiteX70" fmla="*/ 1254757 w 2436185"/>
                <a:gd name="connsiteY70" fmla="*/ 2428 h 608575"/>
                <a:gd name="connsiteX71" fmla="*/ 25963 w 2436185"/>
                <a:gd name="connsiteY71" fmla="*/ 276 h 608575"/>
                <a:gd name="connsiteX72" fmla="*/ 52632 w 2436185"/>
                <a:gd name="connsiteY72" fmla="*/ 4165 h 608575"/>
                <a:gd name="connsiteX73" fmla="*/ 212091 w 2436185"/>
                <a:gd name="connsiteY73" fmla="*/ 3054 h 608575"/>
                <a:gd name="connsiteX74" fmla="*/ 225426 w 2436185"/>
                <a:gd name="connsiteY74" fmla="*/ 8610 h 608575"/>
                <a:gd name="connsiteX75" fmla="*/ 243761 w 2436185"/>
                <a:gd name="connsiteY75" fmla="*/ 6388 h 608575"/>
                <a:gd name="connsiteX76" fmla="*/ 252095 w 2436185"/>
                <a:gd name="connsiteY76" fmla="*/ 3054 h 608575"/>
                <a:gd name="connsiteX77" fmla="*/ 285987 w 2436185"/>
                <a:gd name="connsiteY77" fmla="*/ 9721 h 608575"/>
                <a:gd name="connsiteX78" fmla="*/ 312101 w 2436185"/>
                <a:gd name="connsiteY78" fmla="*/ 49170 h 608575"/>
                <a:gd name="connsiteX79" fmla="*/ 329880 w 2436185"/>
                <a:gd name="connsiteY79" fmla="*/ 86395 h 608575"/>
                <a:gd name="connsiteX80" fmla="*/ 295988 w 2436185"/>
                <a:gd name="connsiteY80" fmla="*/ 90285 h 608575"/>
                <a:gd name="connsiteX81" fmla="*/ 169309 w 2436185"/>
                <a:gd name="connsiteY81" fmla="*/ 88618 h 608575"/>
                <a:gd name="connsiteX82" fmla="*/ 97637 w 2436185"/>
                <a:gd name="connsiteY82" fmla="*/ 81950 h 608575"/>
                <a:gd name="connsiteX83" fmla="*/ 28186 w 2436185"/>
                <a:gd name="connsiteY83" fmla="*/ 90285 h 608575"/>
                <a:gd name="connsiteX84" fmla="*/ 961 w 2436185"/>
                <a:gd name="connsiteY84" fmla="*/ 63060 h 608575"/>
                <a:gd name="connsiteX85" fmla="*/ 4294 w 2436185"/>
                <a:gd name="connsiteY85" fmla="*/ 9721 h 608575"/>
                <a:gd name="connsiteX86" fmla="*/ 25963 w 2436185"/>
                <a:gd name="connsiteY86" fmla="*/ 276 h 6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36185" h="608575">
                  <a:moveTo>
                    <a:pt x="140973" y="48058"/>
                  </a:moveTo>
                  <a:cubicBezTo>
                    <a:pt x="137085" y="48058"/>
                    <a:pt x="128750" y="49725"/>
                    <a:pt x="134306" y="56948"/>
                  </a:cubicBezTo>
                  <a:cubicBezTo>
                    <a:pt x="138751" y="63060"/>
                    <a:pt x="130973" y="75283"/>
                    <a:pt x="143752" y="75839"/>
                  </a:cubicBezTo>
                  <a:cubicBezTo>
                    <a:pt x="150974" y="76394"/>
                    <a:pt x="153753" y="71950"/>
                    <a:pt x="151530" y="65282"/>
                  </a:cubicBezTo>
                  <a:cubicBezTo>
                    <a:pt x="148197" y="58615"/>
                    <a:pt x="153197" y="47503"/>
                    <a:pt x="140973" y="48058"/>
                  </a:cubicBezTo>
                  <a:close/>
                  <a:moveTo>
                    <a:pt x="879384" y="12716"/>
                  </a:moveTo>
                  <a:cubicBezTo>
                    <a:pt x="874826" y="13471"/>
                    <a:pt x="870208" y="15416"/>
                    <a:pt x="865485" y="19166"/>
                  </a:cubicBezTo>
                  <a:cubicBezTo>
                    <a:pt x="861040" y="24722"/>
                    <a:pt x="847149" y="24722"/>
                    <a:pt x="854373" y="36945"/>
                  </a:cubicBezTo>
                  <a:cubicBezTo>
                    <a:pt x="860485" y="46946"/>
                    <a:pt x="869374" y="54725"/>
                    <a:pt x="881042" y="49169"/>
                  </a:cubicBezTo>
                  <a:cubicBezTo>
                    <a:pt x="895488" y="42501"/>
                    <a:pt x="912711" y="38612"/>
                    <a:pt x="919935" y="21388"/>
                  </a:cubicBezTo>
                  <a:cubicBezTo>
                    <a:pt x="906183" y="18888"/>
                    <a:pt x="893057" y="10450"/>
                    <a:pt x="879384" y="12716"/>
                  </a:cubicBezTo>
                  <a:close/>
                  <a:moveTo>
                    <a:pt x="1254757" y="2428"/>
                  </a:moveTo>
                  <a:cubicBezTo>
                    <a:pt x="1258577" y="2775"/>
                    <a:pt x="1260800" y="5553"/>
                    <a:pt x="1257188" y="15277"/>
                  </a:cubicBezTo>
                  <a:cubicBezTo>
                    <a:pt x="1264411" y="30834"/>
                    <a:pt x="1271078" y="29722"/>
                    <a:pt x="1277745" y="14721"/>
                  </a:cubicBezTo>
                  <a:cubicBezTo>
                    <a:pt x="1272745" y="12498"/>
                    <a:pt x="1271078" y="8054"/>
                    <a:pt x="1274967" y="5275"/>
                  </a:cubicBezTo>
                  <a:cubicBezTo>
                    <a:pt x="1277745" y="3053"/>
                    <a:pt x="1282745" y="4165"/>
                    <a:pt x="1287190" y="4165"/>
                  </a:cubicBezTo>
                  <a:cubicBezTo>
                    <a:pt x="1435537" y="4720"/>
                    <a:pt x="1583885" y="5275"/>
                    <a:pt x="1732232" y="5831"/>
                  </a:cubicBezTo>
                  <a:cubicBezTo>
                    <a:pt x="1758901" y="5831"/>
                    <a:pt x="1758901" y="6942"/>
                    <a:pt x="1745567" y="32501"/>
                  </a:cubicBezTo>
                  <a:cubicBezTo>
                    <a:pt x="1743344" y="44724"/>
                    <a:pt x="1750011" y="45279"/>
                    <a:pt x="1758345" y="41946"/>
                  </a:cubicBezTo>
                  <a:cubicBezTo>
                    <a:pt x="1767235" y="38612"/>
                    <a:pt x="1775013" y="33611"/>
                    <a:pt x="1780014" y="25833"/>
                  </a:cubicBezTo>
                  <a:cubicBezTo>
                    <a:pt x="1782236" y="15277"/>
                    <a:pt x="1784459" y="7498"/>
                    <a:pt x="1798904" y="7498"/>
                  </a:cubicBezTo>
                  <a:cubicBezTo>
                    <a:pt x="1957808" y="8609"/>
                    <a:pt x="2117267" y="6387"/>
                    <a:pt x="2276171" y="8609"/>
                  </a:cubicBezTo>
                  <a:cubicBezTo>
                    <a:pt x="2279505" y="8609"/>
                    <a:pt x="2275060" y="8609"/>
                    <a:pt x="2278394" y="9165"/>
                  </a:cubicBezTo>
                  <a:cubicBezTo>
                    <a:pt x="2342288" y="18054"/>
                    <a:pt x="2383959" y="56947"/>
                    <a:pt x="2415628" y="109174"/>
                  </a:cubicBezTo>
                  <a:cubicBezTo>
                    <a:pt x="2429518" y="129176"/>
                    <a:pt x="2436185" y="151401"/>
                    <a:pt x="2436185" y="175848"/>
                  </a:cubicBezTo>
                  <a:lnTo>
                    <a:pt x="2435961" y="608575"/>
                  </a:lnTo>
                  <a:lnTo>
                    <a:pt x="2349369" y="608575"/>
                  </a:lnTo>
                  <a:lnTo>
                    <a:pt x="2348400" y="229185"/>
                  </a:lnTo>
                  <a:cubicBezTo>
                    <a:pt x="2348400" y="208072"/>
                    <a:pt x="2348400" y="186960"/>
                    <a:pt x="2348400" y="165846"/>
                  </a:cubicBezTo>
                  <a:cubicBezTo>
                    <a:pt x="2324509" y="108618"/>
                    <a:pt x="2280616" y="84728"/>
                    <a:pt x="2219498" y="86394"/>
                  </a:cubicBezTo>
                  <a:cubicBezTo>
                    <a:pt x="2182829" y="87505"/>
                    <a:pt x="2145603" y="89728"/>
                    <a:pt x="2108934" y="84728"/>
                  </a:cubicBezTo>
                  <a:cubicBezTo>
                    <a:pt x="2080042" y="93617"/>
                    <a:pt x="2050038" y="86950"/>
                    <a:pt x="2020592" y="88061"/>
                  </a:cubicBezTo>
                  <a:cubicBezTo>
                    <a:pt x="1970587" y="90284"/>
                    <a:pt x="1920583" y="88061"/>
                    <a:pt x="1870578" y="89173"/>
                  </a:cubicBezTo>
                  <a:cubicBezTo>
                    <a:pt x="1860022" y="89173"/>
                    <a:pt x="1850576" y="86950"/>
                    <a:pt x="1841130" y="84728"/>
                  </a:cubicBezTo>
                  <a:cubicBezTo>
                    <a:pt x="1821684" y="88617"/>
                    <a:pt x="1802238" y="88061"/>
                    <a:pt x="1782791" y="85283"/>
                  </a:cubicBezTo>
                  <a:cubicBezTo>
                    <a:pt x="1753345" y="86394"/>
                    <a:pt x="1723898" y="91950"/>
                    <a:pt x="1694450" y="85283"/>
                  </a:cubicBezTo>
                  <a:cubicBezTo>
                    <a:pt x="1620555" y="85838"/>
                    <a:pt x="1546659" y="86394"/>
                    <a:pt x="1472764" y="86950"/>
                  </a:cubicBezTo>
                  <a:cubicBezTo>
                    <a:pt x="1468318" y="86950"/>
                    <a:pt x="1461652" y="88061"/>
                    <a:pt x="1461652" y="80838"/>
                  </a:cubicBezTo>
                  <a:cubicBezTo>
                    <a:pt x="1461652" y="75838"/>
                    <a:pt x="1466096" y="74171"/>
                    <a:pt x="1470541" y="76393"/>
                  </a:cubicBezTo>
                  <a:cubicBezTo>
                    <a:pt x="1483319" y="83061"/>
                    <a:pt x="1479986" y="71949"/>
                    <a:pt x="1480542" y="66948"/>
                  </a:cubicBezTo>
                  <a:cubicBezTo>
                    <a:pt x="1482764" y="55281"/>
                    <a:pt x="1480542" y="43613"/>
                    <a:pt x="1470541" y="37501"/>
                  </a:cubicBezTo>
                  <a:cubicBezTo>
                    <a:pt x="1461652" y="31389"/>
                    <a:pt x="1460540" y="49725"/>
                    <a:pt x="1451095" y="46946"/>
                  </a:cubicBezTo>
                  <a:cubicBezTo>
                    <a:pt x="1455539" y="71393"/>
                    <a:pt x="1433871" y="61948"/>
                    <a:pt x="1423870" y="66948"/>
                  </a:cubicBezTo>
                  <a:cubicBezTo>
                    <a:pt x="1415536" y="70837"/>
                    <a:pt x="1403313" y="68059"/>
                    <a:pt x="1398312" y="79171"/>
                  </a:cubicBezTo>
                  <a:cubicBezTo>
                    <a:pt x="1396645" y="91394"/>
                    <a:pt x="1386645" y="86950"/>
                    <a:pt x="1380532" y="86950"/>
                  </a:cubicBezTo>
                  <a:cubicBezTo>
                    <a:pt x="1167735" y="86950"/>
                    <a:pt x="954382" y="86394"/>
                    <a:pt x="741585" y="87505"/>
                  </a:cubicBezTo>
                  <a:cubicBezTo>
                    <a:pt x="728250" y="87505"/>
                    <a:pt x="724916" y="79171"/>
                    <a:pt x="718249" y="73060"/>
                  </a:cubicBezTo>
                  <a:cubicBezTo>
                    <a:pt x="703248" y="89728"/>
                    <a:pt x="682690" y="86394"/>
                    <a:pt x="663799" y="86950"/>
                  </a:cubicBezTo>
                  <a:cubicBezTo>
                    <a:pt x="656022" y="87505"/>
                    <a:pt x="660466" y="80282"/>
                    <a:pt x="659355" y="76393"/>
                  </a:cubicBezTo>
                  <a:cubicBezTo>
                    <a:pt x="655465" y="62503"/>
                    <a:pt x="649909" y="49725"/>
                    <a:pt x="631575" y="49169"/>
                  </a:cubicBezTo>
                  <a:cubicBezTo>
                    <a:pt x="612128" y="48613"/>
                    <a:pt x="611572" y="61392"/>
                    <a:pt x="609906" y="75838"/>
                  </a:cubicBezTo>
                  <a:cubicBezTo>
                    <a:pt x="608238" y="89728"/>
                    <a:pt x="585459" y="94173"/>
                    <a:pt x="573791" y="81949"/>
                  </a:cubicBezTo>
                  <a:cubicBezTo>
                    <a:pt x="558234" y="65281"/>
                    <a:pt x="551011" y="68059"/>
                    <a:pt x="549344" y="89728"/>
                  </a:cubicBezTo>
                  <a:lnTo>
                    <a:pt x="548234" y="89173"/>
                  </a:lnTo>
                  <a:cubicBezTo>
                    <a:pt x="548234" y="89173"/>
                    <a:pt x="547122" y="90284"/>
                    <a:pt x="547122" y="90284"/>
                  </a:cubicBezTo>
                  <a:cubicBezTo>
                    <a:pt x="500451" y="90284"/>
                    <a:pt x="453780" y="90284"/>
                    <a:pt x="404887" y="90284"/>
                  </a:cubicBezTo>
                  <a:cubicBezTo>
                    <a:pt x="408776" y="79727"/>
                    <a:pt x="424333" y="78061"/>
                    <a:pt x="416554" y="68059"/>
                  </a:cubicBezTo>
                  <a:cubicBezTo>
                    <a:pt x="412110" y="61948"/>
                    <a:pt x="399886" y="61948"/>
                    <a:pt x="394330" y="62503"/>
                  </a:cubicBezTo>
                  <a:cubicBezTo>
                    <a:pt x="386552" y="63059"/>
                    <a:pt x="378773" y="73060"/>
                    <a:pt x="382662" y="84728"/>
                  </a:cubicBezTo>
                  <a:cubicBezTo>
                    <a:pt x="369327" y="94729"/>
                    <a:pt x="352659" y="93617"/>
                    <a:pt x="341547" y="86394"/>
                  </a:cubicBezTo>
                  <a:cubicBezTo>
                    <a:pt x="333214" y="80838"/>
                    <a:pt x="337103" y="65281"/>
                    <a:pt x="341547" y="54169"/>
                  </a:cubicBezTo>
                  <a:cubicBezTo>
                    <a:pt x="343770" y="49169"/>
                    <a:pt x="340436" y="44724"/>
                    <a:pt x="338770" y="40279"/>
                  </a:cubicBezTo>
                  <a:cubicBezTo>
                    <a:pt x="339881" y="39723"/>
                    <a:pt x="341547" y="39723"/>
                    <a:pt x="342659" y="39168"/>
                  </a:cubicBezTo>
                  <a:cubicBezTo>
                    <a:pt x="341547" y="36390"/>
                    <a:pt x="340992" y="33611"/>
                    <a:pt x="340436" y="30834"/>
                  </a:cubicBezTo>
                  <a:cubicBezTo>
                    <a:pt x="337103" y="11943"/>
                    <a:pt x="345437" y="6942"/>
                    <a:pt x="364328" y="6942"/>
                  </a:cubicBezTo>
                  <a:cubicBezTo>
                    <a:pt x="468226" y="8054"/>
                    <a:pt x="572680" y="8054"/>
                    <a:pt x="676578" y="6942"/>
                  </a:cubicBezTo>
                  <a:cubicBezTo>
                    <a:pt x="693247" y="6942"/>
                    <a:pt x="704914" y="16388"/>
                    <a:pt x="719360" y="19722"/>
                  </a:cubicBezTo>
                  <a:cubicBezTo>
                    <a:pt x="727694" y="21388"/>
                    <a:pt x="727694" y="8609"/>
                    <a:pt x="736029" y="9721"/>
                  </a:cubicBezTo>
                  <a:cubicBezTo>
                    <a:pt x="741585" y="275"/>
                    <a:pt x="751030" y="3609"/>
                    <a:pt x="758808" y="3609"/>
                  </a:cubicBezTo>
                  <a:cubicBezTo>
                    <a:pt x="920490" y="3609"/>
                    <a:pt x="1081616" y="3609"/>
                    <a:pt x="1242742" y="4165"/>
                  </a:cubicBezTo>
                  <a:cubicBezTo>
                    <a:pt x="1245520" y="4165"/>
                    <a:pt x="1250937" y="2081"/>
                    <a:pt x="1254757" y="2428"/>
                  </a:cubicBezTo>
                  <a:close/>
                  <a:moveTo>
                    <a:pt x="25963" y="276"/>
                  </a:moveTo>
                  <a:cubicBezTo>
                    <a:pt x="34853" y="1248"/>
                    <a:pt x="44576" y="4443"/>
                    <a:pt x="52632" y="4165"/>
                  </a:cubicBezTo>
                  <a:cubicBezTo>
                    <a:pt x="105415" y="1943"/>
                    <a:pt x="158753" y="3054"/>
                    <a:pt x="212091" y="3054"/>
                  </a:cubicBezTo>
                  <a:cubicBezTo>
                    <a:pt x="217092" y="3054"/>
                    <a:pt x="221536" y="4165"/>
                    <a:pt x="225426" y="8610"/>
                  </a:cubicBezTo>
                  <a:cubicBezTo>
                    <a:pt x="232093" y="15833"/>
                    <a:pt x="239317" y="26390"/>
                    <a:pt x="243761" y="6388"/>
                  </a:cubicBezTo>
                  <a:cubicBezTo>
                    <a:pt x="243761" y="4720"/>
                    <a:pt x="249872" y="1943"/>
                    <a:pt x="252095" y="3054"/>
                  </a:cubicBezTo>
                  <a:cubicBezTo>
                    <a:pt x="262652" y="8610"/>
                    <a:pt x="274319" y="8055"/>
                    <a:pt x="285987" y="9721"/>
                  </a:cubicBezTo>
                  <a:cubicBezTo>
                    <a:pt x="306545" y="13055"/>
                    <a:pt x="304322" y="35279"/>
                    <a:pt x="312101" y="49170"/>
                  </a:cubicBezTo>
                  <a:cubicBezTo>
                    <a:pt x="296544" y="71394"/>
                    <a:pt x="325435" y="71950"/>
                    <a:pt x="329880" y="86395"/>
                  </a:cubicBezTo>
                  <a:cubicBezTo>
                    <a:pt x="318212" y="88062"/>
                    <a:pt x="307100" y="89174"/>
                    <a:pt x="295988" y="90285"/>
                  </a:cubicBezTo>
                  <a:cubicBezTo>
                    <a:pt x="253762" y="89729"/>
                    <a:pt x="211536" y="89729"/>
                    <a:pt x="169309" y="88618"/>
                  </a:cubicBezTo>
                  <a:cubicBezTo>
                    <a:pt x="145418" y="88062"/>
                    <a:pt x="121528" y="90841"/>
                    <a:pt x="97637" y="81950"/>
                  </a:cubicBezTo>
                  <a:cubicBezTo>
                    <a:pt x="74856" y="74172"/>
                    <a:pt x="52632" y="92507"/>
                    <a:pt x="28186" y="90285"/>
                  </a:cubicBezTo>
                  <a:cubicBezTo>
                    <a:pt x="7628" y="88618"/>
                    <a:pt x="-1262" y="84173"/>
                    <a:pt x="961" y="63060"/>
                  </a:cubicBezTo>
                  <a:cubicBezTo>
                    <a:pt x="2628" y="45280"/>
                    <a:pt x="-4040" y="24723"/>
                    <a:pt x="4294" y="9721"/>
                  </a:cubicBezTo>
                  <a:cubicBezTo>
                    <a:pt x="9017" y="554"/>
                    <a:pt x="17074" y="-697"/>
                    <a:pt x="25963" y="276"/>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7CA4202D-208E-468A-8D3A-23EF25675240}"/>
                </a:ext>
              </a:extLst>
            </p:cNvPr>
            <p:cNvSpPr/>
            <p:nvPr/>
          </p:nvSpPr>
          <p:spPr>
            <a:xfrm>
              <a:off x="6216244" y="6453479"/>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grpSp>
          <p:nvGrpSpPr>
            <p:cNvPr id="14" name="Group 13">
              <a:extLst>
                <a:ext uri="{FF2B5EF4-FFF2-40B4-BE49-F238E27FC236}">
                  <a16:creationId xmlns:a16="http://schemas.microsoft.com/office/drawing/2014/main" id="{6705C204-4E3F-4CF3-89CE-2D10854CB31C}"/>
                </a:ext>
              </a:extLst>
            </p:cNvPr>
            <p:cNvGrpSpPr/>
            <p:nvPr/>
          </p:nvGrpSpPr>
          <p:grpSpPr>
            <a:xfrm>
              <a:off x="2923579" y="533609"/>
              <a:ext cx="6387472" cy="90960"/>
              <a:chOff x="2923579" y="529887"/>
              <a:chExt cx="6387472" cy="90960"/>
            </a:xfrm>
          </p:grpSpPr>
          <p:sp>
            <p:nvSpPr>
              <p:cNvPr id="31" name="Freeform: Shape 30">
                <a:extLst>
                  <a:ext uri="{FF2B5EF4-FFF2-40B4-BE49-F238E27FC236}">
                    <a16:creationId xmlns:a16="http://schemas.microsoft.com/office/drawing/2014/main" id="{078DDEE5-519A-4E12-97C8-E361D32D260E}"/>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C02E572A-1B71-49F2-AE4B-DBB9A8E1DC85}"/>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sp>
          <p:nvSpPr>
            <p:cNvPr id="15" name="Freeform: Shape 14">
              <a:extLst>
                <a:ext uri="{FF2B5EF4-FFF2-40B4-BE49-F238E27FC236}">
                  <a16:creationId xmlns:a16="http://schemas.microsoft.com/office/drawing/2014/main" id="{B81F38B0-0555-4368-9084-B3EFD3449D67}"/>
                </a:ext>
              </a:extLst>
            </p:cNvPr>
            <p:cNvSpPr/>
            <p:nvPr/>
          </p:nvSpPr>
          <p:spPr>
            <a:xfrm>
              <a:off x="2927190" y="6329712"/>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6FAB5AA4-5C87-4AC9-A65E-AED92AFF16F0}"/>
                </a:ext>
              </a:extLst>
            </p:cNvPr>
            <p:cNvSpPr/>
            <p:nvPr/>
          </p:nvSpPr>
          <p:spPr>
            <a:xfrm rot="10800000">
              <a:off x="6050127" y="6341642"/>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1693B034-2C01-42CB-B891-7B60156CCA32}"/>
                </a:ext>
              </a:extLst>
            </p:cNvPr>
            <p:cNvSpPr/>
            <p:nvPr/>
          </p:nvSpPr>
          <p:spPr>
            <a:xfrm>
              <a:off x="2923579" y="417483"/>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8C3027BC-B56D-4021-A501-9A904F5327DB}"/>
                </a:ext>
              </a:extLst>
            </p:cNvPr>
            <p:cNvSpPr/>
            <p:nvPr/>
          </p:nvSpPr>
          <p:spPr>
            <a:xfrm>
              <a:off x="6223195" y="417483"/>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grpSp>
          <p:nvGrpSpPr>
            <p:cNvPr id="19" name="Group 18">
              <a:extLst>
                <a:ext uri="{FF2B5EF4-FFF2-40B4-BE49-F238E27FC236}">
                  <a16:creationId xmlns:a16="http://schemas.microsoft.com/office/drawing/2014/main" id="{68870CF9-C1A3-43D0-9D9B-9B2BC328EB26}"/>
                </a:ext>
              </a:extLst>
            </p:cNvPr>
            <p:cNvGrpSpPr/>
            <p:nvPr/>
          </p:nvGrpSpPr>
          <p:grpSpPr>
            <a:xfrm rot="5400000">
              <a:off x="-2037637" y="3578070"/>
              <a:ext cx="4937760" cy="90960"/>
              <a:chOff x="2923579" y="529887"/>
              <a:chExt cx="6387472" cy="90960"/>
            </a:xfrm>
          </p:grpSpPr>
          <p:sp>
            <p:nvSpPr>
              <p:cNvPr id="29" name="Freeform: Shape 28">
                <a:extLst>
                  <a:ext uri="{FF2B5EF4-FFF2-40B4-BE49-F238E27FC236}">
                    <a16:creationId xmlns:a16="http://schemas.microsoft.com/office/drawing/2014/main" id="{63D57F73-73EE-49FE-A41D-3A07CEF54445}"/>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2F1CCBE3-A7F5-430E-AA82-B48D05F08B4C}"/>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nvGrpSpPr>
            <p:cNvPr id="20" name="Group 19">
              <a:extLst>
                <a:ext uri="{FF2B5EF4-FFF2-40B4-BE49-F238E27FC236}">
                  <a16:creationId xmlns:a16="http://schemas.microsoft.com/office/drawing/2014/main" id="{2A2D7C65-55AA-4669-A90A-5D7EAFC457F0}"/>
                </a:ext>
              </a:extLst>
            </p:cNvPr>
            <p:cNvGrpSpPr/>
            <p:nvPr/>
          </p:nvGrpSpPr>
          <p:grpSpPr>
            <a:xfrm rot="16200000">
              <a:off x="-1915726" y="3578070"/>
              <a:ext cx="4937760" cy="90960"/>
              <a:chOff x="2923579" y="529887"/>
              <a:chExt cx="6387472" cy="90960"/>
            </a:xfrm>
          </p:grpSpPr>
          <p:sp>
            <p:nvSpPr>
              <p:cNvPr id="27" name="Freeform: Shape 26">
                <a:extLst>
                  <a:ext uri="{FF2B5EF4-FFF2-40B4-BE49-F238E27FC236}">
                    <a16:creationId xmlns:a16="http://schemas.microsoft.com/office/drawing/2014/main" id="{887B540B-3544-4CAC-BAD5-1885B27897F2}"/>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3BD79187-8E78-4684-B560-A02363FAE95A}"/>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nvGrpSpPr>
            <p:cNvPr id="21" name="Group 20">
              <a:extLst>
                <a:ext uri="{FF2B5EF4-FFF2-40B4-BE49-F238E27FC236}">
                  <a16:creationId xmlns:a16="http://schemas.microsoft.com/office/drawing/2014/main" id="{A2D10865-DA1E-41A9-A031-3C18B10AB9A6}"/>
                </a:ext>
              </a:extLst>
            </p:cNvPr>
            <p:cNvGrpSpPr/>
            <p:nvPr/>
          </p:nvGrpSpPr>
          <p:grpSpPr>
            <a:xfrm rot="5400000">
              <a:off x="9354837" y="3479161"/>
              <a:ext cx="4937760" cy="90960"/>
              <a:chOff x="2923579" y="529887"/>
              <a:chExt cx="6387472" cy="90960"/>
            </a:xfrm>
          </p:grpSpPr>
          <p:sp>
            <p:nvSpPr>
              <p:cNvPr id="25" name="Freeform: Shape 24">
                <a:extLst>
                  <a:ext uri="{FF2B5EF4-FFF2-40B4-BE49-F238E27FC236}">
                    <a16:creationId xmlns:a16="http://schemas.microsoft.com/office/drawing/2014/main" id="{EC54E5B7-2518-497A-B02F-CE7A59B0BB91}"/>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6DB9C28C-BEDB-45BB-8645-5FB190CC2FBC}"/>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nvGrpSpPr>
            <p:cNvPr id="22" name="Group 21">
              <a:extLst>
                <a:ext uri="{FF2B5EF4-FFF2-40B4-BE49-F238E27FC236}">
                  <a16:creationId xmlns:a16="http://schemas.microsoft.com/office/drawing/2014/main" id="{4CD239F4-93B9-4334-8AE3-924E7C334DA8}"/>
                </a:ext>
              </a:extLst>
            </p:cNvPr>
            <p:cNvGrpSpPr/>
            <p:nvPr/>
          </p:nvGrpSpPr>
          <p:grpSpPr>
            <a:xfrm rot="16200000">
              <a:off x="9232845" y="3479161"/>
              <a:ext cx="4937760" cy="90960"/>
              <a:chOff x="2923579" y="529887"/>
              <a:chExt cx="6387472" cy="90960"/>
            </a:xfrm>
          </p:grpSpPr>
          <p:sp>
            <p:nvSpPr>
              <p:cNvPr id="23" name="Freeform: Shape 22">
                <a:extLst>
                  <a:ext uri="{FF2B5EF4-FFF2-40B4-BE49-F238E27FC236}">
                    <a16:creationId xmlns:a16="http://schemas.microsoft.com/office/drawing/2014/main" id="{1D82C4A9-75B2-4DF4-B8BC-8FC4EDC985B3}"/>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2DB8CB62-05C2-405A-9CB3-A3BBEC6D4835}"/>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sp>
        <p:nvSpPr>
          <p:cNvPr id="33" name="Rectangle 32">
            <a:extLst>
              <a:ext uri="{FF2B5EF4-FFF2-40B4-BE49-F238E27FC236}">
                <a16:creationId xmlns:a16="http://schemas.microsoft.com/office/drawing/2014/main" id="{65ED8F84-D030-4918-95F8-54A1655E933A}"/>
              </a:ext>
            </a:extLst>
          </p:cNvPr>
          <p:cNvSpPr/>
          <p:nvPr userDrawn="1"/>
        </p:nvSpPr>
        <p:spPr>
          <a:xfrm>
            <a:off x="4571834" y="6041974"/>
            <a:ext cx="3231362" cy="64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B779178-7BD9-4011-B2BC-FEF421E7788F}"/>
              </a:ext>
            </a:extLst>
          </p:cNvPr>
          <p:cNvSpPr/>
          <p:nvPr userDrawn="1"/>
        </p:nvSpPr>
        <p:spPr>
          <a:xfrm>
            <a:off x="4734528" y="6156521"/>
            <a:ext cx="2958511" cy="421370"/>
          </a:xfrm>
          <a:custGeom>
            <a:avLst/>
            <a:gdLst>
              <a:gd name="connsiteX0" fmla="*/ 95530 w 1806696"/>
              <a:gd name="connsiteY0" fmla="*/ 240641 h 257321"/>
              <a:gd name="connsiteX1" fmla="*/ 87507 w 1806696"/>
              <a:gd name="connsiteY1" fmla="*/ 240895 h 257321"/>
              <a:gd name="connsiteX2" fmla="*/ 73922 w 1806696"/>
              <a:gd name="connsiteY2" fmla="*/ 246829 h 257321"/>
              <a:gd name="connsiteX3" fmla="*/ 97501 w 1806696"/>
              <a:gd name="connsiteY3" fmla="*/ 250264 h 257321"/>
              <a:gd name="connsiteX4" fmla="*/ 100624 w 1806696"/>
              <a:gd name="connsiteY4" fmla="*/ 247766 h 257321"/>
              <a:gd name="connsiteX5" fmla="*/ 95530 w 1806696"/>
              <a:gd name="connsiteY5" fmla="*/ 240641 h 257321"/>
              <a:gd name="connsiteX6" fmla="*/ 136696 w 1806696"/>
              <a:gd name="connsiteY6" fmla="*/ 230120 h 257321"/>
              <a:gd name="connsiteX7" fmla="*/ 135291 w 1806696"/>
              <a:gd name="connsiteY7" fmla="*/ 234180 h 257321"/>
              <a:gd name="connsiteX8" fmla="*/ 132324 w 1806696"/>
              <a:gd name="connsiteY8" fmla="*/ 244955 h 257321"/>
              <a:gd name="connsiteX9" fmla="*/ 136228 w 1806696"/>
              <a:gd name="connsiteY9" fmla="*/ 251358 h 257321"/>
              <a:gd name="connsiteX10" fmla="*/ 141849 w 1806696"/>
              <a:gd name="connsiteY10" fmla="*/ 250576 h 257321"/>
              <a:gd name="connsiteX11" fmla="*/ 152312 w 1806696"/>
              <a:gd name="connsiteY11" fmla="*/ 249328 h 257321"/>
              <a:gd name="connsiteX12" fmla="*/ 152156 w 1806696"/>
              <a:gd name="connsiteY12" fmla="*/ 239021 h 257321"/>
              <a:gd name="connsiteX13" fmla="*/ 150282 w 1806696"/>
              <a:gd name="connsiteY13" fmla="*/ 234336 h 257321"/>
              <a:gd name="connsiteX14" fmla="*/ 146846 w 1806696"/>
              <a:gd name="connsiteY14" fmla="*/ 238240 h 257321"/>
              <a:gd name="connsiteX15" fmla="*/ 145910 w 1806696"/>
              <a:gd name="connsiteY15" fmla="*/ 242300 h 257321"/>
              <a:gd name="connsiteX16" fmla="*/ 141538 w 1806696"/>
              <a:gd name="connsiteY16" fmla="*/ 243862 h 257321"/>
              <a:gd name="connsiteX17" fmla="*/ 141225 w 1806696"/>
              <a:gd name="connsiteY17" fmla="*/ 239958 h 257321"/>
              <a:gd name="connsiteX18" fmla="*/ 143098 w 1806696"/>
              <a:gd name="connsiteY18" fmla="*/ 237772 h 257321"/>
              <a:gd name="connsiteX19" fmla="*/ 142318 w 1806696"/>
              <a:gd name="connsiteY19" fmla="*/ 232619 h 257321"/>
              <a:gd name="connsiteX20" fmla="*/ 136696 w 1806696"/>
              <a:gd name="connsiteY20" fmla="*/ 230120 h 257321"/>
              <a:gd name="connsiteX21" fmla="*/ 224671 w 1806696"/>
              <a:gd name="connsiteY21" fmla="*/ 199162 h 257321"/>
              <a:gd name="connsiteX22" fmla="*/ 218991 w 1806696"/>
              <a:gd name="connsiteY22" fmla="*/ 200294 h 257321"/>
              <a:gd name="connsiteX23" fmla="*/ 218991 w 1806696"/>
              <a:gd name="connsiteY23" fmla="*/ 211381 h 257321"/>
              <a:gd name="connsiteX24" fmla="*/ 227892 w 1806696"/>
              <a:gd name="connsiteY24" fmla="*/ 211069 h 257321"/>
              <a:gd name="connsiteX25" fmla="*/ 229297 w 1806696"/>
              <a:gd name="connsiteY25" fmla="*/ 200607 h 257321"/>
              <a:gd name="connsiteX26" fmla="*/ 224671 w 1806696"/>
              <a:gd name="connsiteY26" fmla="*/ 199162 h 257321"/>
              <a:gd name="connsiteX27" fmla="*/ 321395 w 1806696"/>
              <a:gd name="connsiteY27" fmla="*/ 212186 h 257321"/>
              <a:gd name="connsiteX28" fmla="*/ 308912 w 1806696"/>
              <a:gd name="connsiteY28" fmla="*/ 212002 h 257321"/>
              <a:gd name="connsiteX29" fmla="*/ 302120 w 1806696"/>
              <a:gd name="connsiteY29" fmla="*/ 212002 h 257321"/>
              <a:gd name="connsiteX30" fmla="*/ 300835 w 1806696"/>
              <a:gd name="connsiteY30" fmla="*/ 219712 h 257321"/>
              <a:gd name="connsiteX31" fmla="*/ 312584 w 1806696"/>
              <a:gd name="connsiteY31" fmla="*/ 229258 h 257321"/>
              <a:gd name="connsiteX32" fmla="*/ 329839 w 1806696"/>
              <a:gd name="connsiteY32" fmla="*/ 226137 h 257321"/>
              <a:gd name="connsiteX33" fmla="*/ 332960 w 1806696"/>
              <a:gd name="connsiteY33" fmla="*/ 215306 h 257321"/>
              <a:gd name="connsiteX34" fmla="*/ 321395 w 1806696"/>
              <a:gd name="connsiteY34" fmla="*/ 212186 h 257321"/>
              <a:gd name="connsiteX35" fmla="*/ 72672 w 1806696"/>
              <a:gd name="connsiteY35" fmla="*/ 171874 h 257321"/>
              <a:gd name="connsiteX36" fmla="*/ 67363 w 1806696"/>
              <a:gd name="connsiteY36" fmla="*/ 177339 h 257321"/>
              <a:gd name="connsiteX37" fmla="*/ 74858 w 1806696"/>
              <a:gd name="connsiteY37" fmla="*/ 183273 h 257321"/>
              <a:gd name="connsiteX38" fmla="*/ 80636 w 1806696"/>
              <a:gd name="connsiteY38" fmla="*/ 179525 h 257321"/>
              <a:gd name="connsiteX39" fmla="*/ 72672 w 1806696"/>
              <a:gd name="connsiteY39" fmla="*/ 171874 h 257321"/>
              <a:gd name="connsiteX40" fmla="*/ 225861 w 1806696"/>
              <a:gd name="connsiteY40" fmla="*/ 186552 h 257321"/>
              <a:gd name="connsiteX41" fmla="*/ 208059 w 1806696"/>
              <a:gd name="connsiteY41" fmla="*/ 184366 h 257321"/>
              <a:gd name="connsiteX42" fmla="*/ 206343 w 1806696"/>
              <a:gd name="connsiteY42" fmla="*/ 188895 h 257321"/>
              <a:gd name="connsiteX43" fmla="*/ 219303 w 1806696"/>
              <a:gd name="connsiteY43" fmla="*/ 197483 h 257321"/>
              <a:gd name="connsiteX44" fmla="*/ 233358 w 1806696"/>
              <a:gd name="connsiteY44" fmla="*/ 194985 h 257321"/>
              <a:gd name="connsiteX45" fmla="*/ 225861 w 1806696"/>
              <a:gd name="connsiteY45" fmla="*/ 186552 h 257321"/>
              <a:gd name="connsiteX46" fmla="*/ 442853 w 1806696"/>
              <a:gd name="connsiteY46" fmla="*/ 212209 h 257321"/>
              <a:gd name="connsiteX47" fmla="*/ 433192 w 1806696"/>
              <a:gd name="connsiteY47" fmla="*/ 219345 h 257321"/>
              <a:gd name="connsiteX48" fmla="*/ 452101 w 1806696"/>
              <a:gd name="connsiteY48" fmla="*/ 218427 h 257321"/>
              <a:gd name="connsiteX49" fmla="*/ 442853 w 1806696"/>
              <a:gd name="connsiteY49" fmla="*/ 212209 h 257321"/>
              <a:gd name="connsiteX50" fmla="*/ 385096 w 1806696"/>
              <a:gd name="connsiteY50" fmla="*/ 177490 h 257321"/>
              <a:gd name="connsiteX51" fmla="*/ 378671 w 1806696"/>
              <a:gd name="connsiteY51" fmla="*/ 187587 h 257321"/>
              <a:gd name="connsiteX52" fmla="*/ 381424 w 1806696"/>
              <a:gd name="connsiteY52" fmla="*/ 186852 h 257321"/>
              <a:gd name="connsiteX53" fmla="*/ 385096 w 1806696"/>
              <a:gd name="connsiteY53" fmla="*/ 177490 h 257321"/>
              <a:gd name="connsiteX54" fmla="*/ 428787 w 1806696"/>
              <a:gd name="connsiteY54" fmla="*/ 176870 h 257321"/>
              <a:gd name="connsiteX55" fmla="*/ 423278 w 1806696"/>
              <a:gd name="connsiteY55" fmla="*/ 188504 h 257321"/>
              <a:gd name="connsiteX56" fmla="*/ 431357 w 1806696"/>
              <a:gd name="connsiteY56" fmla="*/ 197867 h 257321"/>
              <a:gd name="connsiteX57" fmla="*/ 446043 w 1806696"/>
              <a:gd name="connsiteY57" fmla="*/ 192543 h 257321"/>
              <a:gd name="connsiteX58" fmla="*/ 452284 w 1806696"/>
              <a:gd name="connsiteY58" fmla="*/ 186485 h 257321"/>
              <a:gd name="connsiteX59" fmla="*/ 444206 w 1806696"/>
              <a:gd name="connsiteY59" fmla="*/ 179142 h 257321"/>
              <a:gd name="connsiteX60" fmla="*/ 428787 w 1806696"/>
              <a:gd name="connsiteY60" fmla="*/ 176870 h 257321"/>
              <a:gd name="connsiteX61" fmla="*/ 646390 w 1806696"/>
              <a:gd name="connsiteY61" fmla="*/ 198420 h 257321"/>
              <a:gd name="connsiteX62" fmla="*/ 643326 w 1806696"/>
              <a:gd name="connsiteY62" fmla="*/ 204081 h 257321"/>
              <a:gd name="connsiteX63" fmla="*/ 639735 w 1806696"/>
              <a:gd name="connsiteY63" fmla="*/ 209234 h 257321"/>
              <a:gd name="connsiteX64" fmla="*/ 640827 w 1806696"/>
              <a:gd name="connsiteY64" fmla="*/ 222820 h 257321"/>
              <a:gd name="connsiteX65" fmla="*/ 644106 w 1806696"/>
              <a:gd name="connsiteY65" fmla="*/ 229690 h 257321"/>
              <a:gd name="connsiteX66" fmla="*/ 650822 w 1806696"/>
              <a:gd name="connsiteY66" fmla="*/ 233751 h 257321"/>
              <a:gd name="connsiteX67" fmla="*/ 654569 w 1806696"/>
              <a:gd name="connsiteY67" fmla="*/ 219384 h 257321"/>
              <a:gd name="connsiteX68" fmla="*/ 650821 w 1806696"/>
              <a:gd name="connsiteY68" fmla="*/ 215012 h 257321"/>
              <a:gd name="connsiteX69" fmla="*/ 659722 w 1806696"/>
              <a:gd name="connsiteY69" fmla="*/ 205955 h 257321"/>
              <a:gd name="connsiteX70" fmla="*/ 652852 w 1806696"/>
              <a:gd name="connsiteY70" fmla="*/ 199552 h 257321"/>
              <a:gd name="connsiteX71" fmla="*/ 646390 w 1806696"/>
              <a:gd name="connsiteY71" fmla="*/ 198420 h 257321"/>
              <a:gd name="connsiteX72" fmla="*/ 283165 w 1806696"/>
              <a:gd name="connsiteY72" fmla="*/ 143092 h 257321"/>
              <a:gd name="connsiteX73" fmla="*/ 280458 w 1806696"/>
              <a:gd name="connsiteY73" fmla="*/ 144813 h 257321"/>
              <a:gd name="connsiteX74" fmla="*/ 279907 w 1806696"/>
              <a:gd name="connsiteY74" fmla="*/ 153992 h 257321"/>
              <a:gd name="connsiteX75" fmla="*/ 284496 w 1806696"/>
              <a:gd name="connsiteY75" fmla="*/ 149403 h 257321"/>
              <a:gd name="connsiteX76" fmla="*/ 285598 w 1806696"/>
              <a:gd name="connsiteY76" fmla="*/ 148301 h 257321"/>
              <a:gd name="connsiteX77" fmla="*/ 285598 w 1806696"/>
              <a:gd name="connsiteY77" fmla="*/ 145364 h 257321"/>
              <a:gd name="connsiteX78" fmla="*/ 283165 w 1806696"/>
              <a:gd name="connsiteY78" fmla="*/ 143092 h 257321"/>
              <a:gd name="connsiteX79" fmla="*/ 723434 w 1806696"/>
              <a:gd name="connsiteY79" fmla="*/ 205642 h 257321"/>
              <a:gd name="connsiteX80" fmla="*/ 720780 w 1806696"/>
              <a:gd name="connsiteY80" fmla="*/ 212357 h 257321"/>
              <a:gd name="connsiteX81" fmla="*/ 723903 w 1806696"/>
              <a:gd name="connsiteY81" fmla="*/ 212826 h 257321"/>
              <a:gd name="connsiteX82" fmla="*/ 723434 w 1806696"/>
              <a:gd name="connsiteY82" fmla="*/ 205642 h 257321"/>
              <a:gd name="connsiteX83" fmla="*/ 613187 w 1806696"/>
              <a:gd name="connsiteY83" fmla="*/ 188309 h 257321"/>
              <a:gd name="connsiteX84" fmla="*/ 612095 w 1806696"/>
              <a:gd name="connsiteY84" fmla="*/ 188934 h 257321"/>
              <a:gd name="connsiteX85" fmla="*/ 613500 w 1806696"/>
              <a:gd name="connsiteY85" fmla="*/ 195492 h 257321"/>
              <a:gd name="connsiteX86" fmla="*/ 617091 w 1806696"/>
              <a:gd name="connsiteY86" fmla="*/ 197678 h 257321"/>
              <a:gd name="connsiteX87" fmla="*/ 617092 w 1806696"/>
              <a:gd name="connsiteY87" fmla="*/ 193774 h 257321"/>
              <a:gd name="connsiteX88" fmla="*/ 613187 w 1806696"/>
              <a:gd name="connsiteY88" fmla="*/ 188309 h 257321"/>
              <a:gd name="connsiteX89" fmla="*/ 889336 w 1806696"/>
              <a:gd name="connsiteY89" fmla="*/ 203961 h 257321"/>
              <a:gd name="connsiteX90" fmla="*/ 881603 w 1806696"/>
              <a:gd name="connsiteY90" fmla="*/ 203574 h 257321"/>
              <a:gd name="connsiteX91" fmla="*/ 880830 w 1806696"/>
              <a:gd name="connsiteY91" fmla="*/ 211695 h 257321"/>
              <a:gd name="connsiteX92" fmla="*/ 890303 w 1806696"/>
              <a:gd name="connsiteY92" fmla="*/ 223487 h 257321"/>
              <a:gd name="connsiteX93" fmla="*/ 899004 w 1806696"/>
              <a:gd name="connsiteY93" fmla="*/ 226775 h 257321"/>
              <a:gd name="connsiteX94" fmla="*/ 911183 w 1806696"/>
              <a:gd name="connsiteY94" fmla="*/ 220394 h 257321"/>
              <a:gd name="connsiteX95" fmla="*/ 901516 w 1806696"/>
              <a:gd name="connsiteY95" fmla="*/ 207441 h 257321"/>
              <a:gd name="connsiteX96" fmla="*/ 889336 w 1806696"/>
              <a:gd name="connsiteY96" fmla="*/ 203961 h 257321"/>
              <a:gd name="connsiteX97" fmla="*/ 710629 w 1806696"/>
              <a:gd name="connsiteY97" fmla="*/ 175192 h 257321"/>
              <a:gd name="connsiteX98" fmla="*/ 704695 w 1806696"/>
              <a:gd name="connsiteY98" fmla="*/ 182844 h 257321"/>
              <a:gd name="connsiteX99" fmla="*/ 699542 w 1806696"/>
              <a:gd name="connsiteY99" fmla="*/ 191432 h 257321"/>
              <a:gd name="connsiteX100" fmla="*/ 696106 w 1806696"/>
              <a:gd name="connsiteY100" fmla="*/ 196741 h 257321"/>
              <a:gd name="connsiteX101" fmla="*/ 703134 w 1806696"/>
              <a:gd name="connsiteY101" fmla="*/ 208141 h 257321"/>
              <a:gd name="connsiteX102" fmla="*/ 708287 w 1806696"/>
              <a:gd name="connsiteY102" fmla="*/ 212201 h 257321"/>
              <a:gd name="connsiteX103" fmla="*/ 712035 w 1806696"/>
              <a:gd name="connsiteY103" fmla="*/ 204549 h 257321"/>
              <a:gd name="connsiteX104" fmla="*/ 719061 w 1806696"/>
              <a:gd name="connsiteY104" fmla="*/ 196429 h 257321"/>
              <a:gd name="connsiteX105" fmla="*/ 724527 w 1806696"/>
              <a:gd name="connsiteY105" fmla="*/ 193774 h 257321"/>
              <a:gd name="connsiteX106" fmla="*/ 727806 w 1806696"/>
              <a:gd name="connsiteY106" fmla="*/ 184249 h 257321"/>
              <a:gd name="connsiteX107" fmla="*/ 722810 w 1806696"/>
              <a:gd name="connsiteY107" fmla="*/ 190964 h 257321"/>
              <a:gd name="connsiteX108" fmla="*/ 719530 w 1806696"/>
              <a:gd name="connsiteY108" fmla="*/ 182063 h 257321"/>
              <a:gd name="connsiteX109" fmla="*/ 710629 w 1806696"/>
              <a:gd name="connsiteY109" fmla="*/ 175192 h 257321"/>
              <a:gd name="connsiteX110" fmla="*/ 742485 w 1806696"/>
              <a:gd name="connsiteY110" fmla="*/ 173162 h 257321"/>
              <a:gd name="connsiteX111" fmla="*/ 739362 w 1806696"/>
              <a:gd name="connsiteY111" fmla="*/ 172850 h 257321"/>
              <a:gd name="connsiteX112" fmla="*/ 732804 w 1806696"/>
              <a:gd name="connsiteY112" fmla="*/ 179096 h 257321"/>
              <a:gd name="connsiteX113" fmla="*/ 734052 w 1806696"/>
              <a:gd name="connsiteY113" fmla="*/ 180969 h 257321"/>
              <a:gd name="connsiteX114" fmla="*/ 738894 w 1806696"/>
              <a:gd name="connsiteY114" fmla="*/ 184093 h 257321"/>
              <a:gd name="connsiteX115" fmla="*/ 751854 w 1806696"/>
              <a:gd name="connsiteY115" fmla="*/ 188153 h 257321"/>
              <a:gd name="connsiteX116" fmla="*/ 758257 w 1806696"/>
              <a:gd name="connsiteY116" fmla="*/ 185342 h 257321"/>
              <a:gd name="connsiteX117" fmla="*/ 762317 w 1806696"/>
              <a:gd name="connsiteY117" fmla="*/ 183156 h 257321"/>
              <a:gd name="connsiteX118" fmla="*/ 759975 w 1806696"/>
              <a:gd name="connsiteY118" fmla="*/ 179252 h 257321"/>
              <a:gd name="connsiteX119" fmla="*/ 742485 w 1806696"/>
              <a:gd name="connsiteY119" fmla="*/ 173162 h 257321"/>
              <a:gd name="connsiteX120" fmla="*/ 84384 w 1806696"/>
              <a:gd name="connsiteY120" fmla="*/ 69279 h 257321"/>
              <a:gd name="connsiteX121" fmla="*/ 81261 w 1806696"/>
              <a:gd name="connsiteY121" fmla="*/ 70372 h 257321"/>
              <a:gd name="connsiteX122" fmla="*/ 69236 w 1806696"/>
              <a:gd name="connsiteY122" fmla="*/ 81928 h 257321"/>
              <a:gd name="connsiteX123" fmla="*/ 63928 w 1806696"/>
              <a:gd name="connsiteY123" fmla="*/ 89892 h 257321"/>
              <a:gd name="connsiteX124" fmla="*/ 73921 w 1806696"/>
              <a:gd name="connsiteY124" fmla="*/ 95826 h 257321"/>
              <a:gd name="connsiteX125" fmla="*/ 80792 w 1806696"/>
              <a:gd name="connsiteY125" fmla="*/ 90985 h 257321"/>
              <a:gd name="connsiteX126" fmla="*/ 93441 w 1806696"/>
              <a:gd name="connsiteY126" fmla="*/ 84114 h 257321"/>
              <a:gd name="connsiteX127" fmla="*/ 99531 w 1806696"/>
              <a:gd name="connsiteY127" fmla="*/ 79273 h 257321"/>
              <a:gd name="connsiteX128" fmla="*/ 92660 w 1806696"/>
              <a:gd name="connsiteY128" fmla="*/ 71934 h 257321"/>
              <a:gd name="connsiteX129" fmla="*/ 92036 w 1806696"/>
              <a:gd name="connsiteY129" fmla="*/ 73183 h 257321"/>
              <a:gd name="connsiteX130" fmla="*/ 88131 w 1806696"/>
              <a:gd name="connsiteY130" fmla="*/ 78336 h 257321"/>
              <a:gd name="connsiteX131" fmla="*/ 85946 w 1806696"/>
              <a:gd name="connsiteY131" fmla="*/ 72558 h 257321"/>
              <a:gd name="connsiteX132" fmla="*/ 84384 w 1806696"/>
              <a:gd name="connsiteY132" fmla="*/ 69279 h 257321"/>
              <a:gd name="connsiteX133" fmla="*/ 997660 w 1806696"/>
              <a:gd name="connsiteY133" fmla="*/ 194420 h 257321"/>
              <a:gd name="connsiteX134" fmla="*/ 989815 w 1806696"/>
              <a:gd name="connsiteY134" fmla="*/ 213662 h 257321"/>
              <a:gd name="connsiteX135" fmla="*/ 994858 w 1806696"/>
              <a:gd name="connsiteY135" fmla="*/ 231410 h 257321"/>
              <a:gd name="connsiteX136" fmla="*/ 997660 w 1806696"/>
              <a:gd name="connsiteY136" fmla="*/ 232904 h 257321"/>
              <a:gd name="connsiteX137" fmla="*/ 1009430 w 1806696"/>
              <a:gd name="connsiteY137" fmla="*/ 222629 h 257321"/>
              <a:gd name="connsiteX138" fmla="*/ 1018771 w 1806696"/>
              <a:gd name="connsiteY138" fmla="*/ 216838 h 257321"/>
              <a:gd name="connsiteX139" fmla="*/ 1008309 w 1806696"/>
              <a:gd name="connsiteY139" fmla="*/ 212168 h 257321"/>
              <a:gd name="connsiteX140" fmla="*/ 1015782 w 1806696"/>
              <a:gd name="connsiteY140" fmla="*/ 199464 h 257321"/>
              <a:gd name="connsiteX141" fmla="*/ 997660 w 1806696"/>
              <a:gd name="connsiteY141" fmla="*/ 194420 h 257321"/>
              <a:gd name="connsiteX142" fmla="*/ 215087 w 1806696"/>
              <a:gd name="connsiteY142" fmla="*/ 81928 h 257321"/>
              <a:gd name="connsiteX143" fmla="*/ 209934 w 1806696"/>
              <a:gd name="connsiteY143" fmla="*/ 92390 h 257321"/>
              <a:gd name="connsiteX144" fmla="*/ 215868 w 1806696"/>
              <a:gd name="connsiteY144" fmla="*/ 96919 h 257321"/>
              <a:gd name="connsiteX145" fmla="*/ 221958 w 1806696"/>
              <a:gd name="connsiteY145" fmla="*/ 88955 h 257321"/>
              <a:gd name="connsiteX146" fmla="*/ 215087 w 1806696"/>
              <a:gd name="connsiteY146" fmla="*/ 81928 h 257321"/>
              <a:gd name="connsiteX147" fmla="*/ 633644 w 1806696"/>
              <a:gd name="connsiteY147" fmla="*/ 133966 h 257321"/>
              <a:gd name="connsiteX148" fmla="*/ 633020 w 1806696"/>
              <a:gd name="connsiteY148" fmla="*/ 133966 h 257321"/>
              <a:gd name="connsiteX149" fmla="*/ 624431 w 1806696"/>
              <a:gd name="connsiteY149" fmla="*/ 149114 h 257321"/>
              <a:gd name="connsiteX150" fmla="*/ 629428 w 1806696"/>
              <a:gd name="connsiteY150" fmla="*/ 151300 h 257321"/>
              <a:gd name="connsiteX151" fmla="*/ 632239 w 1806696"/>
              <a:gd name="connsiteY151" fmla="*/ 154267 h 257321"/>
              <a:gd name="connsiteX152" fmla="*/ 637548 w 1806696"/>
              <a:gd name="connsiteY152" fmla="*/ 156453 h 257321"/>
              <a:gd name="connsiteX153" fmla="*/ 638641 w 1806696"/>
              <a:gd name="connsiteY153" fmla="*/ 150207 h 257321"/>
              <a:gd name="connsiteX154" fmla="*/ 638017 w 1806696"/>
              <a:gd name="connsiteY154" fmla="*/ 143492 h 257321"/>
              <a:gd name="connsiteX155" fmla="*/ 633644 w 1806696"/>
              <a:gd name="connsiteY155" fmla="*/ 133966 h 257321"/>
              <a:gd name="connsiteX156" fmla="*/ 437966 w 1806696"/>
              <a:gd name="connsiteY156" fmla="*/ 102407 h 257321"/>
              <a:gd name="connsiteX157" fmla="*/ 431173 w 1806696"/>
              <a:gd name="connsiteY157" fmla="*/ 109383 h 257321"/>
              <a:gd name="connsiteX158" fmla="*/ 437047 w 1806696"/>
              <a:gd name="connsiteY158" fmla="*/ 114523 h 257321"/>
              <a:gd name="connsiteX159" fmla="*/ 443472 w 1806696"/>
              <a:gd name="connsiteY159" fmla="*/ 119296 h 257321"/>
              <a:gd name="connsiteX160" fmla="*/ 443106 w 1806696"/>
              <a:gd name="connsiteY160" fmla="*/ 110852 h 257321"/>
              <a:gd name="connsiteX161" fmla="*/ 437966 w 1806696"/>
              <a:gd name="connsiteY161" fmla="*/ 102407 h 257321"/>
              <a:gd name="connsiteX162" fmla="*/ 451182 w 1806696"/>
              <a:gd name="connsiteY162" fmla="*/ 103692 h 257321"/>
              <a:gd name="connsiteX163" fmla="*/ 448796 w 1806696"/>
              <a:gd name="connsiteY163" fmla="*/ 107547 h 257321"/>
              <a:gd name="connsiteX164" fmla="*/ 453018 w 1806696"/>
              <a:gd name="connsiteY164" fmla="*/ 111402 h 257321"/>
              <a:gd name="connsiteX165" fmla="*/ 454854 w 1806696"/>
              <a:gd name="connsiteY165" fmla="*/ 107547 h 257321"/>
              <a:gd name="connsiteX166" fmla="*/ 451182 w 1806696"/>
              <a:gd name="connsiteY166" fmla="*/ 103692 h 257321"/>
              <a:gd name="connsiteX167" fmla="*/ 756696 w 1806696"/>
              <a:gd name="connsiteY167" fmla="*/ 146303 h 257321"/>
              <a:gd name="connsiteX168" fmla="*/ 755290 w 1806696"/>
              <a:gd name="connsiteY168" fmla="*/ 158795 h 257321"/>
              <a:gd name="connsiteX169" fmla="*/ 762161 w 1806696"/>
              <a:gd name="connsiteY169" fmla="*/ 160045 h 257321"/>
              <a:gd name="connsiteX170" fmla="*/ 756696 w 1806696"/>
              <a:gd name="connsiteY170" fmla="*/ 146303 h 257321"/>
              <a:gd name="connsiteX171" fmla="*/ 768759 w 1806696"/>
              <a:gd name="connsiteY171" fmla="*/ 142672 h 257321"/>
              <a:gd name="connsiteX172" fmla="*/ 763098 w 1806696"/>
              <a:gd name="connsiteY172" fmla="*/ 145210 h 257321"/>
              <a:gd name="connsiteX173" fmla="*/ 763879 w 1806696"/>
              <a:gd name="connsiteY173" fmla="*/ 153798 h 257321"/>
              <a:gd name="connsiteX174" fmla="*/ 768719 w 1806696"/>
              <a:gd name="connsiteY174" fmla="*/ 157078 h 257321"/>
              <a:gd name="connsiteX175" fmla="*/ 778245 w 1806696"/>
              <a:gd name="connsiteY175" fmla="*/ 165042 h 257321"/>
              <a:gd name="connsiteX176" fmla="*/ 784491 w 1806696"/>
              <a:gd name="connsiteY176" fmla="*/ 167540 h 257321"/>
              <a:gd name="connsiteX177" fmla="*/ 791050 w 1806696"/>
              <a:gd name="connsiteY177" fmla="*/ 152393 h 257321"/>
              <a:gd name="connsiteX178" fmla="*/ 774653 w 1806696"/>
              <a:gd name="connsiteY178" fmla="*/ 146459 h 257321"/>
              <a:gd name="connsiteX179" fmla="*/ 768759 w 1806696"/>
              <a:gd name="connsiteY179" fmla="*/ 142672 h 257321"/>
              <a:gd name="connsiteX180" fmla="*/ 82509 w 1806696"/>
              <a:gd name="connsiteY180" fmla="*/ 44138 h 257321"/>
              <a:gd name="connsiteX181" fmla="*/ 76420 w 1806696"/>
              <a:gd name="connsiteY181" fmla="*/ 51789 h 257321"/>
              <a:gd name="connsiteX182" fmla="*/ 81573 w 1806696"/>
              <a:gd name="connsiteY182" fmla="*/ 57099 h 257321"/>
              <a:gd name="connsiteX183" fmla="*/ 85477 w 1806696"/>
              <a:gd name="connsiteY183" fmla="*/ 46636 h 257321"/>
              <a:gd name="connsiteX184" fmla="*/ 82509 w 1806696"/>
              <a:gd name="connsiteY184" fmla="*/ 44138 h 257321"/>
              <a:gd name="connsiteX185" fmla="*/ 37381 w 1806696"/>
              <a:gd name="connsiteY185" fmla="*/ 31020 h 257321"/>
              <a:gd name="connsiteX186" fmla="*/ 29729 w 1806696"/>
              <a:gd name="connsiteY186" fmla="*/ 38048 h 257321"/>
              <a:gd name="connsiteX187" fmla="*/ 26293 w 1806696"/>
              <a:gd name="connsiteY187" fmla="*/ 51321 h 257321"/>
              <a:gd name="connsiteX188" fmla="*/ 26606 w 1806696"/>
              <a:gd name="connsiteY188" fmla="*/ 57723 h 257321"/>
              <a:gd name="connsiteX189" fmla="*/ 37068 w 1806696"/>
              <a:gd name="connsiteY189" fmla="*/ 64594 h 257321"/>
              <a:gd name="connsiteX190" fmla="*/ 44408 w 1806696"/>
              <a:gd name="connsiteY190" fmla="*/ 51165 h 257321"/>
              <a:gd name="connsiteX191" fmla="*/ 43315 w 1806696"/>
              <a:gd name="connsiteY191" fmla="*/ 45075 h 257321"/>
              <a:gd name="connsiteX192" fmla="*/ 40035 w 1806696"/>
              <a:gd name="connsiteY192" fmla="*/ 37735 h 257321"/>
              <a:gd name="connsiteX193" fmla="*/ 37381 w 1806696"/>
              <a:gd name="connsiteY193" fmla="*/ 31020 h 257321"/>
              <a:gd name="connsiteX194" fmla="*/ 198690 w 1806696"/>
              <a:gd name="connsiteY194" fmla="*/ 44918 h 257321"/>
              <a:gd name="connsiteX195" fmla="*/ 196505 w 1806696"/>
              <a:gd name="connsiteY195" fmla="*/ 47105 h 257321"/>
              <a:gd name="connsiteX196" fmla="*/ 198378 w 1806696"/>
              <a:gd name="connsiteY196" fmla="*/ 50540 h 257321"/>
              <a:gd name="connsiteX197" fmla="*/ 200408 w 1806696"/>
              <a:gd name="connsiteY197" fmla="*/ 48978 h 257321"/>
              <a:gd name="connsiteX198" fmla="*/ 198690 w 1806696"/>
              <a:gd name="connsiteY198" fmla="*/ 44918 h 257321"/>
              <a:gd name="connsiteX199" fmla="*/ 45189 w 1806696"/>
              <a:gd name="connsiteY199" fmla="*/ 18372 h 257321"/>
              <a:gd name="connsiteX200" fmla="*/ 35820 w 1806696"/>
              <a:gd name="connsiteY200" fmla="*/ 21963 h 257321"/>
              <a:gd name="connsiteX201" fmla="*/ 34727 w 1806696"/>
              <a:gd name="connsiteY201" fmla="*/ 24462 h 257321"/>
              <a:gd name="connsiteX202" fmla="*/ 37850 w 1806696"/>
              <a:gd name="connsiteY202" fmla="*/ 25087 h 257321"/>
              <a:gd name="connsiteX203" fmla="*/ 45189 w 1806696"/>
              <a:gd name="connsiteY203" fmla="*/ 18372 h 257321"/>
              <a:gd name="connsiteX204" fmla="*/ 384912 w 1806696"/>
              <a:gd name="connsiteY204" fmla="*/ 66794 h 257321"/>
              <a:gd name="connsiteX205" fmla="*/ 364719 w 1806696"/>
              <a:gd name="connsiteY205" fmla="*/ 73953 h 257321"/>
              <a:gd name="connsiteX206" fmla="*/ 363984 w 1806696"/>
              <a:gd name="connsiteY206" fmla="*/ 76340 h 257321"/>
              <a:gd name="connsiteX207" fmla="*/ 376651 w 1806696"/>
              <a:gd name="connsiteY207" fmla="*/ 85885 h 257321"/>
              <a:gd name="connsiteX208" fmla="*/ 380506 w 1806696"/>
              <a:gd name="connsiteY208" fmla="*/ 93963 h 257321"/>
              <a:gd name="connsiteX209" fmla="*/ 381424 w 1806696"/>
              <a:gd name="connsiteY209" fmla="*/ 91943 h 257321"/>
              <a:gd name="connsiteX210" fmla="*/ 384728 w 1806696"/>
              <a:gd name="connsiteY210" fmla="*/ 91760 h 257321"/>
              <a:gd name="connsiteX211" fmla="*/ 384912 w 1806696"/>
              <a:gd name="connsiteY211" fmla="*/ 66794 h 257321"/>
              <a:gd name="connsiteX212" fmla="*/ 299549 w 1806696"/>
              <a:gd name="connsiteY212" fmla="*/ 51740 h 257321"/>
              <a:gd name="connsiteX213" fmla="*/ 294410 w 1806696"/>
              <a:gd name="connsiteY213" fmla="*/ 58900 h 257321"/>
              <a:gd name="connsiteX214" fmla="*/ 295878 w 1806696"/>
              <a:gd name="connsiteY214" fmla="*/ 65325 h 257321"/>
              <a:gd name="connsiteX215" fmla="*/ 290371 w 1806696"/>
              <a:gd name="connsiteY215" fmla="*/ 71750 h 257321"/>
              <a:gd name="connsiteX216" fmla="*/ 279724 w 1806696"/>
              <a:gd name="connsiteY216" fmla="*/ 82398 h 257321"/>
              <a:gd name="connsiteX217" fmla="*/ 279356 w 1806696"/>
              <a:gd name="connsiteY217" fmla="*/ 102407 h 257321"/>
              <a:gd name="connsiteX218" fmla="*/ 280642 w 1806696"/>
              <a:gd name="connsiteY218" fmla="*/ 108282 h 257321"/>
              <a:gd name="connsiteX219" fmla="*/ 285965 w 1806696"/>
              <a:gd name="connsiteY219" fmla="*/ 104977 h 257321"/>
              <a:gd name="connsiteX220" fmla="*/ 294409 w 1806696"/>
              <a:gd name="connsiteY220" fmla="*/ 97451 h 257321"/>
              <a:gd name="connsiteX221" fmla="*/ 301201 w 1806696"/>
              <a:gd name="connsiteY221" fmla="*/ 99654 h 257321"/>
              <a:gd name="connsiteX222" fmla="*/ 311298 w 1806696"/>
              <a:gd name="connsiteY222" fmla="*/ 101306 h 257321"/>
              <a:gd name="connsiteX223" fmla="*/ 318274 w 1806696"/>
              <a:gd name="connsiteY223" fmla="*/ 95432 h 257321"/>
              <a:gd name="connsiteX224" fmla="*/ 326352 w 1806696"/>
              <a:gd name="connsiteY224" fmla="*/ 94147 h 257321"/>
              <a:gd name="connsiteX225" fmla="*/ 330574 w 1806696"/>
              <a:gd name="connsiteY225" fmla="*/ 91393 h 257321"/>
              <a:gd name="connsiteX226" fmla="*/ 325801 w 1806696"/>
              <a:gd name="connsiteY226" fmla="*/ 87354 h 257321"/>
              <a:gd name="connsiteX227" fmla="*/ 320110 w 1806696"/>
              <a:gd name="connsiteY227" fmla="*/ 89924 h 257321"/>
              <a:gd name="connsiteX228" fmla="*/ 313685 w 1806696"/>
              <a:gd name="connsiteY228" fmla="*/ 84233 h 257321"/>
              <a:gd name="connsiteX229" fmla="*/ 310197 w 1806696"/>
              <a:gd name="connsiteY229" fmla="*/ 77257 h 257321"/>
              <a:gd name="connsiteX230" fmla="*/ 316989 w 1806696"/>
              <a:gd name="connsiteY230" fmla="*/ 79460 h 257321"/>
              <a:gd name="connsiteX231" fmla="*/ 314419 w 1806696"/>
              <a:gd name="connsiteY231" fmla="*/ 73402 h 257321"/>
              <a:gd name="connsiteX232" fmla="*/ 313685 w 1806696"/>
              <a:gd name="connsiteY232" fmla="*/ 70098 h 257321"/>
              <a:gd name="connsiteX233" fmla="*/ 299549 w 1806696"/>
              <a:gd name="connsiteY233" fmla="*/ 51740 h 257321"/>
              <a:gd name="connsiteX234" fmla="*/ 1662852 w 1806696"/>
              <a:gd name="connsiteY234" fmla="*/ 244162 h 257321"/>
              <a:gd name="connsiteX235" fmla="*/ 1661447 w 1806696"/>
              <a:gd name="connsiteY235" fmla="*/ 247754 h 257321"/>
              <a:gd name="connsiteX236" fmla="*/ 1669879 w 1806696"/>
              <a:gd name="connsiteY236" fmla="*/ 250252 h 257321"/>
              <a:gd name="connsiteX237" fmla="*/ 1662852 w 1806696"/>
              <a:gd name="connsiteY237" fmla="*/ 244162 h 257321"/>
              <a:gd name="connsiteX238" fmla="*/ 527183 w 1806696"/>
              <a:gd name="connsiteY238" fmla="*/ 78910 h 257321"/>
              <a:gd name="connsiteX239" fmla="*/ 516902 w 1806696"/>
              <a:gd name="connsiteY239" fmla="*/ 85151 h 257321"/>
              <a:gd name="connsiteX240" fmla="*/ 512129 w 1806696"/>
              <a:gd name="connsiteY240" fmla="*/ 92311 h 257321"/>
              <a:gd name="connsiteX241" fmla="*/ 518921 w 1806696"/>
              <a:gd name="connsiteY241" fmla="*/ 98002 h 257321"/>
              <a:gd name="connsiteX242" fmla="*/ 527917 w 1806696"/>
              <a:gd name="connsiteY242" fmla="*/ 91760 h 257321"/>
              <a:gd name="connsiteX243" fmla="*/ 527183 w 1806696"/>
              <a:gd name="connsiteY243" fmla="*/ 78910 h 257321"/>
              <a:gd name="connsiteX244" fmla="*/ 133105 w 1806696"/>
              <a:gd name="connsiteY244" fmla="*/ 21651 h 257321"/>
              <a:gd name="connsiteX245" fmla="*/ 130137 w 1806696"/>
              <a:gd name="connsiteY245" fmla="*/ 25087 h 257321"/>
              <a:gd name="connsiteX246" fmla="*/ 138882 w 1806696"/>
              <a:gd name="connsiteY246" fmla="*/ 33363 h 257321"/>
              <a:gd name="connsiteX247" fmla="*/ 140913 w 1806696"/>
              <a:gd name="connsiteY247" fmla="*/ 30708 h 257321"/>
              <a:gd name="connsiteX248" fmla="*/ 133105 w 1806696"/>
              <a:gd name="connsiteY248" fmla="*/ 21651 h 257321"/>
              <a:gd name="connsiteX249" fmla="*/ 177766 w 1806696"/>
              <a:gd name="connsiteY249" fmla="*/ 26961 h 257321"/>
              <a:gd name="connsiteX250" fmla="*/ 163243 w 1806696"/>
              <a:gd name="connsiteY250" fmla="*/ 40390 h 257321"/>
              <a:gd name="connsiteX251" fmla="*/ 164023 w 1806696"/>
              <a:gd name="connsiteY251" fmla="*/ 43825 h 257321"/>
              <a:gd name="connsiteX252" fmla="*/ 168083 w 1806696"/>
              <a:gd name="connsiteY252" fmla="*/ 50696 h 257321"/>
              <a:gd name="connsiteX253" fmla="*/ 178234 w 1806696"/>
              <a:gd name="connsiteY253" fmla="*/ 46324 h 257321"/>
              <a:gd name="connsiteX254" fmla="*/ 180733 w 1806696"/>
              <a:gd name="connsiteY254" fmla="*/ 44450 h 257321"/>
              <a:gd name="connsiteX255" fmla="*/ 181669 w 1806696"/>
              <a:gd name="connsiteY255" fmla="*/ 32582 h 257321"/>
              <a:gd name="connsiteX256" fmla="*/ 180888 w 1806696"/>
              <a:gd name="connsiteY256" fmla="*/ 29147 h 257321"/>
              <a:gd name="connsiteX257" fmla="*/ 177766 w 1806696"/>
              <a:gd name="connsiteY257" fmla="*/ 26961 h 257321"/>
              <a:gd name="connsiteX258" fmla="*/ 1647081 w 1806696"/>
              <a:gd name="connsiteY258" fmla="*/ 231435 h 257321"/>
              <a:gd name="connsiteX259" fmla="*/ 1638804 w 1806696"/>
              <a:gd name="connsiteY259" fmla="*/ 232606 h 257321"/>
              <a:gd name="connsiteX260" fmla="*/ 1631465 w 1806696"/>
              <a:gd name="connsiteY260" fmla="*/ 234168 h 257321"/>
              <a:gd name="connsiteX261" fmla="*/ 1628499 w 1806696"/>
              <a:gd name="connsiteY261" fmla="*/ 233856 h 257321"/>
              <a:gd name="connsiteX262" fmla="*/ 1627874 w 1806696"/>
              <a:gd name="connsiteY262" fmla="*/ 235886 h 257321"/>
              <a:gd name="connsiteX263" fmla="*/ 1630216 w 1806696"/>
              <a:gd name="connsiteY263" fmla="*/ 237447 h 257321"/>
              <a:gd name="connsiteX264" fmla="*/ 1639585 w 1806696"/>
              <a:gd name="connsiteY264" fmla="*/ 244943 h 257321"/>
              <a:gd name="connsiteX265" fmla="*/ 1643177 w 1806696"/>
              <a:gd name="connsiteY265" fmla="*/ 247441 h 257321"/>
              <a:gd name="connsiteX266" fmla="*/ 1655201 w 1806696"/>
              <a:gd name="connsiteY266" fmla="*/ 237760 h 257321"/>
              <a:gd name="connsiteX267" fmla="*/ 1656606 w 1806696"/>
              <a:gd name="connsiteY267" fmla="*/ 236042 h 257321"/>
              <a:gd name="connsiteX268" fmla="*/ 1655825 w 1806696"/>
              <a:gd name="connsiteY268" fmla="*/ 234012 h 257321"/>
              <a:gd name="connsiteX269" fmla="*/ 1647081 w 1806696"/>
              <a:gd name="connsiteY269" fmla="*/ 231435 h 257321"/>
              <a:gd name="connsiteX270" fmla="*/ 1150289 w 1806696"/>
              <a:gd name="connsiteY270" fmla="*/ 159298 h 257321"/>
              <a:gd name="connsiteX271" fmla="*/ 1127498 w 1806696"/>
              <a:gd name="connsiteY271" fmla="*/ 168826 h 257321"/>
              <a:gd name="connsiteX272" fmla="*/ 1133102 w 1806696"/>
              <a:gd name="connsiteY272" fmla="*/ 175738 h 257321"/>
              <a:gd name="connsiteX273" fmla="*/ 1147674 w 1806696"/>
              <a:gd name="connsiteY273" fmla="*/ 171815 h 257321"/>
              <a:gd name="connsiteX274" fmla="*/ 1153465 w 1806696"/>
              <a:gd name="connsiteY274" fmla="*/ 160046 h 257321"/>
              <a:gd name="connsiteX275" fmla="*/ 1150289 w 1806696"/>
              <a:gd name="connsiteY275" fmla="*/ 159298 h 257321"/>
              <a:gd name="connsiteX276" fmla="*/ 92036 w 1806696"/>
              <a:gd name="connsiteY276" fmla="*/ 5879 h 257321"/>
              <a:gd name="connsiteX277" fmla="*/ 84541 w 1806696"/>
              <a:gd name="connsiteY277" fmla="*/ 8846 h 257321"/>
              <a:gd name="connsiteX278" fmla="*/ 88287 w 1806696"/>
              <a:gd name="connsiteY278" fmla="*/ 11657 h 257321"/>
              <a:gd name="connsiteX279" fmla="*/ 96408 w 1806696"/>
              <a:gd name="connsiteY279" fmla="*/ 8534 h 257321"/>
              <a:gd name="connsiteX280" fmla="*/ 92036 w 1806696"/>
              <a:gd name="connsiteY280" fmla="*/ 5879 h 257321"/>
              <a:gd name="connsiteX281" fmla="*/ 408410 w 1806696"/>
              <a:gd name="connsiteY281" fmla="*/ 49354 h 257321"/>
              <a:gd name="connsiteX282" fmla="*/ 388767 w 1806696"/>
              <a:gd name="connsiteY282" fmla="*/ 60001 h 257321"/>
              <a:gd name="connsiteX283" fmla="*/ 389134 w 1806696"/>
              <a:gd name="connsiteY283" fmla="*/ 197132 h 257321"/>
              <a:gd name="connsiteX284" fmla="*/ 408042 w 1806696"/>
              <a:gd name="connsiteY284" fmla="*/ 207780 h 257321"/>
              <a:gd name="connsiteX285" fmla="*/ 419975 w 1806696"/>
              <a:gd name="connsiteY285" fmla="*/ 193278 h 257321"/>
              <a:gd name="connsiteX286" fmla="*/ 420341 w 1806696"/>
              <a:gd name="connsiteY286" fmla="*/ 131963 h 257321"/>
              <a:gd name="connsiteX287" fmla="*/ 419791 w 1806696"/>
              <a:gd name="connsiteY287" fmla="*/ 64040 h 257321"/>
              <a:gd name="connsiteX288" fmla="*/ 408410 w 1806696"/>
              <a:gd name="connsiteY288" fmla="*/ 49354 h 257321"/>
              <a:gd name="connsiteX289" fmla="*/ 594761 w 1806696"/>
              <a:gd name="connsiteY289" fmla="*/ 74783 h 257321"/>
              <a:gd name="connsiteX290" fmla="*/ 586953 w 1806696"/>
              <a:gd name="connsiteY290" fmla="*/ 79780 h 257321"/>
              <a:gd name="connsiteX291" fmla="*/ 593200 w 1806696"/>
              <a:gd name="connsiteY291" fmla="*/ 86963 h 257321"/>
              <a:gd name="connsiteX292" fmla="*/ 601320 w 1806696"/>
              <a:gd name="connsiteY292" fmla="*/ 79311 h 257321"/>
              <a:gd name="connsiteX293" fmla="*/ 594761 w 1806696"/>
              <a:gd name="connsiteY293" fmla="*/ 74783 h 257321"/>
              <a:gd name="connsiteX294" fmla="*/ 181201 w 1806696"/>
              <a:gd name="connsiteY294" fmla="*/ 14624 h 257321"/>
              <a:gd name="connsiteX295" fmla="*/ 176516 w 1806696"/>
              <a:gd name="connsiteY295" fmla="*/ 18060 h 257321"/>
              <a:gd name="connsiteX296" fmla="*/ 180576 w 1806696"/>
              <a:gd name="connsiteY296" fmla="*/ 20402 h 257321"/>
              <a:gd name="connsiteX297" fmla="*/ 183699 w 1806696"/>
              <a:gd name="connsiteY297" fmla="*/ 17903 h 257321"/>
              <a:gd name="connsiteX298" fmla="*/ 181201 w 1806696"/>
              <a:gd name="connsiteY298" fmla="*/ 14624 h 257321"/>
              <a:gd name="connsiteX299" fmla="*/ 141733 w 1806696"/>
              <a:gd name="connsiteY299" fmla="*/ 3459 h 257321"/>
              <a:gd name="connsiteX300" fmla="*/ 182294 w 1806696"/>
              <a:gd name="connsiteY300" fmla="*/ 10564 h 257321"/>
              <a:gd name="connsiteX301" fmla="*/ 200252 w 1806696"/>
              <a:gd name="connsiteY301" fmla="*/ 17123 h 257321"/>
              <a:gd name="connsiteX302" fmla="*/ 234450 w 1806696"/>
              <a:gd name="connsiteY302" fmla="*/ 56006 h 257321"/>
              <a:gd name="connsiteX303" fmla="*/ 237417 w 1806696"/>
              <a:gd name="connsiteY303" fmla="*/ 80054 h 257321"/>
              <a:gd name="connsiteX304" fmla="*/ 237886 w 1806696"/>
              <a:gd name="connsiteY304" fmla="*/ 108630 h 257321"/>
              <a:gd name="connsiteX305" fmla="*/ 232889 w 1806696"/>
              <a:gd name="connsiteY305" fmla="*/ 113315 h 257321"/>
              <a:gd name="connsiteX306" fmla="*/ 142943 w 1806696"/>
              <a:gd name="connsiteY306" fmla="*/ 113315 h 257321"/>
              <a:gd name="connsiteX307" fmla="*/ 137790 w 1806696"/>
              <a:gd name="connsiteY307" fmla="*/ 108006 h 257321"/>
              <a:gd name="connsiteX308" fmla="*/ 136853 w 1806696"/>
              <a:gd name="connsiteY308" fmla="*/ 55225 h 257321"/>
              <a:gd name="connsiteX309" fmla="*/ 126703 w 1806696"/>
              <a:gd name="connsiteY309" fmla="*/ 44762 h 257321"/>
              <a:gd name="connsiteX310" fmla="*/ 106246 w 1806696"/>
              <a:gd name="connsiteY310" fmla="*/ 48666 h 257321"/>
              <a:gd name="connsiteX311" fmla="*/ 102654 w 1806696"/>
              <a:gd name="connsiteY311" fmla="*/ 60534 h 257321"/>
              <a:gd name="connsiteX312" fmla="*/ 102654 w 1806696"/>
              <a:gd name="connsiteY312" fmla="*/ 155946 h 257321"/>
              <a:gd name="connsiteX313" fmla="*/ 103435 w 1806696"/>
              <a:gd name="connsiteY313" fmla="*/ 201231 h 257321"/>
              <a:gd name="connsiteX314" fmla="*/ 121705 w 1806696"/>
              <a:gd name="connsiteY314" fmla="*/ 213099 h 257321"/>
              <a:gd name="connsiteX315" fmla="*/ 136696 w 1806696"/>
              <a:gd name="connsiteY315" fmla="*/ 200450 h 257321"/>
              <a:gd name="connsiteX316" fmla="*/ 137634 w 1806696"/>
              <a:gd name="connsiteY316" fmla="*/ 161411 h 257321"/>
              <a:gd name="connsiteX317" fmla="*/ 147940 w 1806696"/>
              <a:gd name="connsiteY317" fmla="*/ 152042 h 257321"/>
              <a:gd name="connsiteX318" fmla="*/ 231483 w 1806696"/>
              <a:gd name="connsiteY318" fmla="*/ 151886 h 257321"/>
              <a:gd name="connsiteX319" fmla="*/ 237729 w 1806696"/>
              <a:gd name="connsiteY319" fmla="*/ 158132 h 257321"/>
              <a:gd name="connsiteX320" fmla="*/ 237886 w 1806696"/>
              <a:gd name="connsiteY320" fmla="*/ 173435 h 257321"/>
              <a:gd name="connsiteX321" fmla="*/ 230858 w 1806696"/>
              <a:gd name="connsiteY321" fmla="*/ 213255 h 257321"/>
              <a:gd name="connsiteX322" fmla="*/ 186198 w 1806696"/>
              <a:gd name="connsiteY322" fmla="*/ 245111 h 257321"/>
              <a:gd name="connsiteX323" fmla="*/ 100468 w 1806696"/>
              <a:gd name="connsiteY323" fmla="*/ 253856 h 257321"/>
              <a:gd name="connsiteX324" fmla="*/ 46126 w 1806696"/>
              <a:gd name="connsiteY324" fmla="*/ 243550 h 257321"/>
              <a:gd name="connsiteX325" fmla="*/ 3495 w 1806696"/>
              <a:gd name="connsiteY325" fmla="*/ 187333 h 257321"/>
              <a:gd name="connsiteX326" fmla="*/ 1933 w 1806696"/>
              <a:gd name="connsiteY326" fmla="*/ 133303 h 257321"/>
              <a:gd name="connsiteX327" fmla="*/ 59 w 1806696"/>
              <a:gd name="connsiteY327" fmla="*/ 124558 h 257321"/>
              <a:gd name="connsiteX328" fmla="*/ 1464 w 1806696"/>
              <a:gd name="connsiteY328" fmla="*/ 63657 h 257321"/>
              <a:gd name="connsiteX329" fmla="*/ 4744 w 1806696"/>
              <a:gd name="connsiteY329" fmla="*/ 54600 h 257321"/>
              <a:gd name="connsiteX330" fmla="*/ 45033 w 1806696"/>
              <a:gd name="connsiteY330" fmla="*/ 15249 h 257321"/>
              <a:gd name="connsiteX331" fmla="*/ 100468 w 1806696"/>
              <a:gd name="connsiteY331" fmla="*/ 3381 h 257321"/>
              <a:gd name="connsiteX332" fmla="*/ 141733 w 1806696"/>
              <a:gd name="connsiteY332" fmla="*/ 3459 h 257321"/>
              <a:gd name="connsiteX333" fmla="*/ 1682587 w 1806696"/>
              <a:gd name="connsiteY333" fmla="*/ 221402 h 257321"/>
              <a:gd name="connsiteX334" fmla="*/ 1675033 w 1806696"/>
              <a:gd name="connsiteY334" fmla="*/ 226360 h 257321"/>
              <a:gd name="connsiteX335" fmla="*/ 1660823 w 1806696"/>
              <a:gd name="connsiteY335" fmla="*/ 238853 h 257321"/>
              <a:gd name="connsiteX336" fmla="*/ 1672377 w 1806696"/>
              <a:gd name="connsiteY336" fmla="*/ 240727 h 257321"/>
              <a:gd name="connsiteX337" fmla="*/ 1690024 w 1806696"/>
              <a:gd name="connsiteY337" fmla="*/ 243694 h 257321"/>
              <a:gd name="connsiteX338" fmla="*/ 1700798 w 1806696"/>
              <a:gd name="connsiteY338" fmla="*/ 244630 h 257321"/>
              <a:gd name="connsiteX339" fmla="*/ 1697363 w 1806696"/>
              <a:gd name="connsiteY339" fmla="*/ 240258 h 257321"/>
              <a:gd name="connsiteX340" fmla="*/ 1696738 w 1806696"/>
              <a:gd name="connsiteY340" fmla="*/ 238228 h 257321"/>
              <a:gd name="connsiteX341" fmla="*/ 1690649 w 1806696"/>
              <a:gd name="connsiteY341" fmla="*/ 228703 h 257321"/>
              <a:gd name="connsiteX342" fmla="*/ 1689087 w 1806696"/>
              <a:gd name="connsiteY342" fmla="*/ 227453 h 257321"/>
              <a:gd name="connsiteX343" fmla="*/ 1682587 w 1806696"/>
              <a:gd name="connsiteY343" fmla="*/ 221402 h 257321"/>
              <a:gd name="connsiteX344" fmla="*/ 1707357 w 1806696"/>
              <a:gd name="connsiteY344" fmla="*/ 222300 h 257321"/>
              <a:gd name="connsiteX345" fmla="*/ 1699861 w 1806696"/>
              <a:gd name="connsiteY345" fmla="*/ 227453 h 257321"/>
              <a:gd name="connsiteX346" fmla="*/ 1704390 w 1806696"/>
              <a:gd name="connsiteY346" fmla="*/ 233075 h 257321"/>
              <a:gd name="connsiteX347" fmla="*/ 1708607 w 1806696"/>
              <a:gd name="connsiteY347" fmla="*/ 231357 h 257321"/>
              <a:gd name="connsiteX348" fmla="*/ 1708450 w 1806696"/>
              <a:gd name="connsiteY348" fmla="*/ 228234 h 257321"/>
              <a:gd name="connsiteX349" fmla="*/ 1707357 w 1806696"/>
              <a:gd name="connsiteY349" fmla="*/ 222300 h 257321"/>
              <a:gd name="connsiteX350" fmla="*/ 462748 w 1806696"/>
              <a:gd name="connsiteY350" fmla="*/ 42745 h 257321"/>
              <a:gd name="connsiteX351" fmla="*/ 459076 w 1806696"/>
              <a:gd name="connsiteY351" fmla="*/ 42745 h 257321"/>
              <a:gd name="connsiteX352" fmla="*/ 454854 w 1806696"/>
              <a:gd name="connsiteY352" fmla="*/ 52658 h 257321"/>
              <a:gd name="connsiteX353" fmla="*/ 450448 w 1806696"/>
              <a:gd name="connsiteY353" fmla="*/ 57798 h 257321"/>
              <a:gd name="connsiteX354" fmla="*/ 432641 w 1806696"/>
              <a:gd name="connsiteY354" fmla="*/ 64224 h 257321"/>
              <a:gd name="connsiteX355" fmla="*/ 428052 w 1806696"/>
              <a:gd name="connsiteY355" fmla="*/ 83866 h 257321"/>
              <a:gd name="connsiteX356" fmla="*/ 444023 w 1806696"/>
              <a:gd name="connsiteY356" fmla="*/ 94146 h 257321"/>
              <a:gd name="connsiteX357" fmla="*/ 449162 w 1806696"/>
              <a:gd name="connsiteY357" fmla="*/ 89741 h 257321"/>
              <a:gd name="connsiteX358" fmla="*/ 458893 w 1806696"/>
              <a:gd name="connsiteY358" fmla="*/ 70282 h 257321"/>
              <a:gd name="connsiteX359" fmla="*/ 460728 w 1806696"/>
              <a:gd name="connsiteY359" fmla="*/ 68813 h 257321"/>
              <a:gd name="connsiteX360" fmla="*/ 464584 w 1806696"/>
              <a:gd name="connsiteY360" fmla="*/ 60552 h 257321"/>
              <a:gd name="connsiteX361" fmla="*/ 465685 w 1806696"/>
              <a:gd name="connsiteY361" fmla="*/ 54310 h 257321"/>
              <a:gd name="connsiteX362" fmla="*/ 462748 w 1806696"/>
              <a:gd name="connsiteY362" fmla="*/ 42745 h 257321"/>
              <a:gd name="connsiteX363" fmla="*/ 1775441 w 1806696"/>
              <a:gd name="connsiteY363" fmla="*/ 228078 h 257321"/>
              <a:gd name="connsiteX364" fmla="*/ 1767790 w 1806696"/>
              <a:gd name="connsiteY364" fmla="*/ 233075 h 257321"/>
              <a:gd name="connsiteX365" fmla="*/ 1768258 w 1806696"/>
              <a:gd name="connsiteY365" fmla="*/ 236042 h 257321"/>
              <a:gd name="connsiteX366" fmla="*/ 1772786 w 1806696"/>
              <a:gd name="connsiteY366" fmla="*/ 231201 h 257321"/>
              <a:gd name="connsiteX367" fmla="*/ 1775441 w 1806696"/>
              <a:gd name="connsiteY367" fmla="*/ 228078 h 257321"/>
              <a:gd name="connsiteX368" fmla="*/ 787614 w 1806696"/>
              <a:gd name="connsiteY368" fmla="*/ 82591 h 257321"/>
              <a:gd name="connsiteX369" fmla="*/ 779338 w 1806696"/>
              <a:gd name="connsiteY369" fmla="*/ 89774 h 257321"/>
              <a:gd name="connsiteX370" fmla="*/ 787614 w 1806696"/>
              <a:gd name="connsiteY370" fmla="*/ 82591 h 257321"/>
              <a:gd name="connsiteX371" fmla="*/ 1507225 w 1806696"/>
              <a:gd name="connsiteY371" fmla="*/ 176944 h 257321"/>
              <a:gd name="connsiteX372" fmla="*/ 1504414 w 1806696"/>
              <a:gd name="connsiteY372" fmla="*/ 180224 h 257321"/>
              <a:gd name="connsiteX373" fmla="*/ 1506132 w 1806696"/>
              <a:gd name="connsiteY373" fmla="*/ 181941 h 257321"/>
              <a:gd name="connsiteX374" fmla="*/ 1508943 w 1806696"/>
              <a:gd name="connsiteY374" fmla="*/ 178506 h 257321"/>
              <a:gd name="connsiteX375" fmla="*/ 1507225 w 1806696"/>
              <a:gd name="connsiteY375" fmla="*/ 176944 h 257321"/>
              <a:gd name="connsiteX376" fmla="*/ 1777841 w 1806696"/>
              <a:gd name="connsiteY376" fmla="*/ 215234 h 257321"/>
              <a:gd name="connsiteX377" fmla="*/ 1766853 w 1806696"/>
              <a:gd name="connsiteY377" fmla="*/ 220270 h 257321"/>
              <a:gd name="connsiteX378" fmla="*/ 1784498 w 1806696"/>
              <a:gd name="connsiteY378" fmla="*/ 225892 h 257321"/>
              <a:gd name="connsiteX379" fmla="*/ 1787309 w 1806696"/>
              <a:gd name="connsiteY379" fmla="*/ 225736 h 257321"/>
              <a:gd name="connsiteX380" fmla="*/ 1787309 w 1806696"/>
              <a:gd name="connsiteY380" fmla="*/ 223081 h 257321"/>
              <a:gd name="connsiteX381" fmla="*/ 1777841 w 1806696"/>
              <a:gd name="connsiteY381" fmla="*/ 215234 h 257321"/>
              <a:gd name="connsiteX382" fmla="*/ 1630996 w 1806696"/>
              <a:gd name="connsiteY382" fmla="*/ 193411 h 257321"/>
              <a:gd name="connsiteX383" fmla="*/ 1629435 w 1806696"/>
              <a:gd name="connsiteY383" fmla="*/ 193724 h 257321"/>
              <a:gd name="connsiteX384" fmla="*/ 1628342 w 1806696"/>
              <a:gd name="connsiteY384" fmla="*/ 197471 h 257321"/>
              <a:gd name="connsiteX385" fmla="*/ 1625063 w 1806696"/>
              <a:gd name="connsiteY385" fmla="*/ 199033 h 257321"/>
              <a:gd name="connsiteX386" fmla="*/ 1619285 w 1806696"/>
              <a:gd name="connsiteY386" fmla="*/ 200126 h 257321"/>
              <a:gd name="connsiteX387" fmla="*/ 1607574 w 1806696"/>
              <a:gd name="connsiteY387" fmla="*/ 207465 h 257321"/>
              <a:gd name="connsiteX388" fmla="*/ 1607417 w 1806696"/>
              <a:gd name="connsiteY388" fmla="*/ 207465 h 257321"/>
              <a:gd name="connsiteX389" fmla="*/ 1601795 w 1806696"/>
              <a:gd name="connsiteY389" fmla="*/ 197627 h 257321"/>
              <a:gd name="connsiteX390" fmla="*/ 1597110 w 1806696"/>
              <a:gd name="connsiteY390" fmla="*/ 211057 h 257321"/>
              <a:gd name="connsiteX391" fmla="*/ 1600390 w 1806696"/>
              <a:gd name="connsiteY391" fmla="*/ 211681 h 257321"/>
              <a:gd name="connsiteX392" fmla="*/ 1607574 w 1806696"/>
              <a:gd name="connsiteY392" fmla="*/ 207465 h 257321"/>
              <a:gd name="connsiteX393" fmla="*/ 1607574 w 1806696"/>
              <a:gd name="connsiteY393" fmla="*/ 207621 h 257321"/>
              <a:gd name="connsiteX394" fmla="*/ 1607729 w 1806696"/>
              <a:gd name="connsiteY394" fmla="*/ 207621 h 257321"/>
              <a:gd name="connsiteX395" fmla="*/ 1613039 w 1806696"/>
              <a:gd name="connsiteY395" fmla="*/ 213087 h 257321"/>
              <a:gd name="connsiteX396" fmla="*/ 1625375 w 1806696"/>
              <a:gd name="connsiteY396" fmla="*/ 215117 h 257321"/>
              <a:gd name="connsiteX397" fmla="*/ 1631778 w 1806696"/>
              <a:gd name="connsiteY397" fmla="*/ 201844 h 257321"/>
              <a:gd name="connsiteX398" fmla="*/ 1633963 w 1806696"/>
              <a:gd name="connsiteY398" fmla="*/ 194192 h 257321"/>
              <a:gd name="connsiteX399" fmla="*/ 1630996 w 1806696"/>
              <a:gd name="connsiteY399" fmla="*/ 193411 h 257321"/>
              <a:gd name="connsiteX400" fmla="*/ 461462 w 1806696"/>
              <a:gd name="connsiteY400" fmla="*/ 24938 h 257321"/>
              <a:gd name="connsiteX401" fmla="*/ 457057 w 1806696"/>
              <a:gd name="connsiteY401" fmla="*/ 30813 h 257321"/>
              <a:gd name="connsiteX402" fmla="*/ 460177 w 1806696"/>
              <a:gd name="connsiteY402" fmla="*/ 34301 h 257321"/>
              <a:gd name="connsiteX403" fmla="*/ 463666 w 1806696"/>
              <a:gd name="connsiteY403" fmla="*/ 29711 h 257321"/>
              <a:gd name="connsiteX404" fmla="*/ 461462 w 1806696"/>
              <a:gd name="connsiteY404" fmla="*/ 24938 h 257321"/>
              <a:gd name="connsiteX405" fmla="*/ 1258445 w 1806696"/>
              <a:gd name="connsiteY405" fmla="*/ 137867 h 257321"/>
              <a:gd name="connsiteX406" fmla="*/ 1254854 w 1806696"/>
              <a:gd name="connsiteY406" fmla="*/ 141147 h 257321"/>
              <a:gd name="connsiteX407" fmla="*/ 1260476 w 1806696"/>
              <a:gd name="connsiteY407" fmla="*/ 146768 h 257321"/>
              <a:gd name="connsiteX408" fmla="*/ 1262193 w 1806696"/>
              <a:gd name="connsiteY408" fmla="*/ 143957 h 257321"/>
              <a:gd name="connsiteX409" fmla="*/ 1258445 w 1806696"/>
              <a:gd name="connsiteY409" fmla="*/ 137867 h 257321"/>
              <a:gd name="connsiteX410" fmla="*/ 386748 w 1806696"/>
              <a:gd name="connsiteY410" fmla="*/ 11904 h 257321"/>
              <a:gd name="connsiteX411" fmla="*/ 380139 w 1806696"/>
              <a:gd name="connsiteY411" fmla="*/ 19247 h 257321"/>
              <a:gd name="connsiteX412" fmla="*/ 390787 w 1806696"/>
              <a:gd name="connsiteY412" fmla="*/ 24571 h 257321"/>
              <a:gd name="connsiteX413" fmla="*/ 393172 w 1806696"/>
              <a:gd name="connsiteY413" fmla="*/ 21634 h 257321"/>
              <a:gd name="connsiteX414" fmla="*/ 386748 w 1806696"/>
              <a:gd name="connsiteY414" fmla="*/ 11904 h 257321"/>
              <a:gd name="connsiteX415" fmla="*/ 714689 w 1806696"/>
              <a:gd name="connsiteY415" fmla="*/ 58855 h 257321"/>
              <a:gd name="connsiteX416" fmla="*/ 715158 w 1806696"/>
              <a:gd name="connsiteY416" fmla="*/ 66507 h 257321"/>
              <a:gd name="connsiteX417" fmla="*/ 721092 w 1806696"/>
              <a:gd name="connsiteY417" fmla="*/ 70254 h 257321"/>
              <a:gd name="connsiteX418" fmla="*/ 725776 w 1806696"/>
              <a:gd name="connsiteY418" fmla="*/ 70567 h 257321"/>
              <a:gd name="connsiteX419" fmla="*/ 726869 w 1806696"/>
              <a:gd name="connsiteY419" fmla="*/ 63539 h 257321"/>
              <a:gd name="connsiteX420" fmla="*/ 721560 w 1806696"/>
              <a:gd name="connsiteY420" fmla="*/ 61041 h 257321"/>
              <a:gd name="connsiteX421" fmla="*/ 714689 w 1806696"/>
              <a:gd name="connsiteY421" fmla="*/ 58855 h 257321"/>
              <a:gd name="connsiteX422" fmla="*/ 480371 w 1806696"/>
              <a:gd name="connsiteY422" fmla="*/ 23286 h 257321"/>
              <a:gd name="connsiteX423" fmla="*/ 487530 w 1806696"/>
              <a:gd name="connsiteY423" fmla="*/ 29895 h 257321"/>
              <a:gd name="connsiteX424" fmla="*/ 489734 w 1806696"/>
              <a:gd name="connsiteY424" fmla="*/ 27876 h 257321"/>
              <a:gd name="connsiteX425" fmla="*/ 480371 w 1806696"/>
              <a:gd name="connsiteY425" fmla="*/ 23286 h 257321"/>
              <a:gd name="connsiteX426" fmla="*/ 808071 w 1806696"/>
              <a:gd name="connsiteY426" fmla="*/ 70254 h 257321"/>
              <a:gd name="connsiteX427" fmla="*/ 804947 w 1806696"/>
              <a:gd name="connsiteY427" fmla="*/ 71972 h 257321"/>
              <a:gd name="connsiteX428" fmla="*/ 797140 w 1806696"/>
              <a:gd name="connsiteY428" fmla="*/ 78999 h 257321"/>
              <a:gd name="connsiteX429" fmla="*/ 799794 w 1806696"/>
              <a:gd name="connsiteY429" fmla="*/ 88056 h 257321"/>
              <a:gd name="connsiteX430" fmla="*/ 806821 w 1806696"/>
              <a:gd name="connsiteY430" fmla="*/ 84152 h 257321"/>
              <a:gd name="connsiteX431" fmla="*/ 808852 w 1806696"/>
              <a:gd name="connsiteY431" fmla="*/ 73690 h 257321"/>
              <a:gd name="connsiteX432" fmla="*/ 808071 w 1806696"/>
              <a:gd name="connsiteY432" fmla="*/ 70254 h 257321"/>
              <a:gd name="connsiteX433" fmla="*/ 1222373 w 1806696"/>
              <a:gd name="connsiteY433" fmla="*/ 129435 h 257321"/>
              <a:gd name="connsiteX434" fmla="*/ 1219094 w 1806696"/>
              <a:gd name="connsiteY434" fmla="*/ 133807 h 257321"/>
              <a:gd name="connsiteX435" fmla="*/ 1220656 w 1806696"/>
              <a:gd name="connsiteY435" fmla="*/ 144426 h 257321"/>
              <a:gd name="connsiteX436" fmla="*/ 1226589 w 1806696"/>
              <a:gd name="connsiteY436" fmla="*/ 135369 h 257321"/>
              <a:gd name="connsiteX437" fmla="*/ 1222373 w 1806696"/>
              <a:gd name="connsiteY437" fmla="*/ 129435 h 257321"/>
              <a:gd name="connsiteX438" fmla="*/ 1769819 w 1806696"/>
              <a:gd name="connsiteY438" fmla="*/ 205435 h 257321"/>
              <a:gd name="connsiteX439" fmla="*/ 1766384 w 1806696"/>
              <a:gd name="connsiteY439" fmla="*/ 208246 h 257321"/>
              <a:gd name="connsiteX440" fmla="*/ 1770288 w 1806696"/>
              <a:gd name="connsiteY440" fmla="*/ 210276 h 257321"/>
              <a:gd name="connsiteX441" fmla="*/ 1772942 w 1806696"/>
              <a:gd name="connsiteY441" fmla="*/ 207465 h 257321"/>
              <a:gd name="connsiteX442" fmla="*/ 1769819 w 1806696"/>
              <a:gd name="connsiteY442" fmla="*/ 205435 h 257321"/>
              <a:gd name="connsiteX443" fmla="*/ 1714852 w 1806696"/>
              <a:gd name="connsiteY443" fmla="*/ 196847 h 257321"/>
              <a:gd name="connsiteX444" fmla="*/ 1712979 w 1806696"/>
              <a:gd name="connsiteY444" fmla="*/ 207778 h 257321"/>
              <a:gd name="connsiteX445" fmla="*/ 1720943 w 1806696"/>
              <a:gd name="connsiteY445" fmla="*/ 223237 h 257321"/>
              <a:gd name="connsiteX446" fmla="*/ 1729531 w 1806696"/>
              <a:gd name="connsiteY446" fmla="*/ 219489 h 257321"/>
              <a:gd name="connsiteX447" fmla="*/ 1726408 w 1806696"/>
              <a:gd name="connsiteY447" fmla="*/ 210432 h 257321"/>
              <a:gd name="connsiteX448" fmla="*/ 1722504 w 1806696"/>
              <a:gd name="connsiteY448" fmla="*/ 207153 h 257321"/>
              <a:gd name="connsiteX449" fmla="*/ 1726565 w 1806696"/>
              <a:gd name="connsiteY449" fmla="*/ 206060 h 257321"/>
              <a:gd name="connsiteX450" fmla="*/ 1729063 w 1806696"/>
              <a:gd name="connsiteY450" fmla="*/ 204498 h 257321"/>
              <a:gd name="connsiteX451" fmla="*/ 1727033 w 1806696"/>
              <a:gd name="connsiteY451" fmla="*/ 202156 h 257321"/>
              <a:gd name="connsiteX452" fmla="*/ 1714852 w 1806696"/>
              <a:gd name="connsiteY452" fmla="*/ 196847 h 257321"/>
              <a:gd name="connsiteX453" fmla="*/ 441820 w 1806696"/>
              <a:gd name="connsiteY453" fmla="*/ 10436 h 257321"/>
              <a:gd name="connsiteX454" fmla="*/ 493772 w 1806696"/>
              <a:gd name="connsiteY454" fmla="*/ 25306 h 257321"/>
              <a:gd name="connsiteX455" fmla="*/ 531221 w 1806696"/>
              <a:gd name="connsiteY455" fmla="*/ 74504 h 257321"/>
              <a:gd name="connsiteX456" fmla="*/ 532322 w 1806696"/>
              <a:gd name="connsiteY456" fmla="*/ 85885 h 257321"/>
              <a:gd name="connsiteX457" fmla="*/ 532139 w 1806696"/>
              <a:gd name="connsiteY457" fmla="*/ 166292 h 257321"/>
              <a:gd name="connsiteX458" fmla="*/ 530670 w 1806696"/>
              <a:gd name="connsiteY458" fmla="*/ 177857 h 257321"/>
              <a:gd name="connsiteX459" fmla="*/ 530670 w 1806696"/>
              <a:gd name="connsiteY459" fmla="*/ 178958 h 257321"/>
              <a:gd name="connsiteX460" fmla="*/ 527366 w 1806696"/>
              <a:gd name="connsiteY460" fmla="*/ 196031 h 257321"/>
              <a:gd name="connsiteX461" fmla="*/ 511579 w 1806696"/>
              <a:gd name="connsiteY461" fmla="*/ 220079 h 257321"/>
              <a:gd name="connsiteX462" fmla="*/ 456690 w 1806696"/>
              <a:gd name="connsiteY462" fmla="*/ 244862 h 257321"/>
              <a:gd name="connsiteX463" fmla="*/ 335898 w 1806696"/>
              <a:gd name="connsiteY463" fmla="*/ 242843 h 257321"/>
              <a:gd name="connsiteX464" fmla="*/ 286883 w 1806696"/>
              <a:gd name="connsiteY464" fmla="*/ 214389 h 257321"/>
              <a:gd name="connsiteX465" fmla="*/ 281192 w 1806696"/>
              <a:gd name="connsiteY465" fmla="*/ 208331 h 257321"/>
              <a:gd name="connsiteX466" fmla="*/ 274400 w 1806696"/>
              <a:gd name="connsiteY466" fmla="*/ 159499 h 257321"/>
              <a:gd name="connsiteX467" fmla="*/ 275684 w 1806696"/>
              <a:gd name="connsiteY467" fmla="*/ 158581 h 257321"/>
              <a:gd name="connsiteX468" fmla="*/ 275318 w 1806696"/>
              <a:gd name="connsiteY468" fmla="*/ 155828 h 257321"/>
              <a:gd name="connsiteX469" fmla="*/ 275501 w 1806696"/>
              <a:gd name="connsiteY469" fmla="*/ 93963 h 257321"/>
              <a:gd name="connsiteX470" fmla="*/ 289086 w 1806696"/>
              <a:gd name="connsiteY470" fmla="*/ 44948 h 257321"/>
              <a:gd name="connsiteX471" fmla="*/ 329289 w 1806696"/>
              <a:gd name="connsiteY471" fmla="*/ 17963 h 257321"/>
              <a:gd name="connsiteX472" fmla="*/ 441820 w 1806696"/>
              <a:gd name="connsiteY472" fmla="*/ 10436 h 257321"/>
              <a:gd name="connsiteX473" fmla="*/ 1149916 w 1806696"/>
              <a:gd name="connsiteY473" fmla="*/ 106804 h 257321"/>
              <a:gd name="connsiteX474" fmla="*/ 1128432 w 1806696"/>
              <a:gd name="connsiteY474" fmla="*/ 116517 h 257321"/>
              <a:gd name="connsiteX475" fmla="*/ 1129366 w 1806696"/>
              <a:gd name="connsiteY475" fmla="*/ 105869 h 257321"/>
              <a:gd name="connsiteX476" fmla="*/ 1118905 w 1806696"/>
              <a:gd name="connsiteY476" fmla="*/ 112034 h 257321"/>
              <a:gd name="connsiteX477" fmla="*/ 1130860 w 1806696"/>
              <a:gd name="connsiteY477" fmla="*/ 131650 h 257321"/>
              <a:gd name="connsiteX478" fmla="*/ 1134783 w 1806696"/>
              <a:gd name="connsiteY478" fmla="*/ 119880 h 257321"/>
              <a:gd name="connsiteX479" fmla="*/ 1149916 w 1806696"/>
              <a:gd name="connsiteY479" fmla="*/ 106804 h 257321"/>
              <a:gd name="connsiteX480" fmla="*/ 1725939 w 1806696"/>
              <a:gd name="connsiteY480" fmla="*/ 185037 h 257321"/>
              <a:gd name="connsiteX481" fmla="*/ 1721723 w 1806696"/>
              <a:gd name="connsiteY481" fmla="*/ 187165 h 257321"/>
              <a:gd name="connsiteX482" fmla="*/ 1717039 w 1806696"/>
              <a:gd name="connsiteY482" fmla="*/ 192474 h 257321"/>
              <a:gd name="connsiteX483" fmla="*/ 1723754 w 1806696"/>
              <a:gd name="connsiteY483" fmla="*/ 195129 h 257321"/>
              <a:gd name="connsiteX484" fmla="*/ 1728282 w 1806696"/>
              <a:gd name="connsiteY484" fmla="*/ 191693 h 257321"/>
              <a:gd name="connsiteX485" fmla="*/ 1730624 w 1806696"/>
              <a:gd name="connsiteY485" fmla="*/ 186072 h 257321"/>
              <a:gd name="connsiteX486" fmla="*/ 1725939 w 1806696"/>
              <a:gd name="connsiteY486" fmla="*/ 185037 h 257321"/>
              <a:gd name="connsiteX487" fmla="*/ 794095 w 1806696"/>
              <a:gd name="connsiteY487" fmla="*/ 46382 h 257321"/>
              <a:gd name="connsiteX488" fmla="*/ 787146 w 1806696"/>
              <a:gd name="connsiteY488" fmla="*/ 45581 h 257321"/>
              <a:gd name="connsiteX489" fmla="*/ 777932 w 1806696"/>
              <a:gd name="connsiteY489" fmla="*/ 54639 h 257321"/>
              <a:gd name="connsiteX490" fmla="*/ 775903 w 1806696"/>
              <a:gd name="connsiteY490" fmla="*/ 58074 h 257321"/>
              <a:gd name="connsiteX491" fmla="*/ 773560 w 1806696"/>
              <a:gd name="connsiteY491" fmla="*/ 61666 h 257321"/>
              <a:gd name="connsiteX492" fmla="*/ 779806 w 1806696"/>
              <a:gd name="connsiteY492" fmla="*/ 62446 h 257321"/>
              <a:gd name="connsiteX493" fmla="*/ 791362 w 1806696"/>
              <a:gd name="connsiteY493" fmla="*/ 57606 h 257321"/>
              <a:gd name="connsiteX494" fmla="*/ 796827 w 1806696"/>
              <a:gd name="connsiteY494" fmla="*/ 53389 h 257321"/>
              <a:gd name="connsiteX495" fmla="*/ 794095 w 1806696"/>
              <a:gd name="connsiteY495" fmla="*/ 46382 h 257321"/>
              <a:gd name="connsiteX496" fmla="*/ 1463814 w 1806696"/>
              <a:gd name="connsiteY496" fmla="*/ 138217 h 257321"/>
              <a:gd name="connsiteX497" fmla="*/ 1462877 w 1806696"/>
              <a:gd name="connsiteY497" fmla="*/ 142277 h 257321"/>
              <a:gd name="connsiteX498" fmla="*/ 1452102 w 1806696"/>
              <a:gd name="connsiteY498" fmla="*/ 144620 h 257321"/>
              <a:gd name="connsiteX499" fmla="*/ 1449760 w 1806696"/>
              <a:gd name="connsiteY499" fmla="*/ 144464 h 257321"/>
              <a:gd name="connsiteX500" fmla="*/ 1449135 w 1806696"/>
              <a:gd name="connsiteY500" fmla="*/ 146181 h 257321"/>
              <a:gd name="connsiteX501" fmla="*/ 1448823 w 1806696"/>
              <a:gd name="connsiteY501" fmla="*/ 166170 h 257321"/>
              <a:gd name="connsiteX502" fmla="*/ 1451946 w 1806696"/>
              <a:gd name="connsiteY502" fmla="*/ 173197 h 257321"/>
              <a:gd name="connsiteX503" fmla="*/ 1457724 w 1806696"/>
              <a:gd name="connsiteY503" fmla="*/ 174758 h 257321"/>
              <a:gd name="connsiteX504" fmla="*/ 1457880 w 1806696"/>
              <a:gd name="connsiteY504" fmla="*/ 168200 h 257321"/>
              <a:gd name="connsiteX505" fmla="*/ 1457411 w 1806696"/>
              <a:gd name="connsiteY505" fmla="*/ 164764 h 257321"/>
              <a:gd name="connsiteX506" fmla="*/ 1458036 w 1806696"/>
              <a:gd name="connsiteY506" fmla="*/ 159767 h 257321"/>
              <a:gd name="connsiteX507" fmla="*/ 1460691 w 1806696"/>
              <a:gd name="connsiteY507" fmla="*/ 163515 h 257321"/>
              <a:gd name="connsiteX508" fmla="*/ 1462252 w 1806696"/>
              <a:gd name="connsiteY508" fmla="*/ 165389 h 257321"/>
              <a:gd name="connsiteX509" fmla="*/ 1471153 w 1806696"/>
              <a:gd name="connsiteY509" fmla="*/ 164608 h 257321"/>
              <a:gd name="connsiteX510" fmla="*/ 1473651 w 1806696"/>
              <a:gd name="connsiteY510" fmla="*/ 159142 h 257321"/>
              <a:gd name="connsiteX511" fmla="*/ 1471778 w 1806696"/>
              <a:gd name="connsiteY511" fmla="*/ 149929 h 257321"/>
              <a:gd name="connsiteX512" fmla="*/ 1471309 w 1806696"/>
              <a:gd name="connsiteY512" fmla="*/ 141965 h 257321"/>
              <a:gd name="connsiteX513" fmla="*/ 1463814 w 1806696"/>
              <a:gd name="connsiteY513" fmla="*/ 138217 h 257321"/>
              <a:gd name="connsiteX514" fmla="*/ 721873 w 1806696"/>
              <a:gd name="connsiteY514" fmla="*/ 24969 h 257321"/>
              <a:gd name="connsiteX515" fmla="*/ 718280 w 1806696"/>
              <a:gd name="connsiteY515" fmla="*/ 38086 h 257321"/>
              <a:gd name="connsiteX516" fmla="*/ 724371 w 1806696"/>
              <a:gd name="connsiteY516" fmla="*/ 42771 h 257321"/>
              <a:gd name="connsiteX517" fmla="*/ 735302 w 1806696"/>
              <a:gd name="connsiteY517" fmla="*/ 34963 h 257321"/>
              <a:gd name="connsiteX518" fmla="*/ 721873 w 1806696"/>
              <a:gd name="connsiteY518" fmla="*/ 24969 h 257321"/>
              <a:gd name="connsiteX519" fmla="*/ 634581 w 1806696"/>
              <a:gd name="connsiteY519" fmla="*/ 10915 h 257321"/>
              <a:gd name="connsiteX520" fmla="*/ 608659 w 1806696"/>
              <a:gd name="connsiteY520" fmla="*/ 10915 h 257321"/>
              <a:gd name="connsiteX521" fmla="*/ 622870 w 1806696"/>
              <a:gd name="connsiteY521" fmla="*/ 28717 h 257321"/>
              <a:gd name="connsiteX522" fmla="*/ 628647 w 1806696"/>
              <a:gd name="connsiteY522" fmla="*/ 25750 h 257321"/>
              <a:gd name="connsiteX523" fmla="*/ 634581 w 1806696"/>
              <a:gd name="connsiteY523" fmla="*/ 10915 h 257321"/>
              <a:gd name="connsiteX524" fmla="*/ 1335587 w 1806696"/>
              <a:gd name="connsiteY524" fmla="*/ 107573 h 257321"/>
              <a:gd name="connsiteX525" fmla="*/ 1342146 w 1806696"/>
              <a:gd name="connsiteY525" fmla="*/ 113663 h 257321"/>
              <a:gd name="connsiteX526" fmla="*/ 1342145 w 1806696"/>
              <a:gd name="connsiteY526" fmla="*/ 144426 h 257321"/>
              <a:gd name="connsiteX527" fmla="*/ 1337305 w 1806696"/>
              <a:gd name="connsiteY527" fmla="*/ 149423 h 257321"/>
              <a:gd name="connsiteX528" fmla="*/ 1265941 w 1806696"/>
              <a:gd name="connsiteY528" fmla="*/ 149579 h 257321"/>
              <a:gd name="connsiteX529" fmla="*/ 1222373 w 1806696"/>
              <a:gd name="connsiteY529" fmla="*/ 149735 h 257321"/>
              <a:gd name="connsiteX530" fmla="*/ 1216283 w 1806696"/>
              <a:gd name="connsiteY530" fmla="*/ 143801 h 257321"/>
              <a:gd name="connsiteX531" fmla="*/ 1216284 w 1806696"/>
              <a:gd name="connsiteY531" fmla="*/ 113819 h 257321"/>
              <a:gd name="connsiteX532" fmla="*/ 1222842 w 1806696"/>
              <a:gd name="connsiteY532" fmla="*/ 107573 h 257321"/>
              <a:gd name="connsiteX533" fmla="*/ 1279215 w 1806696"/>
              <a:gd name="connsiteY533" fmla="*/ 107729 h 257321"/>
              <a:gd name="connsiteX534" fmla="*/ 1335587 w 1806696"/>
              <a:gd name="connsiteY534" fmla="*/ 107573 h 257321"/>
              <a:gd name="connsiteX535" fmla="*/ 916210 w 1806696"/>
              <a:gd name="connsiteY535" fmla="*/ 46781 h 257321"/>
              <a:gd name="connsiteX536" fmla="*/ 914857 w 1806696"/>
              <a:gd name="connsiteY536" fmla="*/ 65921 h 257321"/>
              <a:gd name="connsiteX537" fmla="*/ 891270 w 1806696"/>
              <a:gd name="connsiteY537" fmla="*/ 66694 h 257321"/>
              <a:gd name="connsiteX538" fmla="*/ 880637 w 1806696"/>
              <a:gd name="connsiteY538" fmla="*/ 67661 h 257321"/>
              <a:gd name="connsiteX539" fmla="*/ 865556 w 1806696"/>
              <a:gd name="connsiteY539" fmla="*/ 86221 h 257321"/>
              <a:gd name="connsiteX540" fmla="*/ 910217 w 1806696"/>
              <a:gd name="connsiteY540" fmla="*/ 90667 h 257321"/>
              <a:gd name="connsiteX541" fmla="*/ 914470 w 1806696"/>
              <a:gd name="connsiteY541" fmla="*/ 101881 h 257321"/>
              <a:gd name="connsiteX542" fmla="*/ 941731 w 1806696"/>
              <a:gd name="connsiteY542" fmla="*/ 94728 h 257321"/>
              <a:gd name="connsiteX543" fmla="*/ 925877 w 1806696"/>
              <a:gd name="connsiteY543" fmla="*/ 76748 h 257321"/>
              <a:gd name="connsiteX544" fmla="*/ 934189 w 1806696"/>
              <a:gd name="connsiteY544" fmla="*/ 82934 h 257321"/>
              <a:gd name="connsiteX545" fmla="*/ 929743 w 1806696"/>
              <a:gd name="connsiteY545" fmla="*/ 59347 h 257321"/>
              <a:gd name="connsiteX546" fmla="*/ 916210 w 1806696"/>
              <a:gd name="connsiteY546" fmla="*/ 46781 h 257321"/>
              <a:gd name="connsiteX547" fmla="*/ 1147674 w 1806696"/>
              <a:gd name="connsiteY547" fmla="*/ 65330 h 257321"/>
              <a:gd name="connsiteX548" fmla="*/ 1145058 w 1806696"/>
              <a:gd name="connsiteY548" fmla="*/ 66077 h 257321"/>
              <a:gd name="connsiteX549" fmla="*/ 1148047 w 1806696"/>
              <a:gd name="connsiteY549" fmla="*/ 78594 h 257321"/>
              <a:gd name="connsiteX550" fmla="*/ 1138893 w 1806696"/>
              <a:gd name="connsiteY550" fmla="*/ 85319 h 257321"/>
              <a:gd name="connsiteX551" fmla="*/ 1140202 w 1806696"/>
              <a:gd name="connsiteY551" fmla="*/ 88682 h 257321"/>
              <a:gd name="connsiteX552" fmla="*/ 1163927 w 1806696"/>
              <a:gd name="connsiteY552" fmla="*/ 86441 h 257321"/>
              <a:gd name="connsiteX553" fmla="*/ 1147674 w 1806696"/>
              <a:gd name="connsiteY553" fmla="*/ 65330 h 257321"/>
              <a:gd name="connsiteX554" fmla="*/ 821500 w 1806696"/>
              <a:gd name="connsiteY554" fmla="*/ 10758 h 257321"/>
              <a:gd name="connsiteX555" fmla="*/ 806353 w 1806696"/>
              <a:gd name="connsiteY555" fmla="*/ 13257 h 257321"/>
              <a:gd name="connsiteX556" fmla="*/ 797140 w 1806696"/>
              <a:gd name="connsiteY556" fmla="*/ 15131 h 257321"/>
              <a:gd name="connsiteX557" fmla="*/ 798545 w 1806696"/>
              <a:gd name="connsiteY557" fmla="*/ 18254 h 257321"/>
              <a:gd name="connsiteX558" fmla="*/ 806977 w 1806696"/>
              <a:gd name="connsiteY558" fmla="*/ 39179 h 257321"/>
              <a:gd name="connsiteX559" fmla="*/ 814005 w 1806696"/>
              <a:gd name="connsiteY559" fmla="*/ 47768 h 257321"/>
              <a:gd name="connsiteX560" fmla="*/ 821500 w 1806696"/>
              <a:gd name="connsiteY560" fmla="*/ 10758 h 257321"/>
              <a:gd name="connsiteX561" fmla="*/ 904416 w 1806696"/>
              <a:gd name="connsiteY561" fmla="*/ 21647 h 257321"/>
              <a:gd name="connsiteX562" fmla="*/ 900936 w 1806696"/>
              <a:gd name="connsiteY562" fmla="*/ 24934 h 257321"/>
              <a:gd name="connsiteX563" fmla="*/ 910990 w 1806696"/>
              <a:gd name="connsiteY563" fmla="*/ 40208 h 257321"/>
              <a:gd name="connsiteX564" fmla="*/ 914276 w 1806696"/>
              <a:gd name="connsiteY564" fmla="*/ 39628 h 257321"/>
              <a:gd name="connsiteX565" fmla="*/ 913310 w 1806696"/>
              <a:gd name="connsiteY565" fmla="*/ 28221 h 257321"/>
              <a:gd name="connsiteX566" fmla="*/ 904416 w 1806696"/>
              <a:gd name="connsiteY566" fmla="*/ 21647 h 257321"/>
              <a:gd name="connsiteX567" fmla="*/ 821187 w 1806696"/>
              <a:gd name="connsiteY567" fmla="*/ 7792 h 257321"/>
              <a:gd name="connsiteX568" fmla="*/ 824780 w 1806696"/>
              <a:gd name="connsiteY568" fmla="*/ 11539 h 257321"/>
              <a:gd name="connsiteX569" fmla="*/ 814785 w 1806696"/>
              <a:gd name="connsiteY569" fmla="*/ 57137 h 257321"/>
              <a:gd name="connsiteX570" fmla="*/ 814473 w 1806696"/>
              <a:gd name="connsiteY570" fmla="*/ 58543 h 257321"/>
              <a:gd name="connsiteX571" fmla="*/ 801356 w 1806696"/>
              <a:gd name="connsiteY571" fmla="*/ 123348 h 257321"/>
              <a:gd name="connsiteX572" fmla="*/ 776995 w 1806696"/>
              <a:gd name="connsiteY572" fmla="*/ 239684 h 257321"/>
              <a:gd name="connsiteX573" fmla="*/ 776059 w 1806696"/>
              <a:gd name="connsiteY573" fmla="*/ 242339 h 257321"/>
              <a:gd name="connsiteX574" fmla="*/ 768094 w 1806696"/>
              <a:gd name="connsiteY574" fmla="*/ 249679 h 257321"/>
              <a:gd name="connsiteX575" fmla="*/ 630521 w 1806696"/>
              <a:gd name="connsiteY575" fmla="*/ 249678 h 257321"/>
              <a:gd name="connsiteX576" fmla="*/ 622557 w 1806696"/>
              <a:gd name="connsiteY576" fmla="*/ 242027 h 257321"/>
              <a:gd name="connsiteX577" fmla="*/ 600540 w 1806696"/>
              <a:gd name="connsiteY577" fmla="*/ 151456 h 257321"/>
              <a:gd name="connsiteX578" fmla="*/ 567902 w 1806696"/>
              <a:gd name="connsiteY578" fmla="*/ 14350 h 257321"/>
              <a:gd name="connsiteX579" fmla="*/ 573056 w 1806696"/>
              <a:gd name="connsiteY579" fmla="*/ 7635 h 257321"/>
              <a:gd name="connsiteX580" fmla="*/ 665032 w 1806696"/>
              <a:gd name="connsiteY580" fmla="*/ 7635 h 257321"/>
              <a:gd name="connsiteX581" fmla="*/ 672995 w 1806696"/>
              <a:gd name="connsiteY581" fmla="*/ 14506 h 257321"/>
              <a:gd name="connsiteX582" fmla="*/ 696263 w 1806696"/>
              <a:gd name="connsiteY582" fmla="*/ 168009 h 257321"/>
              <a:gd name="connsiteX583" fmla="*/ 697669 w 1806696"/>
              <a:gd name="connsiteY583" fmla="*/ 172069 h 257321"/>
              <a:gd name="connsiteX584" fmla="*/ 704383 w 1806696"/>
              <a:gd name="connsiteY584" fmla="*/ 118194 h 257321"/>
              <a:gd name="connsiteX585" fmla="*/ 713753 w 1806696"/>
              <a:gd name="connsiteY585" fmla="*/ 52609 h 257321"/>
              <a:gd name="connsiteX586" fmla="*/ 718593 w 1806696"/>
              <a:gd name="connsiteY586" fmla="*/ 13257 h 257321"/>
              <a:gd name="connsiteX587" fmla="*/ 724214 w 1806696"/>
              <a:gd name="connsiteY587" fmla="*/ 7792 h 257321"/>
              <a:gd name="connsiteX588" fmla="*/ 792767 w 1806696"/>
              <a:gd name="connsiteY588" fmla="*/ 8104 h 257321"/>
              <a:gd name="connsiteX589" fmla="*/ 821187 w 1806696"/>
              <a:gd name="connsiteY589" fmla="*/ 7792 h 257321"/>
              <a:gd name="connsiteX590" fmla="*/ 1490048 w 1806696"/>
              <a:gd name="connsiteY590" fmla="*/ 101677 h 257321"/>
              <a:gd name="connsiteX591" fmla="*/ 1487705 w 1806696"/>
              <a:gd name="connsiteY591" fmla="*/ 106361 h 257321"/>
              <a:gd name="connsiteX592" fmla="*/ 1490204 w 1806696"/>
              <a:gd name="connsiteY592" fmla="*/ 108391 h 257321"/>
              <a:gd name="connsiteX593" fmla="*/ 1493640 w 1806696"/>
              <a:gd name="connsiteY593" fmla="*/ 105424 h 257321"/>
              <a:gd name="connsiteX594" fmla="*/ 1490048 w 1806696"/>
              <a:gd name="connsiteY594" fmla="*/ 101677 h 257321"/>
              <a:gd name="connsiteX595" fmla="*/ 1008870 w 1806696"/>
              <a:gd name="connsiteY595" fmla="*/ 23670 h 257321"/>
              <a:gd name="connsiteX596" fmla="*/ 993364 w 1806696"/>
              <a:gd name="connsiteY596" fmla="*/ 31516 h 257321"/>
              <a:gd name="connsiteX597" fmla="*/ 1009056 w 1806696"/>
              <a:gd name="connsiteY597" fmla="*/ 37121 h 257321"/>
              <a:gd name="connsiteX598" fmla="*/ 1008870 w 1806696"/>
              <a:gd name="connsiteY598" fmla="*/ 23670 h 257321"/>
              <a:gd name="connsiteX599" fmla="*/ 1139454 w 1806696"/>
              <a:gd name="connsiteY599" fmla="*/ 35066 h 257321"/>
              <a:gd name="connsiteX600" fmla="*/ 1130487 w 1806696"/>
              <a:gd name="connsiteY600" fmla="*/ 41231 h 257321"/>
              <a:gd name="connsiteX601" fmla="*/ 1129739 w 1806696"/>
              <a:gd name="connsiteY601" fmla="*/ 74671 h 257321"/>
              <a:gd name="connsiteX602" fmla="*/ 1132356 w 1806696"/>
              <a:gd name="connsiteY602" fmla="*/ 74857 h 257321"/>
              <a:gd name="connsiteX603" fmla="*/ 1142256 w 1806696"/>
              <a:gd name="connsiteY603" fmla="*/ 55055 h 257321"/>
              <a:gd name="connsiteX604" fmla="*/ 1144311 w 1806696"/>
              <a:gd name="connsiteY604" fmla="*/ 43846 h 257321"/>
              <a:gd name="connsiteX605" fmla="*/ 1139454 w 1806696"/>
              <a:gd name="connsiteY605" fmla="*/ 35066 h 257321"/>
              <a:gd name="connsiteX606" fmla="*/ 1082102 w 1806696"/>
              <a:gd name="connsiteY606" fmla="*/ 24231 h 257321"/>
              <a:gd name="connsiteX607" fmla="*/ 1056134 w 1806696"/>
              <a:gd name="connsiteY607" fmla="*/ 31516 h 257321"/>
              <a:gd name="connsiteX608" fmla="*/ 1076497 w 1806696"/>
              <a:gd name="connsiteY608" fmla="*/ 36373 h 257321"/>
              <a:gd name="connsiteX609" fmla="*/ 1082102 w 1806696"/>
              <a:gd name="connsiteY609" fmla="*/ 24231 h 257321"/>
              <a:gd name="connsiteX610" fmla="*/ 948304 w 1806696"/>
              <a:gd name="connsiteY610" fmla="*/ 1154 h 257321"/>
              <a:gd name="connsiteX611" fmla="*/ 947724 w 1806696"/>
              <a:gd name="connsiteY611" fmla="*/ 257321 h 257321"/>
              <a:gd name="connsiteX612" fmla="*/ 874063 w 1806696"/>
              <a:gd name="connsiteY612" fmla="*/ 255001 h 257321"/>
              <a:gd name="connsiteX613" fmla="*/ 872516 w 1806696"/>
              <a:gd name="connsiteY613" fmla="*/ 241854 h 257321"/>
              <a:gd name="connsiteX614" fmla="*/ 859563 w 1806696"/>
              <a:gd name="connsiteY614" fmla="*/ 227354 h 257321"/>
              <a:gd name="connsiteX615" fmla="*/ 860337 w 1806696"/>
              <a:gd name="connsiteY615" fmla="*/ 45041 h 257321"/>
              <a:gd name="connsiteX616" fmla="*/ 860337 w 1806696"/>
              <a:gd name="connsiteY616" fmla="*/ 7534 h 257321"/>
              <a:gd name="connsiteX617" fmla="*/ 866910 w 1806696"/>
              <a:gd name="connsiteY617" fmla="*/ 767 h 257321"/>
              <a:gd name="connsiteX618" fmla="*/ 902290 w 1806696"/>
              <a:gd name="connsiteY618" fmla="*/ 1734 h 257321"/>
              <a:gd name="connsiteX619" fmla="*/ 928776 w 1806696"/>
              <a:gd name="connsiteY619" fmla="*/ 961 h 257321"/>
              <a:gd name="connsiteX620" fmla="*/ 948304 w 1806696"/>
              <a:gd name="connsiteY620" fmla="*/ 1154 h 257321"/>
              <a:gd name="connsiteX621" fmla="*/ 1439044 w 1806696"/>
              <a:gd name="connsiteY621" fmla="*/ 69118 h 257321"/>
              <a:gd name="connsiteX622" fmla="*/ 1436174 w 1806696"/>
              <a:gd name="connsiteY622" fmla="*/ 69821 h 257321"/>
              <a:gd name="connsiteX623" fmla="*/ 1429459 w 1806696"/>
              <a:gd name="connsiteY623" fmla="*/ 74818 h 257321"/>
              <a:gd name="connsiteX624" fmla="*/ 1449916 w 1806696"/>
              <a:gd name="connsiteY624" fmla="*/ 83562 h 257321"/>
              <a:gd name="connsiteX625" fmla="*/ 1455226 w 1806696"/>
              <a:gd name="connsiteY625" fmla="*/ 86842 h 257321"/>
              <a:gd name="connsiteX626" fmla="*/ 1465063 w 1806696"/>
              <a:gd name="connsiteY626" fmla="*/ 91370 h 257321"/>
              <a:gd name="connsiteX627" fmla="*/ 1469748 w 1806696"/>
              <a:gd name="connsiteY627" fmla="*/ 94806 h 257321"/>
              <a:gd name="connsiteX628" fmla="*/ 1481303 w 1806696"/>
              <a:gd name="connsiteY628" fmla="*/ 104019 h 257321"/>
              <a:gd name="connsiteX629" fmla="*/ 1473808 w 1806696"/>
              <a:gd name="connsiteY629" fmla="*/ 92151 h 257321"/>
              <a:gd name="connsiteX630" fmla="*/ 1470997 w 1806696"/>
              <a:gd name="connsiteY630" fmla="*/ 89028 h 257321"/>
              <a:gd name="connsiteX631" fmla="*/ 1467093 w 1806696"/>
              <a:gd name="connsiteY631" fmla="*/ 82782 h 257321"/>
              <a:gd name="connsiteX632" fmla="*/ 1459441 w 1806696"/>
              <a:gd name="connsiteY632" fmla="*/ 81845 h 257321"/>
              <a:gd name="connsiteX633" fmla="*/ 1441796 w 1806696"/>
              <a:gd name="connsiteY633" fmla="*/ 71694 h 257321"/>
              <a:gd name="connsiteX634" fmla="*/ 1439044 w 1806696"/>
              <a:gd name="connsiteY634" fmla="*/ 69118 h 257321"/>
              <a:gd name="connsiteX635" fmla="*/ 1145805 w 1806696"/>
              <a:gd name="connsiteY635" fmla="*/ 24978 h 257321"/>
              <a:gd name="connsiteX636" fmla="*/ 1143565 w 1806696"/>
              <a:gd name="connsiteY636" fmla="*/ 28527 h 257321"/>
              <a:gd name="connsiteX637" fmla="*/ 1153839 w 1806696"/>
              <a:gd name="connsiteY637" fmla="*/ 43846 h 257321"/>
              <a:gd name="connsiteX638" fmla="*/ 1158323 w 1806696"/>
              <a:gd name="connsiteY638" fmla="*/ 42725 h 257321"/>
              <a:gd name="connsiteX639" fmla="*/ 1160751 w 1806696"/>
              <a:gd name="connsiteY639" fmla="*/ 29835 h 257321"/>
              <a:gd name="connsiteX640" fmla="*/ 1145805 w 1806696"/>
              <a:gd name="connsiteY640" fmla="*/ 24978 h 257321"/>
              <a:gd name="connsiteX641" fmla="*/ 1138893 w 1806696"/>
              <a:gd name="connsiteY641" fmla="*/ 10780 h 257321"/>
              <a:gd name="connsiteX642" fmla="*/ 1135532 w 1806696"/>
              <a:gd name="connsiteY642" fmla="*/ 25912 h 257321"/>
              <a:gd name="connsiteX643" fmla="*/ 1152904 w 1806696"/>
              <a:gd name="connsiteY643" fmla="*/ 16945 h 257321"/>
              <a:gd name="connsiteX644" fmla="*/ 1181674 w 1806696"/>
              <a:gd name="connsiteY644" fmla="*/ 58791 h 257321"/>
              <a:gd name="connsiteX645" fmla="*/ 1180180 w 1806696"/>
              <a:gd name="connsiteY645" fmla="*/ 213662 h 257321"/>
              <a:gd name="connsiteX646" fmla="*/ 1160937 w 1806696"/>
              <a:gd name="connsiteY646" fmla="*/ 242431 h 257321"/>
              <a:gd name="connsiteX647" fmla="*/ 1151784 w 1806696"/>
              <a:gd name="connsiteY647" fmla="*/ 243366 h 257321"/>
              <a:gd name="connsiteX648" fmla="*/ 1144125 w 1806696"/>
              <a:gd name="connsiteY648" fmla="*/ 244860 h 257321"/>
              <a:gd name="connsiteX649" fmla="*/ 1116289 w 1806696"/>
              <a:gd name="connsiteY649" fmla="*/ 251585 h 257321"/>
              <a:gd name="connsiteX650" fmla="*/ 1084530 w 1806696"/>
              <a:gd name="connsiteY650" fmla="*/ 248597 h 257321"/>
              <a:gd name="connsiteX651" fmla="*/ 1076684 w 1806696"/>
              <a:gd name="connsiteY651" fmla="*/ 244299 h 257321"/>
              <a:gd name="connsiteX652" fmla="*/ 1059310 w 1806696"/>
              <a:gd name="connsiteY652" fmla="*/ 250465 h 257321"/>
              <a:gd name="connsiteX653" fmla="*/ 1074442 w 1806696"/>
              <a:gd name="connsiteY653" fmla="*/ 229354 h 257321"/>
              <a:gd name="connsiteX654" fmla="*/ 1074069 w 1806696"/>
              <a:gd name="connsiteY654" fmla="*/ 224124 h 257321"/>
              <a:gd name="connsiteX655" fmla="*/ 1080421 w 1806696"/>
              <a:gd name="connsiteY655" fmla="*/ 211047 h 257321"/>
              <a:gd name="connsiteX656" fmla="*/ 1087706 w 1806696"/>
              <a:gd name="connsiteY656" fmla="*/ 225057 h 257321"/>
              <a:gd name="connsiteX657" fmla="*/ 1099289 w 1806696"/>
              <a:gd name="connsiteY657" fmla="*/ 199464 h 257321"/>
              <a:gd name="connsiteX658" fmla="*/ 1096487 w 1806696"/>
              <a:gd name="connsiteY658" fmla="*/ 191805 h 257321"/>
              <a:gd name="connsiteX659" fmla="*/ 1096860 w 1806696"/>
              <a:gd name="connsiteY659" fmla="*/ 64023 h 257321"/>
              <a:gd name="connsiteX660" fmla="*/ 1071826 w 1806696"/>
              <a:gd name="connsiteY660" fmla="*/ 47022 h 257321"/>
              <a:gd name="connsiteX661" fmla="*/ 1068651 w 1806696"/>
              <a:gd name="connsiteY661" fmla="*/ 54308 h 257321"/>
              <a:gd name="connsiteX662" fmla="*/ 1068276 w 1806696"/>
              <a:gd name="connsiteY662" fmla="*/ 118759 h 257321"/>
              <a:gd name="connsiteX663" fmla="*/ 1067343 w 1806696"/>
              <a:gd name="connsiteY663" fmla="*/ 128847 h 257321"/>
              <a:gd name="connsiteX664" fmla="*/ 1067156 w 1806696"/>
              <a:gd name="connsiteY664" fmla="*/ 128847 h 257321"/>
              <a:gd name="connsiteX665" fmla="*/ 1056134 w 1806696"/>
              <a:gd name="connsiteY665" fmla="*/ 139496 h 257321"/>
              <a:gd name="connsiteX666" fmla="*/ 1067156 w 1806696"/>
              <a:gd name="connsiteY666" fmla="*/ 128847 h 257321"/>
              <a:gd name="connsiteX667" fmla="*/ 1067904 w 1806696"/>
              <a:gd name="connsiteY667" fmla="*/ 190870 h 257321"/>
              <a:gd name="connsiteX668" fmla="*/ 1063793 w 1806696"/>
              <a:gd name="connsiteY668" fmla="*/ 218706 h 257321"/>
              <a:gd name="connsiteX669" fmla="*/ 1065101 w 1806696"/>
              <a:gd name="connsiteY669" fmla="*/ 223002 h 257321"/>
              <a:gd name="connsiteX670" fmla="*/ 1061178 w 1806696"/>
              <a:gd name="connsiteY670" fmla="*/ 230102 h 257321"/>
              <a:gd name="connsiteX671" fmla="*/ 1041562 w 1806696"/>
              <a:gd name="connsiteY671" fmla="*/ 242805 h 257321"/>
              <a:gd name="connsiteX672" fmla="*/ 1054826 w 1806696"/>
              <a:gd name="connsiteY672" fmla="*/ 252333 h 257321"/>
              <a:gd name="connsiteX673" fmla="*/ 982902 w 1806696"/>
              <a:gd name="connsiteY673" fmla="*/ 252146 h 257321"/>
              <a:gd name="connsiteX674" fmla="*/ 983463 w 1806696"/>
              <a:gd name="connsiteY674" fmla="*/ 63836 h 257321"/>
              <a:gd name="connsiteX675" fmla="*/ 993364 w 1806696"/>
              <a:gd name="connsiteY675" fmla="*/ 62154 h 257321"/>
              <a:gd name="connsiteX676" fmla="*/ 999156 w 1806696"/>
              <a:gd name="connsiteY676" fmla="*/ 55803 h 257321"/>
              <a:gd name="connsiteX677" fmla="*/ 997100 w 1806696"/>
              <a:gd name="connsiteY677" fmla="*/ 51132 h 257321"/>
              <a:gd name="connsiteX678" fmla="*/ 990935 w 1806696"/>
              <a:gd name="connsiteY678" fmla="*/ 56550 h 257321"/>
              <a:gd name="connsiteX679" fmla="*/ 985144 w 1806696"/>
              <a:gd name="connsiteY679" fmla="*/ 61033 h 257321"/>
              <a:gd name="connsiteX680" fmla="*/ 983276 w 1806696"/>
              <a:gd name="connsiteY680" fmla="*/ 4989 h 257321"/>
              <a:gd name="connsiteX681" fmla="*/ 1138893 w 1806696"/>
              <a:gd name="connsiteY681" fmla="*/ 10780 h 257321"/>
              <a:gd name="connsiteX682" fmla="*/ 1419309 w 1806696"/>
              <a:gd name="connsiteY682" fmla="*/ 43899 h 257321"/>
              <a:gd name="connsiteX683" fmla="*/ 1407285 w 1806696"/>
              <a:gd name="connsiteY683" fmla="*/ 53424 h 257321"/>
              <a:gd name="connsiteX684" fmla="*/ 1404943 w 1806696"/>
              <a:gd name="connsiteY684" fmla="*/ 57484 h 257321"/>
              <a:gd name="connsiteX685" fmla="*/ 1402288 w 1806696"/>
              <a:gd name="connsiteY685" fmla="*/ 62325 h 257321"/>
              <a:gd name="connsiteX686" fmla="*/ 1409159 w 1806696"/>
              <a:gd name="connsiteY686" fmla="*/ 61857 h 257321"/>
              <a:gd name="connsiteX687" fmla="*/ 1418685 w 1806696"/>
              <a:gd name="connsiteY687" fmla="*/ 57796 h 257321"/>
              <a:gd name="connsiteX688" fmla="*/ 1424618 w 1806696"/>
              <a:gd name="connsiteY688" fmla="*/ 51082 h 257321"/>
              <a:gd name="connsiteX689" fmla="*/ 1419309 w 1806696"/>
              <a:gd name="connsiteY689" fmla="*/ 43899 h 257321"/>
              <a:gd name="connsiteX690" fmla="*/ 1447886 w 1806696"/>
              <a:gd name="connsiteY690" fmla="*/ 32031 h 257321"/>
              <a:gd name="connsiteX691" fmla="*/ 1435549 w 1806696"/>
              <a:gd name="connsiteY691" fmla="*/ 39526 h 257321"/>
              <a:gd name="connsiteX692" fmla="*/ 1443358 w 1806696"/>
              <a:gd name="connsiteY692" fmla="*/ 48115 h 257321"/>
              <a:gd name="connsiteX693" fmla="*/ 1453663 w 1806696"/>
              <a:gd name="connsiteY693" fmla="*/ 41868 h 257321"/>
              <a:gd name="connsiteX694" fmla="*/ 1447886 w 1806696"/>
              <a:gd name="connsiteY694" fmla="*/ 32031 h 257321"/>
              <a:gd name="connsiteX695" fmla="*/ 1657543 w 1806696"/>
              <a:gd name="connsiteY695" fmla="*/ 59272 h 257321"/>
              <a:gd name="connsiteX696" fmla="*/ 1654577 w 1806696"/>
              <a:gd name="connsiteY696" fmla="*/ 62552 h 257321"/>
              <a:gd name="connsiteX697" fmla="*/ 1663790 w 1806696"/>
              <a:gd name="connsiteY697" fmla="*/ 71609 h 257321"/>
              <a:gd name="connsiteX698" fmla="*/ 1666132 w 1806696"/>
              <a:gd name="connsiteY698" fmla="*/ 67861 h 257321"/>
              <a:gd name="connsiteX699" fmla="*/ 1657543 w 1806696"/>
              <a:gd name="connsiteY699" fmla="*/ 59272 h 257321"/>
              <a:gd name="connsiteX700" fmla="*/ 1759045 w 1806696"/>
              <a:gd name="connsiteY700" fmla="*/ 65050 h 257321"/>
              <a:gd name="connsiteX701" fmla="*/ 1757327 w 1806696"/>
              <a:gd name="connsiteY701" fmla="*/ 66456 h 257321"/>
              <a:gd name="connsiteX702" fmla="*/ 1759982 w 1806696"/>
              <a:gd name="connsiteY702" fmla="*/ 70047 h 257321"/>
              <a:gd name="connsiteX703" fmla="*/ 1762636 w 1806696"/>
              <a:gd name="connsiteY703" fmla="*/ 68329 h 257321"/>
              <a:gd name="connsiteX704" fmla="*/ 1759045 w 1806696"/>
              <a:gd name="connsiteY704" fmla="*/ 65050 h 257321"/>
              <a:gd name="connsiteX705" fmla="*/ 1778720 w 1806696"/>
              <a:gd name="connsiteY705" fmla="*/ 67236 h 257321"/>
              <a:gd name="connsiteX706" fmla="*/ 1770913 w 1806696"/>
              <a:gd name="connsiteY706" fmla="*/ 68954 h 257321"/>
              <a:gd name="connsiteX707" fmla="*/ 1765291 w 1806696"/>
              <a:gd name="connsiteY707" fmla="*/ 73795 h 257321"/>
              <a:gd name="connsiteX708" fmla="*/ 1767164 w 1806696"/>
              <a:gd name="connsiteY708" fmla="*/ 78011 h 257321"/>
              <a:gd name="connsiteX709" fmla="*/ 1777003 w 1806696"/>
              <a:gd name="connsiteY709" fmla="*/ 91441 h 257321"/>
              <a:gd name="connsiteX710" fmla="*/ 1775909 w 1806696"/>
              <a:gd name="connsiteY710" fmla="*/ 94564 h 257321"/>
              <a:gd name="connsiteX711" fmla="*/ 1759357 w 1806696"/>
              <a:gd name="connsiteY711" fmla="*/ 95813 h 257321"/>
              <a:gd name="connsiteX712" fmla="*/ 1746240 w 1806696"/>
              <a:gd name="connsiteY712" fmla="*/ 95813 h 257321"/>
              <a:gd name="connsiteX713" fmla="*/ 1739994 w 1806696"/>
              <a:gd name="connsiteY713" fmla="*/ 98936 h 257321"/>
              <a:gd name="connsiteX714" fmla="*/ 1735933 w 1806696"/>
              <a:gd name="connsiteY714" fmla="*/ 92221 h 257321"/>
              <a:gd name="connsiteX715" fmla="*/ 1732186 w 1806696"/>
              <a:gd name="connsiteY715" fmla="*/ 87381 h 257321"/>
              <a:gd name="connsiteX716" fmla="*/ 1727345 w 1806696"/>
              <a:gd name="connsiteY716" fmla="*/ 93002 h 257321"/>
              <a:gd name="connsiteX717" fmla="*/ 1727970 w 1806696"/>
              <a:gd name="connsiteY717" fmla="*/ 100810 h 257321"/>
              <a:gd name="connsiteX718" fmla="*/ 1733592 w 1806696"/>
              <a:gd name="connsiteY718" fmla="*/ 100029 h 257321"/>
              <a:gd name="connsiteX719" fmla="*/ 1736558 w 1806696"/>
              <a:gd name="connsiteY719" fmla="*/ 102059 h 257321"/>
              <a:gd name="connsiteX720" fmla="*/ 1745146 w 1806696"/>
              <a:gd name="connsiteY720" fmla="*/ 113459 h 257321"/>
              <a:gd name="connsiteX721" fmla="*/ 1760137 w 1806696"/>
              <a:gd name="connsiteY721" fmla="*/ 105495 h 257321"/>
              <a:gd name="connsiteX722" fmla="*/ 1767321 w 1806696"/>
              <a:gd name="connsiteY722" fmla="*/ 107525 h 257321"/>
              <a:gd name="connsiteX723" fmla="*/ 1769507 w 1806696"/>
              <a:gd name="connsiteY723" fmla="*/ 113303 h 257321"/>
              <a:gd name="connsiteX724" fmla="*/ 1766853 w 1806696"/>
              <a:gd name="connsiteY724" fmla="*/ 117675 h 257321"/>
              <a:gd name="connsiteX725" fmla="*/ 1760762 w 1806696"/>
              <a:gd name="connsiteY725" fmla="*/ 116426 h 257321"/>
              <a:gd name="connsiteX726" fmla="*/ 1769195 w 1806696"/>
              <a:gd name="connsiteY726" fmla="*/ 122360 h 257321"/>
              <a:gd name="connsiteX727" fmla="*/ 1774660 w 1806696"/>
              <a:gd name="connsiteY727" fmla="*/ 112366 h 257321"/>
              <a:gd name="connsiteX728" fmla="*/ 1776847 w 1806696"/>
              <a:gd name="connsiteY728" fmla="*/ 107525 h 257321"/>
              <a:gd name="connsiteX729" fmla="*/ 1782936 w 1806696"/>
              <a:gd name="connsiteY729" fmla="*/ 104089 h 257321"/>
              <a:gd name="connsiteX730" fmla="*/ 1792775 w 1806696"/>
              <a:gd name="connsiteY730" fmla="*/ 106119 h 257321"/>
              <a:gd name="connsiteX731" fmla="*/ 1796990 w 1806696"/>
              <a:gd name="connsiteY731" fmla="*/ 108930 h 257321"/>
              <a:gd name="connsiteX732" fmla="*/ 1800426 w 1806696"/>
              <a:gd name="connsiteY732" fmla="*/ 104714 h 257321"/>
              <a:gd name="connsiteX733" fmla="*/ 1799958 w 1806696"/>
              <a:gd name="connsiteY733" fmla="*/ 97062 h 257321"/>
              <a:gd name="connsiteX734" fmla="*/ 1795429 w 1806696"/>
              <a:gd name="connsiteY734" fmla="*/ 92065 h 257321"/>
              <a:gd name="connsiteX735" fmla="*/ 1791056 w 1806696"/>
              <a:gd name="connsiteY735" fmla="*/ 95657 h 257321"/>
              <a:gd name="connsiteX736" fmla="*/ 1786372 w 1806696"/>
              <a:gd name="connsiteY736" fmla="*/ 100029 h 257321"/>
              <a:gd name="connsiteX737" fmla="*/ 1782780 w 1806696"/>
              <a:gd name="connsiteY737" fmla="*/ 99249 h 257321"/>
              <a:gd name="connsiteX738" fmla="*/ 1781844 w 1806696"/>
              <a:gd name="connsiteY738" fmla="*/ 94876 h 257321"/>
              <a:gd name="connsiteX739" fmla="*/ 1787153 w 1806696"/>
              <a:gd name="connsiteY739" fmla="*/ 86600 h 257321"/>
              <a:gd name="connsiteX740" fmla="*/ 1786997 w 1806696"/>
              <a:gd name="connsiteY740" fmla="*/ 69891 h 257321"/>
              <a:gd name="connsiteX741" fmla="*/ 1778720 w 1806696"/>
              <a:gd name="connsiteY741" fmla="*/ 67236 h 257321"/>
              <a:gd name="connsiteX742" fmla="*/ 1598985 w 1806696"/>
              <a:gd name="connsiteY742" fmla="*/ 33038 h 257321"/>
              <a:gd name="connsiteX743" fmla="*/ 1591958 w 1806696"/>
              <a:gd name="connsiteY743" fmla="*/ 37879 h 257321"/>
              <a:gd name="connsiteX744" fmla="*/ 1596017 w 1806696"/>
              <a:gd name="connsiteY744" fmla="*/ 40534 h 257321"/>
              <a:gd name="connsiteX745" fmla="*/ 1601796 w 1806696"/>
              <a:gd name="connsiteY745" fmla="*/ 35536 h 257321"/>
              <a:gd name="connsiteX746" fmla="*/ 1598985 w 1806696"/>
              <a:gd name="connsiteY746" fmla="*/ 33038 h 257321"/>
              <a:gd name="connsiteX747" fmla="*/ 1746239 w 1806696"/>
              <a:gd name="connsiteY747" fmla="*/ 50684 h 257321"/>
              <a:gd name="connsiteX748" fmla="*/ 1743585 w 1806696"/>
              <a:gd name="connsiteY748" fmla="*/ 51777 h 257321"/>
              <a:gd name="connsiteX749" fmla="*/ 1747021 w 1806696"/>
              <a:gd name="connsiteY749" fmla="*/ 55525 h 257321"/>
              <a:gd name="connsiteX750" fmla="*/ 1749832 w 1806696"/>
              <a:gd name="connsiteY750" fmla="*/ 53495 h 257321"/>
              <a:gd name="connsiteX751" fmla="*/ 1746239 w 1806696"/>
              <a:gd name="connsiteY751" fmla="*/ 50684 h 257321"/>
              <a:gd name="connsiteX752" fmla="*/ 1757951 w 1806696"/>
              <a:gd name="connsiteY752" fmla="*/ 49903 h 257321"/>
              <a:gd name="connsiteX753" fmla="*/ 1754984 w 1806696"/>
              <a:gd name="connsiteY753" fmla="*/ 56618 h 257321"/>
              <a:gd name="connsiteX754" fmla="*/ 1758107 w 1806696"/>
              <a:gd name="connsiteY754" fmla="*/ 57242 h 257321"/>
              <a:gd name="connsiteX755" fmla="*/ 1757951 w 1806696"/>
              <a:gd name="connsiteY755" fmla="*/ 49903 h 257321"/>
              <a:gd name="connsiteX756" fmla="*/ 1698613 w 1806696"/>
              <a:gd name="connsiteY756" fmla="*/ 41002 h 257321"/>
              <a:gd name="connsiteX757" fmla="*/ 1673315 w 1806696"/>
              <a:gd name="connsiteY757" fmla="*/ 59897 h 257321"/>
              <a:gd name="connsiteX758" fmla="*/ 1673315 w 1806696"/>
              <a:gd name="connsiteY758" fmla="*/ 90191 h 257321"/>
              <a:gd name="connsiteX759" fmla="*/ 1674408 w 1806696"/>
              <a:gd name="connsiteY759" fmla="*/ 120330 h 257321"/>
              <a:gd name="connsiteX760" fmla="*/ 1695802 w 1806696"/>
              <a:gd name="connsiteY760" fmla="*/ 132198 h 257321"/>
              <a:gd name="connsiteX761" fmla="*/ 1710324 w 1806696"/>
              <a:gd name="connsiteY761" fmla="*/ 117831 h 257321"/>
              <a:gd name="connsiteX762" fmla="*/ 1710324 w 1806696"/>
              <a:gd name="connsiteY762" fmla="*/ 55212 h 257321"/>
              <a:gd name="connsiteX763" fmla="*/ 1698613 w 1806696"/>
              <a:gd name="connsiteY763" fmla="*/ 41002 h 257321"/>
              <a:gd name="connsiteX764" fmla="*/ 1732673 w 1806696"/>
              <a:gd name="connsiteY764" fmla="*/ 37332 h 257321"/>
              <a:gd name="connsiteX765" fmla="*/ 1729688 w 1806696"/>
              <a:gd name="connsiteY765" fmla="*/ 42876 h 257321"/>
              <a:gd name="connsiteX766" fmla="*/ 1727345 w 1806696"/>
              <a:gd name="connsiteY766" fmla="*/ 45531 h 257321"/>
              <a:gd name="connsiteX767" fmla="*/ 1727969 w 1806696"/>
              <a:gd name="connsiteY767" fmla="*/ 53182 h 257321"/>
              <a:gd name="connsiteX768" fmla="*/ 1734060 w 1806696"/>
              <a:gd name="connsiteY768" fmla="*/ 51465 h 257321"/>
              <a:gd name="connsiteX769" fmla="*/ 1741711 w 1806696"/>
              <a:gd name="connsiteY769" fmla="*/ 46780 h 257321"/>
              <a:gd name="connsiteX770" fmla="*/ 1737651 w 1806696"/>
              <a:gd name="connsiteY770" fmla="*/ 41627 h 257321"/>
              <a:gd name="connsiteX771" fmla="*/ 1732673 w 1806696"/>
              <a:gd name="connsiteY771" fmla="*/ 37332 h 257321"/>
              <a:gd name="connsiteX772" fmla="*/ 1529711 w 1806696"/>
              <a:gd name="connsiteY772" fmla="*/ 7826 h 257321"/>
              <a:gd name="connsiteX773" fmla="*/ 1538769 w 1806696"/>
              <a:gd name="connsiteY773" fmla="*/ 16259 h 257321"/>
              <a:gd name="connsiteX774" fmla="*/ 1540799 w 1806696"/>
              <a:gd name="connsiteY774" fmla="*/ 36872 h 257321"/>
              <a:gd name="connsiteX775" fmla="*/ 1540798 w 1806696"/>
              <a:gd name="connsiteY775" fmla="*/ 64043 h 257321"/>
              <a:gd name="connsiteX776" fmla="*/ 1540798 w 1806696"/>
              <a:gd name="connsiteY776" fmla="*/ 102457 h 257321"/>
              <a:gd name="connsiteX777" fmla="*/ 1540798 w 1806696"/>
              <a:gd name="connsiteY777" fmla="*/ 138217 h 257321"/>
              <a:gd name="connsiteX778" fmla="*/ 1540799 w 1806696"/>
              <a:gd name="connsiteY778" fmla="*/ 169917 h 257321"/>
              <a:gd name="connsiteX779" fmla="*/ 1540955 w 1806696"/>
              <a:gd name="connsiteY779" fmla="*/ 229413 h 257321"/>
              <a:gd name="connsiteX780" fmla="*/ 1538925 w 1806696"/>
              <a:gd name="connsiteY780" fmla="*/ 236752 h 257321"/>
              <a:gd name="connsiteX781" fmla="*/ 1538456 w 1806696"/>
              <a:gd name="connsiteY781" fmla="*/ 239563 h 257321"/>
              <a:gd name="connsiteX782" fmla="*/ 1538456 w 1806696"/>
              <a:gd name="connsiteY782" fmla="*/ 247527 h 257321"/>
              <a:gd name="connsiteX783" fmla="*/ 1535177 w 1806696"/>
              <a:gd name="connsiteY783" fmla="*/ 249870 h 257321"/>
              <a:gd name="connsiteX784" fmla="*/ 1446636 w 1806696"/>
              <a:gd name="connsiteY784" fmla="*/ 249869 h 257321"/>
              <a:gd name="connsiteX785" fmla="*/ 1442733 w 1806696"/>
              <a:gd name="connsiteY785" fmla="*/ 245653 h 257321"/>
              <a:gd name="connsiteX786" fmla="*/ 1442420 w 1806696"/>
              <a:gd name="connsiteY786" fmla="*/ 233473 h 257321"/>
              <a:gd name="connsiteX787" fmla="*/ 1442576 w 1806696"/>
              <a:gd name="connsiteY787" fmla="*/ 228945 h 257321"/>
              <a:gd name="connsiteX788" fmla="*/ 1442421 w 1806696"/>
              <a:gd name="connsiteY788" fmla="*/ 213329 h 257321"/>
              <a:gd name="connsiteX789" fmla="*/ 1442420 w 1806696"/>
              <a:gd name="connsiteY789" fmla="*/ 193653 h 257321"/>
              <a:gd name="connsiteX790" fmla="*/ 1440703 w 1806696"/>
              <a:gd name="connsiteY790" fmla="*/ 186470 h 257321"/>
              <a:gd name="connsiteX791" fmla="*/ 1440703 w 1806696"/>
              <a:gd name="connsiteY791" fmla="*/ 152428 h 257321"/>
              <a:gd name="connsiteX792" fmla="*/ 1442421 w 1806696"/>
              <a:gd name="connsiteY792" fmla="*/ 145245 h 257321"/>
              <a:gd name="connsiteX793" fmla="*/ 1442421 w 1806696"/>
              <a:gd name="connsiteY793" fmla="*/ 124319 h 257321"/>
              <a:gd name="connsiteX794" fmla="*/ 1442576 w 1806696"/>
              <a:gd name="connsiteY794" fmla="*/ 114794 h 257321"/>
              <a:gd name="connsiteX795" fmla="*/ 1442576 w 1806696"/>
              <a:gd name="connsiteY795" fmla="*/ 108079 h 257321"/>
              <a:gd name="connsiteX796" fmla="*/ 1442108 w 1806696"/>
              <a:gd name="connsiteY796" fmla="*/ 94806 h 257321"/>
              <a:gd name="connsiteX797" fmla="*/ 1426024 w 1806696"/>
              <a:gd name="connsiteY797" fmla="*/ 77160 h 257321"/>
              <a:gd name="connsiteX798" fmla="*/ 1416967 w 1806696"/>
              <a:gd name="connsiteY798" fmla="*/ 75755 h 257321"/>
              <a:gd name="connsiteX799" fmla="*/ 1381363 w 1806696"/>
              <a:gd name="connsiteY799" fmla="*/ 75130 h 257321"/>
              <a:gd name="connsiteX800" fmla="*/ 1376835 w 1806696"/>
              <a:gd name="connsiteY800" fmla="*/ 69977 h 257321"/>
              <a:gd name="connsiteX801" fmla="*/ 1376835 w 1806696"/>
              <a:gd name="connsiteY801" fmla="*/ 52956 h 257321"/>
              <a:gd name="connsiteX802" fmla="*/ 1384018 w 1806696"/>
              <a:gd name="connsiteY802" fmla="*/ 45929 h 257321"/>
              <a:gd name="connsiteX803" fmla="*/ 1401195 w 1806696"/>
              <a:gd name="connsiteY803" fmla="*/ 42025 h 257321"/>
              <a:gd name="connsiteX804" fmla="*/ 1413063 w 1806696"/>
              <a:gd name="connsiteY804" fmla="*/ 37809 h 257321"/>
              <a:gd name="connsiteX805" fmla="*/ 1449135 w 1806696"/>
              <a:gd name="connsiteY805" fmla="*/ 25472 h 257321"/>
              <a:gd name="connsiteX806" fmla="*/ 1458661 w 1806696"/>
              <a:gd name="connsiteY806" fmla="*/ 22818 h 257321"/>
              <a:gd name="connsiteX807" fmla="*/ 1468499 w 1806696"/>
              <a:gd name="connsiteY807" fmla="*/ 17508 h 257321"/>
              <a:gd name="connsiteX808" fmla="*/ 1502228 w 1806696"/>
              <a:gd name="connsiteY808" fmla="*/ 7826 h 257321"/>
              <a:gd name="connsiteX809" fmla="*/ 1508630 w 1806696"/>
              <a:gd name="connsiteY809" fmla="*/ 7670 h 257321"/>
              <a:gd name="connsiteX810" fmla="*/ 1529711 w 1806696"/>
              <a:gd name="connsiteY810" fmla="*/ 7826 h 257321"/>
              <a:gd name="connsiteX811" fmla="*/ 1772162 w 1806696"/>
              <a:gd name="connsiteY811" fmla="*/ 40534 h 257321"/>
              <a:gd name="connsiteX812" fmla="*/ 1769039 w 1806696"/>
              <a:gd name="connsiteY812" fmla="*/ 45999 h 257321"/>
              <a:gd name="connsiteX813" fmla="*/ 1771381 w 1806696"/>
              <a:gd name="connsiteY813" fmla="*/ 50059 h 257321"/>
              <a:gd name="connsiteX814" fmla="*/ 1776690 w 1806696"/>
              <a:gd name="connsiteY814" fmla="*/ 45218 h 257321"/>
              <a:gd name="connsiteX815" fmla="*/ 1772162 w 1806696"/>
              <a:gd name="connsiteY815" fmla="*/ 40534 h 257321"/>
              <a:gd name="connsiteX816" fmla="*/ 1670816 w 1806696"/>
              <a:gd name="connsiteY816" fmla="*/ 13675 h 257321"/>
              <a:gd name="connsiteX817" fmla="*/ 1665508 w 1806696"/>
              <a:gd name="connsiteY817" fmla="*/ 19765 h 257321"/>
              <a:gd name="connsiteX818" fmla="*/ 1677687 w 1806696"/>
              <a:gd name="connsiteY818" fmla="*/ 37723 h 257321"/>
              <a:gd name="connsiteX819" fmla="*/ 1682840 w 1806696"/>
              <a:gd name="connsiteY819" fmla="*/ 38035 h 257321"/>
              <a:gd name="connsiteX820" fmla="*/ 1682529 w 1806696"/>
              <a:gd name="connsiteY820" fmla="*/ 34131 h 257321"/>
              <a:gd name="connsiteX821" fmla="*/ 1682685 w 1806696"/>
              <a:gd name="connsiteY821" fmla="*/ 27572 h 257321"/>
              <a:gd name="connsiteX822" fmla="*/ 1682684 w 1806696"/>
              <a:gd name="connsiteY822" fmla="*/ 19296 h 257321"/>
              <a:gd name="connsiteX823" fmla="*/ 1676282 w 1806696"/>
              <a:gd name="connsiteY823" fmla="*/ 22263 h 257321"/>
              <a:gd name="connsiteX824" fmla="*/ 1673627 w 1806696"/>
              <a:gd name="connsiteY824" fmla="*/ 17735 h 257321"/>
              <a:gd name="connsiteX825" fmla="*/ 1670816 w 1806696"/>
              <a:gd name="connsiteY825" fmla="*/ 13675 h 257321"/>
              <a:gd name="connsiteX826" fmla="*/ 1714598 w 1806696"/>
              <a:gd name="connsiteY826" fmla="*/ 3661 h 257321"/>
              <a:gd name="connsiteX827" fmla="*/ 1753891 w 1806696"/>
              <a:gd name="connsiteY827" fmla="*/ 10395 h 257321"/>
              <a:gd name="connsiteX828" fmla="*/ 1761856 w 1806696"/>
              <a:gd name="connsiteY828" fmla="*/ 13206 h 257321"/>
              <a:gd name="connsiteX829" fmla="*/ 1771537 w 1806696"/>
              <a:gd name="connsiteY829" fmla="*/ 20389 h 257321"/>
              <a:gd name="connsiteX830" fmla="*/ 1773410 w 1806696"/>
              <a:gd name="connsiteY830" fmla="*/ 21482 h 257321"/>
              <a:gd name="connsiteX831" fmla="*/ 1770912 w 1806696"/>
              <a:gd name="connsiteY831" fmla="*/ 21639 h 257321"/>
              <a:gd name="connsiteX832" fmla="*/ 1778565 w 1806696"/>
              <a:gd name="connsiteY832" fmla="*/ 29447 h 257321"/>
              <a:gd name="connsiteX833" fmla="*/ 1781688 w 1806696"/>
              <a:gd name="connsiteY833" fmla="*/ 27416 h 257321"/>
              <a:gd name="connsiteX834" fmla="*/ 1780907 w 1806696"/>
              <a:gd name="connsiteY834" fmla="*/ 26636 h 257321"/>
              <a:gd name="connsiteX835" fmla="*/ 1782468 w 1806696"/>
              <a:gd name="connsiteY835" fmla="*/ 26480 h 257321"/>
              <a:gd name="connsiteX836" fmla="*/ 1791212 w 1806696"/>
              <a:gd name="connsiteY836" fmla="*/ 47404 h 257321"/>
              <a:gd name="connsiteX837" fmla="*/ 1790588 w 1806696"/>
              <a:gd name="connsiteY837" fmla="*/ 54275 h 257321"/>
              <a:gd name="connsiteX838" fmla="*/ 1790276 w 1806696"/>
              <a:gd name="connsiteY838" fmla="*/ 55993 h 257321"/>
              <a:gd name="connsiteX839" fmla="*/ 1801676 w 1806696"/>
              <a:gd name="connsiteY839" fmla="*/ 64426 h 257321"/>
              <a:gd name="connsiteX840" fmla="*/ 1801675 w 1806696"/>
              <a:gd name="connsiteY840" fmla="*/ 63801 h 257321"/>
              <a:gd name="connsiteX841" fmla="*/ 1804486 w 1806696"/>
              <a:gd name="connsiteY841" fmla="*/ 64113 h 257321"/>
              <a:gd name="connsiteX842" fmla="*/ 1806204 w 1806696"/>
              <a:gd name="connsiteY842" fmla="*/ 105026 h 257321"/>
              <a:gd name="connsiteX843" fmla="*/ 1804642 w 1806696"/>
              <a:gd name="connsiteY843" fmla="*/ 114708 h 257321"/>
              <a:gd name="connsiteX844" fmla="*/ 1803237 w 1806696"/>
              <a:gd name="connsiteY844" fmla="*/ 117207 h 257321"/>
              <a:gd name="connsiteX845" fmla="*/ 1801988 w 1806696"/>
              <a:gd name="connsiteY845" fmla="*/ 116113 h 257321"/>
              <a:gd name="connsiteX846" fmla="*/ 1794648 w 1806696"/>
              <a:gd name="connsiteY846" fmla="*/ 118768 h 257321"/>
              <a:gd name="connsiteX847" fmla="*/ 1789495 w 1806696"/>
              <a:gd name="connsiteY847" fmla="*/ 119549 h 257321"/>
              <a:gd name="connsiteX848" fmla="*/ 1788870 w 1806696"/>
              <a:gd name="connsiteY848" fmla="*/ 124078 h 257321"/>
              <a:gd name="connsiteX849" fmla="*/ 1791994 w 1806696"/>
              <a:gd name="connsiteY849" fmla="*/ 128606 h 257321"/>
              <a:gd name="connsiteX850" fmla="*/ 1794961 w 1806696"/>
              <a:gd name="connsiteY850" fmla="*/ 127981 h 257321"/>
              <a:gd name="connsiteX851" fmla="*/ 1795586 w 1806696"/>
              <a:gd name="connsiteY851" fmla="*/ 128294 h 257321"/>
              <a:gd name="connsiteX852" fmla="*/ 1806672 w 1806696"/>
              <a:gd name="connsiteY852" fmla="*/ 139849 h 257321"/>
              <a:gd name="connsiteX853" fmla="*/ 1805423 w 1806696"/>
              <a:gd name="connsiteY853" fmla="*/ 197940 h 257321"/>
              <a:gd name="connsiteX854" fmla="*/ 1786372 w 1806696"/>
              <a:gd name="connsiteY854" fmla="*/ 230576 h 257321"/>
              <a:gd name="connsiteX855" fmla="*/ 1729688 w 1806696"/>
              <a:gd name="connsiteY855" fmla="*/ 251814 h 257321"/>
              <a:gd name="connsiteX856" fmla="*/ 1642396 w 1806696"/>
              <a:gd name="connsiteY856" fmla="*/ 250565 h 257321"/>
              <a:gd name="connsiteX857" fmla="*/ 1615538 w 1806696"/>
              <a:gd name="connsiteY857" fmla="*/ 242132 h 257321"/>
              <a:gd name="connsiteX858" fmla="*/ 1588991 w 1806696"/>
              <a:gd name="connsiteY858" fmla="*/ 222768 h 257321"/>
              <a:gd name="connsiteX859" fmla="*/ 1586805 w 1806696"/>
              <a:gd name="connsiteY859" fmla="*/ 219333 h 257321"/>
              <a:gd name="connsiteX860" fmla="*/ 1586805 w 1806696"/>
              <a:gd name="connsiteY860" fmla="*/ 219021 h 257321"/>
              <a:gd name="connsiteX861" fmla="*/ 1577904 w 1806696"/>
              <a:gd name="connsiteY861" fmla="*/ 189351 h 257321"/>
              <a:gd name="connsiteX862" fmla="*/ 1582276 w 1806696"/>
              <a:gd name="connsiteY862" fmla="*/ 184667 h 257321"/>
              <a:gd name="connsiteX863" fmla="*/ 1589616 w 1806696"/>
              <a:gd name="connsiteY863" fmla="*/ 184666 h 257321"/>
              <a:gd name="connsiteX864" fmla="*/ 1590084 w 1806696"/>
              <a:gd name="connsiteY864" fmla="*/ 184510 h 257321"/>
              <a:gd name="connsiteX865" fmla="*/ 1597111 w 1806696"/>
              <a:gd name="connsiteY865" fmla="*/ 184042 h 257321"/>
              <a:gd name="connsiteX866" fmla="*/ 1660978 w 1806696"/>
              <a:gd name="connsiteY866" fmla="*/ 183886 h 257321"/>
              <a:gd name="connsiteX867" fmla="*/ 1667225 w 1806696"/>
              <a:gd name="connsiteY867" fmla="*/ 184510 h 257321"/>
              <a:gd name="connsiteX868" fmla="*/ 1669254 w 1806696"/>
              <a:gd name="connsiteY868" fmla="*/ 184510 h 257321"/>
              <a:gd name="connsiteX869" fmla="*/ 1673627 w 1806696"/>
              <a:gd name="connsiteY869" fmla="*/ 190444 h 257321"/>
              <a:gd name="connsiteX870" fmla="*/ 1674252 w 1806696"/>
              <a:gd name="connsiteY870" fmla="*/ 192318 h 257321"/>
              <a:gd name="connsiteX871" fmla="*/ 1675501 w 1806696"/>
              <a:gd name="connsiteY871" fmla="*/ 200438 h 257321"/>
              <a:gd name="connsiteX872" fmla="*/ 1688774 w 1806696"/>
              <a:gd name="connsiteY872" fmla="*/ 214024 h 257321"/>
              <a:gd name="connsiteX873" fmla="*/ 1708919 w 1806696"/>
              <a:gd name="connsiteY873" fmla="*/ 191381 h 257321"/>
              <a:gd name="connsiteX874" fmla="*/ 1708919 w 1806696"/>
              <a:gd name="connsiteY874" fmla="*/ 157964 h 257321"/>
              <a:gd name="connsiteX875" fmla="*/ 1601015 w 1806696"/>
              <a:gd name="connsiteY875" fmla="*/ 159057 h 257321"/>
              <a:gd name="connsiteX876" fmla="*/ 1580089 w 1806696"/>
              <a:gd name="connsiteY876" fmla="*/ 136570 h 257321"/>
              <a:gd name="connsiteX877" fmla="*/ 1575873 w 1806696"/>
              <a:gd name="connsiteY877" fmla="*/ 98468 h 257321"/>
              <a:gd name="connsiteX878" fmla="*/ 1576030 w 1806696"/>
              <a:gd name="connsiteY878" fmla="*/ 67549 h 257321"/>
              <a:gd name="connsiteX879" fmla="*/ 1582901 w 1806696"/>
              <a:gd name="connsiteY879" fmla="*/ 39284 h 257321"/>
              <a:gd name="connsiteX880" fmla="*/ 1593675 w 1806696"/>
              <a:gd name="connsiteY880" fmla="*/ 27729 h 257321"/>
              <a:gd name="connsiteX881" fmla="*/ 1674721 w 1806696"/>
              <a:gd name="connsiteY881" fmla="*/ 3368 h 257321"/>
              <a:gd name="connsiteX882" fmla="*/ 1714598 w 1806696"/>
              <a:gd name="connsiteY882" fmla="*/ 3661 h 25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06696" h="257321">
                <a:moveTo>
                  <a:pt x="95530" y="240641"/>
                </a:moveTo>
                <a:cubicBezTo>
                  <a:pt x="92817" y="239138"/>
                  <a:pt x="89616" y="238865"/>
                  <a:pt x="87507" y="240895"/>
                </a:cubicBezTo>
                <a:cubicBezTo>
                  <a:pt x="83291" y="244799"/>
                  <a:pt x="78762" y="245424"/>
                  <a:pt x="73922" y="246829"/>
                </a:cubicBezTo>
                <a:cubicBezTo>
                  <a:pt x="81729" y="249171"/>
                  <a:pt x="89537" y="250264"/>
                  <a:pt x="97501" y="250264"/>
                </a:cubicBezTo>
                <a:cubicBezTo>
                  <a:pt x="99219" y="250265"/>
                  <a:pt x="100937" y="250264"/>
                  <a:pt x="100624" y="247766"/>
                </a:cubicBezTo>
                <a:cubicBezTo>
                  <a:pt x="100468" y="244877"/>
                  <a:pt x="98243" y="242144"/>
                  <a:pt x="95530" y="240641"/>
                </a:cubicBezTo>
                <a:close/>
                <a:moveTo>
                  <a:pt x="136696" y="230120"/>
                </a:moveTo>
                <a:cubicBezTo>
                  <a:pt x="134198" y="230432"/>
                  <a:pt x="136072" y="233087"/>
                  <a:pt x="135291" y="234180"/>
                </a:cubicBezTo>
                <a:cubicBezTo>
                  <a:pt x="132949" y="237616"/>
                  <a:pt x="134511" y="241832"/>
                  <a:pt x="132324" y="244955"/>
                </a:cubicBezTo>
                <a:cubicBezTo>
                  <a:pt x="128264" y="250577"/>
                  <a:pt x="130294" y="251982"/>
                  <a:pt x="136228" y="251358"/>
                </a:cubicBezTo>
                <a:cubicBezTo>
                  <a:pt x="138102" y="251045"/>
                  <a:pt x="139976" y="250733"/>
                  <a:pt x="141849" y="250576"/>
                </a:cubicBezTo>
                <a:cubicBezTo>
                  <a:pt x="145441" y="250264"/>
                  <a:pt x="149501" y="250889"/>
                  <a:pt x="152312" y="249328"/>
                </a:cubicBezTo>
                <a:cubicBezTo>
                  <a:pt x="156840" y="246673"/>
                  <a:pt x="150126" y="242925"/>
                  <a:pt x="152156" y="239021"/>
                </a:cubicBezTo>
                <a:cubicBezTo>
                  <a:pt x="153093" y="237460"/>
                  <a:pt x="152468" y="234805"/>
                  <a:pt x="150282" y="234336"/>
                </a:cubicBezTo>
                <a:cubicBezTo>
                  <a:pt x="147940" y="233868"/>
                  <a:pt x="147471" y="236523"/>
                  <a:pt x="146846" y="238240"/>
                </a:cubicBezTo>
                <a:cubicBezTo>
                  <a:pt x="146222" y="239489"/>
                  <a:pt x="146534" y="241051"/>
                  <a:pt x="145910" y="242300"/>
                </a:cubicBezTo>
                <a:cubicBezTo>
                  <a:pt x="144972" y="244018"/>
                  <a:pt x="143255" y="244487"/>
                  <a:pt x="141538" y="243862"/>
                </a:cubicBezTo>
                <a:cubicBezTo>
                  <a:pt x="139195" y="242925"/>
                  <a:pt x="140288" y="241364"/>
                  <a:pt x="141225" y="239958"/>
                </a:cubicBezTo>
                <a:cubicBezTo>
                  <a:pt x="141694" y="239177"/>
                  <a:pt x="142630" y="238552"/>
                  <a:pt x="143098" y="237772"/>
                </a:cubicBezTo>
                <a:cubicBezTo>
                  <a:pt x="144348" y="235898"/>
                  <a:pt x="143255" y="234180"/>
                  <a:pt x="142318" y="232619"/>
                </a:cubicBezTo>
                <a:cubicBezTo>
                  <a:pt x="141069" y="230745"/>
                  <a:pt x="138726" y="229808"/>
                  <a:pt x="136696" y="230120"/>
                </a:cubicBezTo>
                <a:close/>
                <a:moveTo>
                  <a:pt x="224671" y="199162"/>
                </a:moveTo>
                <a:cubicBezTo>
                  <a:pt x="222895" y="199475"/>
                  <a:pt x="220943" y="200216"/>
                  <a:pt x="218991" y="200294"/>
                </a:cubicBezTo>
                <a:cubicBezTo>
                  <a:pt x="226486" y="206853"/>
                  <a:pt x="226330" y="207946"/>
                  <a:pt x="218991" y="211381"/>
                </a:cubicBezTo>
                <a:cubicBezTo>
                  <a:pt x="221958" y="209664"/>
                  <a:pt x="225237" y="216222"/>
                  <a:pt x="227892" y="211069"/>
                </a:cubicBezTo>
                <a:cubicBezTo>
                  <a:pt x="229609" y="207790"/>
                  <a:pt x="231951" y="203730"/>
                  <a:pt x="229297" y="200607"/>
                </a:cubicBezTo>
                <a:cubicBezTo>
                  <a:pt x="228048" y="198967"/>
                  <a:pt x="226448" y="198850"/>
                  <a:pt x="224671" y="199162"/>
                </a:cubicBezTo>
                <a:close/>
                <a:moveTo>
                  <a:pt x="321395" y="212186"/>
                </a:moveTo>
                <a:cubicBezTo>
                  <a:pt x="316438" y="216224"/>
                  <a:pt x="313134" y="214939"/>
                  <a:pt x="308912" y="212002"/>
                </a:cubicBezTo>
                <a:cubicBezTo>
                  <a:pt x="306893" y="210534"/>
                  <a:pt x="303955" y="209983"/>
                  <a:pt x="302120" y="212002"/>
                </a:cubicBezTo>
                <a:cubicBezTo>
                  <a:pt x="300283" y="214021"/>
                  <a:pt x="297530" y="216591"/>
                  <a:pt x="300835" y="219712"/>
                </a:cubicBezTo>
                <a:cubicBezTo>
                  <a:pt x="303772" y="224118"/>
                  <a:pt x="308728" y="225954"/>
                  <a:pt x="312584" y="229258"/>
                </a:cubicBezTo>
                <a:cubicBezTo>
                  <a:pt x="320110" y="235683"/>
                  <a:pt x="323047" y="234582"/>
                  <a:pt x="329839" y="226137"/>
                </a:cubicBezTo>
                <a:cubicBezTo>
                  <a:pt x="334979" y="223751"/>
                  <a:pt x="335897" y="219712"/>
                  <a:pt x="332960" y="215306"/>
                </a:cubicBezTo>
                <a:cubicBezTo>
                  <a:pt x="330207" y="211084"/>
                  <a:pt x="325066" y="209248"/>
                  <a:pt x="321395" y="212186"/>
                </a:cubicBezTo>
                <a:close/>
                <a:moveTo>
                  <a:pt x="72672" y="171874"/>
                </a:moveTo>
                <a:cubicBezTo>
                  <a:pt x="69706" y="171249"/>
                  <a:pt x="67363" y="174997"/>
                  <a:pt x="67363" y="177339"/>
                </a:cubicBezTo>
                <a:cubicBezTo>
                  <a:pt x="67206" y="180931"/>
                  <a:pt x="70174" y="182961"/>
                  <a:pt x="74858" y="183273"/>
                </a:cubicBezTo>
                <a:cubicBezTo>
                  <a:pt x="76732" y="182649"/>
                  <a:pt x="81105" y="182336"/>
                  <a:pt x="80636" y="179525"/>
                </a:cubicBezTo>
                <a:cubicBezTo>
                  <a:pt x="80167" y="175934"/>
                  <a:pt x="76420" y="172655"/>
                  <a:pt x="72672" y="171874"/>
                </a:cubicBezTo>
                <a:close/>
                <a:moveTo>
                  <a:pt x="225861" y="186552"/>
                </a:moveTo>
                <a:cubicBezTo>
                  <a:pt x="225393" y="185303"/>
                  <a:pt x="208840" y="183273"/>
                  <a:pt x="208059" y="184366"/>
                </a:cubicBezTo>
                <a:cubicBezTo>
                  <a:pt x="207123" y="185772"/>
                  <a:pt x="206342" y="187490"/>
                  <a:pt x="206343" y="188895"/>
                </a:cubicBezTo>
                <a:cubicBezTo>
                  <a:pt x="206498" y="192643"/>
                  <a:pt x="216024" y="199201"/>
                  <a:pt x="219303" y="197483"/>
                </a:cubicBezTo>
                <a:cubicBezTo>
                  <a:pt x="223363" y="195141"/>
                  <a:pt x="227423" y="196078"/>
                  <a:pt x="233358" y="194985"/>
                </a:cubicBezTo>
                <a:cubicBezTo>
                  <a:pt x="230078" y="191862"/>
                  <a:pt x="226799" y="190144"/>
                  <a:pt x="225861" y="186552"/>
                </a:cubicBezTo>
                <a:close/>
                <a:moveTo>
                  <a:pt x="442853" y="212209"/>
                </a:moveTo>
                <a:cubicBezTo>
                  <a:pt x="439572" y="212323"/>
                  <a:pt x="436221" y="214664"/>
                  <a:pt x="433192" y="219345"/>
                </a:cubicBezTo>
                <a:cubicBezTo>
                  <a:pt x="439984" y="217142"/>
                  <a:pt x="446043" y="222466"/>
                  <a:pt x="452101" y="218427"/>
                </a:cubicBezTo>
                <a:cubicBezTo>
                  <a:pt x="449347" y="214205"/>
                  <a:pt x="446135" y="212094"/>
                  <a:pt x="442853" y="212209"/>
                </a:cubicBezTo>
                <a:close/>
                <a:moveTo>
                  <a:pt x="385096" y="177490"/>
                </a:moveTo>
                <a:cubicBezTo>
                  <a:pt x="378487" y="178040"/>
                  <a:pt x="378303" y="182997"/>
                  <a:pt x="378671" y="187587"/>
                </a:cubicBezTo>
                <a:cubicBezTo>
                  <a:pt x="378854" y="189789"/>
                  <a:pt x="380506" y="187219"/>
                  <a:pt x="381424" y="186852"/>
                </a:cubicBezTo>
                <a:cubicBezTo>
                  <a:pt x="383076" y="184098"/>
                  <a:pt x="386197" y="181712"/>
                  <a:pt x="385096" y="177490"/>
                </a:cubicBezTo>
                <a:close/>
                <a:moveTo>
                  <a:pt x="428787" y="176870"/>
                </a:moveTo>
                <a:cubicBezTo>
                  <a:pt x="425344" y="178408"/>
                  <a:pt x="423555" y="182263"/>
                  <a:pt x="423278" y="188504"/>
                </a:cubicBezTo>
                <a:cubicBezTo>
                  <a:pt x="420893" y="195297"/>
                  <a:pt x="426033" y="196582"/>
                  <a:pt x="431357" y="197867"/>
                </a:cubicBezTo>
                <a:cubicBezTo>
                  <a:pt x="437598" y="199335"/>
                  <a:pt x="442004" y="197316"/>
                  <a:pt x="446043" y="192543"/>
                </a:cubicBezTo>
                <a:cubicBezTo>
                  <a:pt x="447878" y="190340"/>
                  <a:pt x="453019" y="191809"/>
                  <a:pt x="452284" y="186485"/>
                </a:cubicBezTo>
                <a:cubicBezTo>
                  <a:pt x="451733" y="181528"/>
                  <a:pt x="447327" y="180611"/>
                  <a:pt x="444206" y="179142"/>
                </a:cubicBezTo>
                <a:cubicBezTo>
                  <a:pt x="437323" y="176113"/>
                  <a:pt x="432228" y="175333"/>
                  <a:pt x="428787" y="176870"/>
                </a:cubicBezTo>
                <a:close/>
                <a:moveTo>
                  <a:pt x="646390" y="198420"/>
                </a:moveTo>
                <a:cubicBezTo>
                  <a:pt x="644731" y="198928"/>
                  <a:pt x="643638" y="200567"/>
                  <a:pt x="643326" y="204081"/>
                </a:cubicBezTo>
                <a:cubicBezTo>
                  <a:pt x="643170" y="206423"/>
                  <a:pt x="641140" y="207672"/>
                  <a:pt x="639735" y="209234"/>
                </a:cubicBezTo>
                <a:cubicBezTo>
                  <a:pt x="635206" y="214543"/>
                  <a:pt x="635518" y="217823"/>
                  <a:pt x="640827" y="222820"/>
                </a:cubicBezTo>
                <a:cubicBezTo>
                  <a:pt x="642701" y="224693"/>
                  <a:pt x="643326" y="227192"/>
                  <a:pt x="644106" y="229690"/>
                </a:cubicBezTo>
                <a:cubicBezTo>
                  <a:pt x="645044" y="232501"/>
                  <a:pt x="646450" y="235468"/>
                  <a:pt x="650822" y="233751"/>
                </a:cubicBezTo>
                <a:cubicBezTo>
                  <a:pt x="656599" y="231408"/>
                  <a:pt x="658629" y="224225"/>
                  <a:pt x="654569" y="219384"/>
                </a:cubicBezTo>
                <a:cubicBezTo>
                  <a:pt x="653632" y="218291"/>
                  <a:pt x="652851" y="217198"/>
                  <a:pt x="650821" y="215012"/>
                </a:cubicBezTo>
                <a:cubicBezTo>
                  <a:pt x="658785" y="215949"/>
                  <a:pt x="659254" y="210639"/>
                  <a:pt x="659722" y="205955"/>
                </a:cubicBezTo>
                <a:cubicBezTo>
                  <a:pt x="660347" y="200958"/>
                  <a:pt x="655975" y="200958"/>
                  <a:pt x="652852" y="199552"/>
                </a:cubicBezTo>
                <a:cubicBezTo>
                  <a:pt x="650275" y="198537"/>
                  <a:pt x="648050" y="197913"/>
                  <a:pt x="646390" y="198420"/>
                </a:cubicBezTo>
                <a:close/>
                <a:moveTo>
                  <a:pt x="283165" y="143092"/>
                </a:moveTo>
                <a:cubicBezTo>
                  <a:pt x="282340" y="142381"/>
                  <a:pt x="281467" y="142335"/>
                  <a:pt x="280458" y="144813"/>
                </a:cubicBezTo>
                <a:cubicBezTo>
                  <a:pt x="279356" y="147751"/>
                  <a:pt x="276970" y="152156"/>
                  <a:pt x="279907" y="153992"/>
                </a:cubicBezTo>
                <a:cubicBezTo>
                  <a:pt x="282844" y="156011"/>
                  <a:pt x="284129" y="152340"/>
                  <a:pt x="284496" y="149403"/>
                </a:cubicBezTo>
                <a:cubicBezTo>
                  <a:pt x="284680" y="149036"/>
                  <a:pt x="285231" y="148668"/>
                  <a:pt x="285598" y="148301"/>
                </a:cubicBezTo>
                <a:cubicBezTo>
                  <a:pt x="285597" y="147383"/>
                  <a:pt x="285781" y="146466"/>
                  <a:pt x="285598" y="145364"/>
                </a:cubicBezTo>
                <a:cubicBezTo>
                  <a:pt x="284772" y="145180"/>
                  <a:pt x="283991" y="143804"/>
                  <a:pt x="283165" y="143092"/>
                </a:cubicBezTo>
                <a:close/>
                <a:moveTo>
                  <a:pt x="723434" y="205642"/>
                </a:moveTo>
                <a:cubicBezTo>
                  <a:pt x="722341" y="208141"/>
                  <a:pt x="718750" y="209078"/>
                  <a:pt x="720780" y="212357"/>
                </a:cubicBezTo>
                <a:cubicBezTo>
                  <a:pt x="721560" y="213450"/>
                  <a:pt x="722809" y="213450"/>
                  <a:pt x="723903" y="212826"/>
                </a:cubicBezTo>
                <a:cubicBezTo>
                  <a:pt x="727182" y="210639"/>
                  <a:pt x="724684" y="208609"/>
                  <a:pt x="723434" y="205642"/>
                </a:cubicBezTo>
                <a:close/>
                <a:moveTo>
                  <a:pt x="613187" y="188309"/>
                </a:moveTo>
                <a:cubicBezTo>
                  <a:pt x="612876" y="188621"/>
                  <a:pt x="612407" y="188778"/>
                  <a:pt x="612095" y="188934"/>
                </a:cubicBezTo>
                <a:cubicBezTo>
                  <a:pt x="612563" y="191120"/>
                  <a:pt x="612876" y="193306"/>
                  <a:pt x="613500" y="195492"/>
                </a:cubicBezTo>
                <a:cubicBezTo>
                  <a:pt x="613968" y="197054"/>
                  <a:pt x="615062" y="198615"/>
                  <a:pt x="617091" y="197678"/>
                </a:cubicBezTo>
                <a:cubicBezTo>
                  <a:pt x="619278" y="196585"/>
                  <a:pt x="618184" y="195024"/>
                  <a:pt x="617092" y="193774"/>
                </a:cubicBezTo>
                <a:cubicBezTo>
                  <a:pt x="615687" y="191901"/>
                  <a:pt x="614437" y="190183"/>
                  <a:pt x="613187" y="188309"/>
                </a:cubicBezTo>
                <a:close/>
                <a:moveTo>
                  <a:pt x="889336" y="203961"/>
                </a:moveTo>
                <a:cubicBezTo>
                  <a:pt x="887789" y="202608"/>
                  <a:pt x="882763" y="202221"/>
                  <a:pt x="881603" y="203574"/>
                </a:cubicBezTo>
                <a:cubicBezTo>
                  <a:pt x="880056" y="205121"/>
                  <a:pt x="879670" y="209568"/>
                  <a:pt x="880830" y="211695"/>
                </a:cubicBezTo>
                <a:cubicBezTo>
                  <a:pt x="883343" y="216141"/>
                  <a:pt x="886630" y="220201"/>
                  <a:pt x="890303" y="223487"/>
                </a:cubicBezTo>
                <a:cubicBezTo>
                  <a:pt x="892430" y="225421"/>
                  <a:pt x="896490" y="227548"/>
                  <a:pt x="899004" y="226775"/>
                </a:cubicBezTo>
                <a:cubicBezTo>
                  <a:pt x="903837" y="225421"/>
                  <a:pt x="908283" y="222134"/>
                  <a:pt x="911183" y="220394"/>
                </a:cubicBezTo>
                <a:cubicBezTo>
                  <a:pt x="913117" y="212468"/>
                  <a:pt x="906930" y="205314"/>
                  <a:pt x="901516" y="207441"/>
                </a:cubicBezTo>
                <a:cubicBezTo>
                  <a:pt x="895523" y="209955"/>
                  <a:pt x="893010" y="207441"/>
                  <a:pt x="889336" y="203961"/>
                </a:cubicBezTo>
                <a:close/>
                <a:moveTo>
                  <a:pt x="710629" y="175192"/>
                </a:moveTo>
                <a:cubicBezTo>
                  <a:pt x="705788" y="175192"/>
                  <a:pt x="703602" y="178627"/>
                  <a:pt x="704695" y="182844"/>
                </a:cubicBezTo>
                <a:cubicBezTo>
                  <a:pt x="705944" y="187997"/>
                  <a:pt x="705632" y="190963"/>
                  <a:pt x="699542" y="191432"/>
                </a:cubicBezTo>
                <a:cubicBezTo>
                  <a:pt x="696731" y="191744"/>
                  <a:pt x="696420" y="194087"/>
                  <a:pt x="696106" y="196741"/>
                </a:cubicBezTo>
                <a:cubicBezTo>
                  <a:pt x="695638" y="202519"/>
                  <a:pt x="699543" y="205174"/>
                  <a:pt x="703134" y="208141"/>
                </a:cubicBezTo>
                <a:cubicBezTo>
                  <a:pt x="704851" y="209702"/>
                  <a:pt x="704851" y="214075"/>
                  <a:pt x="708287" y="212201"/>
                </a:cubicBezTo>
                <a:cubicBezTo>
                  <a:pt x="710785" y="210795"/>
                  <a:pt x="713128" y="208453"/>
                  <a:pt x="712035" y="204549"/>
                </a:cubicBezTo>
                <a:cubicBezTo>
                  <a:pt x="710473" y="198771"/>
                  <a:pt x="714689" y="197054"/>
                  <a:pt x="719061" y="196429"/>
                </a:cubicBezTo>
                <a:cubicBezTo>
                  <a:pt x="721404" y="196117"/>
                  <a:pt x="723903" y="197210"/>
                  <a:pt x="724527" y="193774"/>
                </a:cubicBezTo>
                <a:cubicBezTo>
                  <a:pt x="728274" y="191588"/>
                  <a:pt x="729524" y="188465"/>
                  <a:pt x="727806" y="184249"/>
                </a:cubicBezTo>
                <a:cubicBezTo>
                  <a:pt x="724059" y="185342"/>
                  <a:pt x="727494" y="190964"/>
                  <a:pt x="722810" y="190964"/>
                </a:cubicBezTo>
                <a:cubicBezTo>
                  <a:pt x="720779" y="188309"/>
                  <a:pt x="719374" y="185967"/>
                  <a:pt x="719530" y="182063"/>
                </a:cubicBezTo>
                <a:cubicBezTo>
                  <a:pt x="719687" y="176597"/>
                  <a:pt x="715157" y="175192"/>
                  <a:pt x="710629" y="175192"/>
                </a:cubicBezTo>
                <a:close/>
                <a:moveTo>
                  <a:pt x="742485" y="173162"/>
                </a:moveTo>
                <a:cubicBezTo>
                  <a:pt x="740767" y="173006"/>
                  <a:pt x="739830" y="172537"/>
                  <a:pt x="739362" y="172850"/>
                </a:cubicBezTo>
                <a:cubicBezTo>
                  <a:pt x="736708" y="174411"/>
                  <a:pt x="734365" y="176441"/>
                  <a:pt x="732804" y="179096"/>
                </a:cubicBezTo>
                <a:cubicBezTo>
                  <a:pt x="732178" y="179877"/>
                  <a:pt x="732960" y="181126"/>
                  <a:pt x="734052" y="180969"/>
                </a:cubicBezTo>
                <a:cubicBezTo>
                  <a:pt x="737020" y="180345"/>
                  <a:pt x="737332" y="183468"/>
                  <a:pt x="738894" y="184093"/>
                </a:cubicBezTo>
                <a:cubicBezTo>
                  <a:pt x="743109" y="185810"/>
                  <a:pt x="747170" y="190651"/>
                  <a:pt x="751854" y="188153"/>
                </a:cubicBezTo>
                <a:cubicBezTo>
                  <a:pt x="754041" y="187060"/>
                  <a:pt x="755445" y="185030"/>
                  <a:pt x="758257" y="185342"/>
                </a:cubicBezTo>
                <a:cubicBezTo>
                  <a:pt x="759975" y="185498"/>
                  <a:pt x="761693" y="185030"/>
                  <a:pt x="762317" y="183156"/>
                </a:cubicBezTo>
                <a:cubicBezTo>
                  <a:pt x="762942" y="181282"/>
                  <a:pt x="761380" y="180033"/>
                  <a:pt x="759975" y="179252"/>
                </a:cubicBezTo>
                <a:cubicBezTo>
                  <a:pt x="754509" y="175348"/>
                  <a:pt x="747013" y="176753"/>
                  <a:pt x="742485" y="173162"/>
                </a:cubicBezTo>
                <a:close/>
                <a:moveTo>
                  <a:pt x="84384" y="69279"/>
                </a:moveTo>
                <a:cubicBezTo>
                  <a:pt x="82823" y="67717"/>
                  <a:pt x="82041" y="69123"/>
                  <a:pt x="81261" y="70372"/>
                </a:cubicBezTo>
                <a:cubicBezTo>
                  <a:pt x="78137" y="75213"/>
                  <a:pt x="74390" y="78961"/>
                  <a:pt x="69236" y="81928"/>
                </a:cubicBezTo>
                <a:cubicBezTo>
                  <a:pt x="66739" y="83333"/>
                  <a:pt x="63303" y="86925"/>
                  <a:pt x="63928" y="89892"/>
                </a:cubicBezTo>
                <a:cubicBezTo>
                  <a:pt x="64864" y="94108"/>
                  <a:pt x="70486" y="93952"/>
                  <a:pt x="73921" y="95826"/>
                </a:cubicBezTo>
                <a:cubicBezTo>
                  <a:pt x="75014" y="96450"/>
                  <a:pt x="80167" y="94108"/>
                  <a:pt x="80792" y="90985"/>
                </a:cubicBezTo>
                <a:cubicBezTo>
                  <a:pt x="82198" y="83021"/>
                  <a:pt x="87038" y="82396"/>
                  <a:pt x="93441" y="84114"/>
                </a:cubicBezTo>
                <a:cubicBezTo>
                  <a:pt x="97501" y="85207"/>
                  <a:pt x="99375" y="83957"/>
                  <a:pt x="99531" y="79273"/>
                </a:cubicBezTo>
                <a:cubicBezTo>
                  <a:pt x="99843" y="73807"/>
                  <a:pt x="97189" y="72246"/>
                  <a:pt x="92660" y="71934"/>
                </a:cubicBezTo>
                <a:cubicBezTo>
                  <a:pt x="92348" y="72402"/>
                  <a:pt x="92035" y="72714"/>
                  <a:pt x="92036" y="73183"/>
                </a:cubicBezTo>
                <a:cubicBezTo>
                  <a:pt x="91567" y="75681"/>
                  <a:pt x="93285" y="79898"/>
                  <a:pt x="88131" y="78336"/>
                </a:cubicBezTo>
                <a:cubicBezTo>
                  <a:pt x="85789" y="77555"/>
                  <a:pt x="81260" y="76774"/>
                  <a:pt x="85946" y="72558"/>
                </a:cubicBezTo>
                <a:cubicBezTo>
                  <a:pt x="87351" y="71153"/>
                  <a:pt x="85321" y="70216"/>
                  <a:pt x="84384" y="69279"/>
                </a:cubicBezTo>
                <a:close/>
                <a:moveTo>
                  <a:pt x="997660" y="194420"/>
                </a:moveTo>
                <a:cubicBezTo>
                  <a:pt x="994858" y="200959"/>
                  <a:pt x="990375" y="207123"/>
                  <a:pt x="989815" y="213662"/>
                </a:cubicBezTo>
                <a:cubicBezTo>
                  <a:pt x="989254" y="219453"/>
                  <a:pt x="992990" y="225431"/>
                  <a:pt x="994858" y="231410"/>
                </a:cubicBezTo>
                <a:cubicBezTo>
                  <a:pt x="995793" y="231970"/>
                  <a:pt x="996726" y="232344"/>
                  <a:pt x="997660" y="232904"/>
                </a:cubicBezTo>
                <a:cubicBezTo>
                  <a:pt x="996166" y="220948"/>
                  <a:pt x="1002517" y="220014"/>
                  <a:pt x="1009430" y="222629"/>
                </a:cubicBezTo>
                <a:cubicBezTo>
                  <a:pt x="1015782" y="225057"/>
                  <a:pt x="1016529" y="221135"/>
                  <a:pt x="1018771" y="216838"/>
                </a:cubicBezTo>
                <a:cubicBezTo>
                  <a:pt x="1015222" y="215343"/>
                  <a:pt x="1012232" y="214035"/>
                  <a:pt x="1008309" y="212168"/>
                </a:cubicBezTo>
                <a:cubicBezTo>
                  <a:pt x="1010737" y="207871"/>
                  <a:pt x="1012792" y="204321"/>
                  <a:pt x="1015782" y="199464"/>
                </a:cubicBezTo>
                <a:cubicBezTo>
                  <a:pt x="1009617" y="197783"/>
                  <a:pt x="1004012" y="196288"/>
                  <a:pt x="997660" y="194420"/>
                </a:cubicBezTo>
                <a:close/>
                <a:moveTo>
                  <a:pt x="215087" y="81928"/>
                </a:moveTo>
                <a:cubicBezTo>
                  <a:pt x="202282" y="80210"/>
                  <a:pt x="211651" y="89111"/>
                  <a:pt x="209934" y="92390"/>
                </a:cubicBezTo>
                <a:cubicBezTo>
                  <a:pt x="208215" y="95826"/>
                  <a:pt x="212588" y="96606"/>
                  <a:pt x="215868" y="96919"/>
                </a:cubicBezTo>
                <a:cubicBezTo>
                  <a:pt x="222427" y="97543"/>
                  <a:pt x="221802" y="92546"/>
                  <a:pt x="221958" y="88955"/>
                </a:cubicBezTo>
                <a:cubicBezTo>
                  <a:pt x="222114" y="84270"/>
                  <a:pt x="218054" y="83177"/>
                  <a:pt x="215087" y="81928"/>
                </a:cubicBezTo>
                <a:close/>
                <a:moveTo>
                  <a:pt x="633644" y="133966"/>
                </a:moveTo>
                <a:cubicBezTo>
                  <a:pt x="633488" y="133966"/>
                  <a:pt x="633176" y="133966"/>
                  <a:pt x="633020" y="133966"/>
                </a:cubicBezTo>
                <a:cubicBezTo>
                  <a:pt x="625993" y="136465"/>
                  <a:pt x="626305" y="143804"/>
                  <a:pt x="624431" y="149114"/>
                </a:cubicBezTo>
                <a:cubicBezTo>
                  <a:pt x="622869" y="153642"/>
                  <a:pt x="627710" y="150519"/>
                  <a:pt x="629428" y="151300"/>
                </a:cubicBezTo>
                <a:cubicBezTo>
                  <a:pt x="630521" y="151768"/>
                  <a:pt x="631301" y="153174"/>
                  <a:pt x="632239" y="154267"/>
                </a:cubicBezTo>
                <a:cubicBezTo>
                  <a:pt x="633644" y="155985"/>
                  <a:pt x="636142" y="157546"/>
                  <a:pt x="637548" y="156453"/>
                </a:cubicBezTo>
                <a:cubicBezTo>
                  <a:pt x="639266" y="155360"/>
                  <a:pt x="639735" y="152549"/>
                  <a:pt x="638641" y="150207"/>
                </a:cubicBezTo>
                <a:cubicBezTo>
                  <a:pt x="637548" y="148020"/>
                  <a:pt x="636767" y="145678"/>
                  <a:pt x="638017" y="143492"/>
                </a:cubicBezTo>
                <a:cubicBezTo>
                  <a:pt x="640203" y="139588"/>
                  <a:pt x="637861" y="134279"/>
                  <a:pt x="633644" y="133966"/>
                </a:cubicBezTo>
                <a:close/>
                <a:moveTo>
                  <a:pt x="437966" y="102407"/>
                </a:moveTo>
                <a:cubicBezTo>
                  <a:pt x="436451" y="102224"/>
                  <a:pt x="434661" y="104610"/>
                  <a:pt x="431173" y="109383"/>
                </a:cubicBezTo>
                <a:cubicBezTo>
                  <a:pt x="431907" y="112321"/>
                  <a:pt x="436313" y="110852"/>
                  <a:pt x="437047" y="114523"/>
                </a:cubicBezTo>
                <a:cubicBezTo>
                  <a:pt x="437598" y="117093"/>
                  <a:pt x="440168" y="120949"/>
                  <a:pt x="443472" y="119296"/>
                </a:cubicBezTo>
                <a:cubicBezTo>
                  <a:pt x="448061" y="117093"/>
                  <a:pt x="444390" y="113606"/>
                  <a:pt x="443106" y="110852"/>
                </a:cubicBezTo>
                <a:cubicBezTo>
                  <a:pt x="440720" y="105345"/>
                  <a:pt x="439480" y="102591"/>
                  <a:pt x="437966" y="102407"/>
                </a:cubicBezTo>
                <a:close/>
                <a:moveTo>
                  <a:pt x="451182" y="103692"/>
                </a:moveTo>
                <a:cubicBezTo>
                  <a:pt x="449714" y="104610"/>
                  <a:pt x="448429" y="105712"/>
                  <a:pt x="448796" y="107547"/>
                </a:cubicBezTo>
                <a:cubicBezTo>
                  <a:pt x="449162" y="109750"/>
                  <a:pt x="450265" y="111953"/>
                  <a:pt x="453018" y="111402"/>
                </a:cubicBezTo>
                <a:cubicBezTo>
                  <a:pt x="454670" y="111035"/>
                  <a:pt x="455772" y="109383"/>
                  <a:pt x="454854" y="107547"/>
                </a:cubicBezTo>
                <a:cubicBezTo>
                  <a:pt x="454119" y="105895"/>
                  <a:pt x="453568" y="103876"/>
                  <a:pt x="451182" y="103692"/>
                </a:cubicBezTo>
                <a:close/>
                <a:moveTo>
                  <a:pt x="756696" y="146303"/>
                </a:moveTo>
                <a:cubicBezTo>
                  <a:pt x="752792" y="150831"/>
                  <a:pt x="753572" y="154891"/>
                  <a:pt x="755290" y="158795"/>
                </a:cubicBezTo>
                <a:cubicBezTo>
                  <a:pt x="756383" y="161294"/>
                  <a:pt x="758569" y="161294"/>
                  <a:pt x="762161" y="160045"/>
                </a:cubicBezTo>
                <a:cubicBezTo>
                  <a:pt x="754977" y="157390"/>
                  <a:pt x="758256" y="151456"/>
                  <a:pt x="756696" y="146303"/>
                </a:cubicBezTo>
                <a:close/>
                <a:moveTo>
                  <a:pt x="768759" y="142672"/>
                </a:moveTo>
                <a:cubicBezTo>
                  <a:pt x="766846" y="142828"/>
                  <a:pt x="764972" y="144038"/>
                  <a:pt x="763098" y="145210"/>
                </a:cubicBezTo>
                <a:cubicBezTo>
                  <a:pt x="758569" y="148020"/>
                  <a:pt x="761692" y="150831"/>
                  <a:pt x="763879" y="153798"/>
                </a:cubicBezTo>
                <a:cubicBezTo>
                  <a:pt x="765284" y="155672"/>
                  <a:pt x="766533" y="156453"/>
                  <a:pt x="768719" y="157078"/>
                </a:cubicBezTo>
                <a:cubicBezTo>
                  <a:pt x="772779" y="158327"/>
                  <a:pt x="777464" y="159108"/>
                  <a:pt x="778245" y="165042"/>
                </a:cubicBezTo>
                <a:cubicBezTo>
                  <a:pt x="778713" y="167852"/>
                  <a:pt x="783710" y="170195"/>
                  <a:pt x="784491" y="167540"/>
                </a:cubicBezTo>
                <a:cubicBezTo>
                  <a:pt x="786209" y="162074"/>
                  <a:pt x="793861" y="159888"/>
                  <a:pt x="791050" y="152393"/>
                </a:cubicBezTo>
                <a:cubicBezTo>
                  <a:pt x="784959" y="152237"/>
                  <a:pt x="778089" y="151768"/>
                  <a:pt x="774653" y="146459"/>
                </a:cubicBezTo>
                <a:cubicBezTo>
                  <a:pt x="772623" y="143414"/>
                  <a:pt x="770671" y="142516"/>
                  <a:pt x="768759" y="142672"/>
                </a:cubicBezTo>
                <a:close/>
                <a:moveTo>
                  <a:pt x="82509" y="44138"/>
                </a:moveTo>
                <a:cubicBezTo>
                  <a:pt x="75483" y="42888"/>
                  <a:pt x="77513" y="48978"/>
                  <a:pt x="76420" y="51789"/>
                </a:cubicBezTo>
                <a:cubicBezTo>
                  <a:pt x="75171" y="55381"/>
                  <a:pt x="79699" y="57411"/>
                  <a:pt x="81573" y="57099"/>
                </a:cubicBezTo>
                <a:cubicBezTo>
                  <a:pt x="87975" y="55849"/>
                  <a:pt x="81729" y="49135"/>
                  <a:pt x="85477" y="46636"/>
                </a:cubicBezTo>
                <a:cubicBezTo>
                  <a:pt x="85789" y="43669"/>
                  <a:pt x="84228" y="44450"/>
                  <a:pt x="82509" y="44138"/>
                </a:cubicBezTo>
                <a:close/>
                <a:moveTo>
                  <a:pt x="37381" y="31020"/>
                </a:moveTo>
                <a:cubicBezTo>
                  <a:pt x="35038" y="33831"/>
                  <a:pt x="31759" y="35549"/>
                  <a:pt x="29729" y="38048"/>
                </a:cubicBezTo>
                <a:cubicBezTo>
                  <a:pt x="26919" y="41639"/>
                  <a:pt x="19892" y="45075"/>
                  <a:pt x="26293" y="51321"/>
                </a:cubicBezTo>
                <a:cubicBezTo>
                  <a:pt x="26294" y="53507"/>
                  <a:pt x="26293" y="55693"/>
                  <a:pt x="26606" y="57723"/>
                </a:cubicBezTo>
                <a:cubicBezTo>
                  <a:pt x="26918" y="59753"/>
                  <a:pt x="35351" y="65063"/>
                  <a:pt x="37068" y="64594"/>
                </a:cubicBezTo>
                <a:cubicBezTo>
                  <a:pt x="39567" y="63813"/>
                  <a:pt x="44876" y="54288"/>
                  <a:pt x="44408" y="51165"/>
                </a:cubicBezTo>
                <a:cubicBezTo>
                  <a:pt x="45032" y="48978"/>
                  <a:pt x="47843" y="46792"/>
                  <a:pt x="43315" y="45075"/>
                </a:cubicBezTo>
                <a:cubicBezTo>
                  <a:pt x="40504" y="44138"/>
                  <a:pt x="38318" y="41795"/>
                  <a:pt x="40035" y="37735"/>
                </a:cubicBezTo>
                <a:cubicBezTo>
                  <a:pt x="40972" y="35705"/>
                  <a:pt x="39411" y="33363"/>
                  <a:pt x="37381" y="31020"/>
                </a:cubicBezTo>
                <a:close/>
                <a:moveTo>
                  <a:pt x="198690" y="44918"/>
                </a:moveTo>
                <a:cubicBezTo>
                  <a:pt x="197598" y="44606"/>
                  <a:pt x="196661" y="45855"/>
                  <a:pt x="196505" y="47105"/>
                </a:cubicBezTo>
                <a:cubicBezTo>
                  <a:pt x="196504" y="48510"/>
                  <a:pt x="197129" y="49759"/>
                  <a:pt x="198378" y="50540"/>
                </a:cubicBezTo>
                <a:cubicBezTo>
                  <a:pt x="199627" y="50540"/>
                  <a:pt x="200252" y="50072"/>
                  <a:pt x="200408" y="48978"/>
                </a:cubicBezTo>
                <a:cubicBezTo>
                  <a:pt x="200565" y="47261"/>
                  <a:pt x="200408" y="45543"/>
                  <a:pt x="198690" y="44918"/>
                </a:cubicBezTo>
                <a:close/>
                <a:moveTo>
                  <a:pt x="45189" y="18372"/>
                </a:moveTo>
                <a:cubicBezTo>
                  <a:pt x="40816" y="18528"/>
                  <a:pt x="38474" y="20714"/>
                  <a:pt x="35820" y="21963"/>
                </a:cubicBezTo>
                <a:cubicBezTo>
                  <a:pt x="34883" y="22276"/>
                  <a:pt x="33633" y="23057"/>
                  <a:pt x="34727" y="24462"/>
                </a:cubicBezTo>
                <a:cubicBezTo>
                  <a:pt x="35663" y="25555"/>
                  <a:pt x="36757" y="25867"/>
                  <a:pt x="37850" y="25087"/>
                </a:cubicBezTo>
                <a:cubicBezTo>
                  <a:pt x="40036" y="23213"/>
                  <a:pt x="42222" y="21027"/>
                  <a:pt x="45189" y="18372"/>
                </a:cubicBezTo>
                <a:close/>
                <a:moveTo>
                  <a:pt x="384912" y="66794"/>
                </a:moveTo>
                <a:cubicBezTo>
                  <a:pt x="377385" y="66794"/>
                  <a:pt x="372980" y="75789"/>
                  <a:pt x="364719" y="73953"/>
                </a:cubicBezTo>
                <a:cubicBezTo>
                  <a:pt x="363800" y="73769"/>
                  <a:pt x="363250" y="76340"/>
                  <a:pt x="363984" y="76340"/>
                </a:cubicBezTo>
                <a:cubicBezTo>
                  <a:pt x="371511" y="75422"/>
                  <a:pt x="370777" y="84968"/>
                  <a:pt x="376651" y="85885"/>
                </a:cubicBezTo>
                <a:cubicBezTo>
                  <a:pt x="375366" y="89741"/>
                  <a:pt x="378119" y="92494"/>
                  <a:pt x="380506" y="93963"/>
                </a:cubicBezTo>
                <a:cubicBezTo>
                  <a:pt x="383260" y="95615"/>
                  <a:pt x="381057" y="92678"/>
                  <a:pt x="381424" y="91943"/>
                </a:cubicBezTo>
                <a:cubicBezTo>
                  <a:pt x="382525" y="91760"/>
                  <a:pt x="383627" y="91760"/>
                  <a:pt x="384728" y="91760"/>
                </a:cubicBezTo>
                <a:cubicBezTo>
                  <a:pt x="384912" y="83499"/>
                  <a:pt x="384912" y="75055"/>
                  <a:pt x="384912" y="66794"/>
                </a:cubicBezTo>
                <a:close/>
                <a:moveTo>
                  <a:pt x="299549" y="51740"/>
                </a:moveTo>
                <a:cubicBezTo>
                  <a:pt x="293675" y="51006"/>
                  <a:pt x="288718" y="50823"/>
                  <a:pt x="294410" y="58900"/>
                </a:cubicBezTo>
                <a:cubicBezTo>
                  <a:pt x="295694" y="60552"/>
                  <a:pt x="295694" y="63122"/>
                  <a:pt x="295878" y="65325"/>
                </a:cubicBezTo>
                <a:cubicBezTo>
                  <a:pt x="296062" y="69180"/>
                  <a:pt x="296612" y="72117"/>
                  <a:pt x="290371" y="71750"/>
                </a:cubicBezTo>
                <a:cubicBezTo>
                  <a:pt x="283946" y="71200"/>
                  <a:pt x="279724" y="75238"/>
                  <a:pt x="279724" y="82398"/>
                </a:cubicBezTo>
                <a:cubicBezTo>
                  <a:pt x="279540" y="89006"/>
                  <a:pt x="279356" y="95798"/>
                  <a:pt x="279356" y="102407"/>
                </a:cubicBezTo>
                <a:cubicBezTo>
                  <a:pt x="279356" y="104427"/>
                  <a:pt x="278071" y="107364"/>
                  <a:pt x="280642" y="108282"/>
                </a:cubicBezTo>
                <a:cubicBezTo>
                  <a:pt x="282844" y="109016"/>
                  <a:pt x="283945" y="105895"/>
                  <a:pt x="285965" y="104977"/>
                </a:cubicBezTo>
                <a:cubicBezTo>
                  <a:pt x="287801" y="101490"/>
                  <a:pt x="291105" y="99654"/>
                  <a:pt x="294409" y="97451"/>
                </a:cubicBezTo>
                <a:cubicBezTo>
                  <a:pt x="298081" y="95064"/>
                  <a:pt x="299550" y="92678"/>
                  <a:pt x="301201" y="99654"/>
                </a:cubicBezTo>
                <a:cubicBezTo>
                  <a:pt x="302487" y="105895"/>
                  <a:pt x="306893" y="106079"/>
                  <a:pt x="311298" y="101306"/>
                </a:cubicBezTo>
                <a:cubicBezTo>
                  <a:pt x="313318" y="99103"/>
                  <a:pt x="315887" y="97451"/>
                  <a:pt x="318274" y="95432"/>
                </a:cubicBezTo>
                <a:cubicBezTo>
                  <a:pt x="321027" y="95064"/>
                  <a:pt x="323598" y="94697"/>
                  <a:pt x="326352" y="94147"/>
                </a:cubicBezTo>
                <a:cubicBezTo>
                  <a:pt x="328187" y="93779"/>
                  <a:pt x="330757" y="93779"/>
                  <a:pt x="330574" y="91393"/>
                </a:cubicBezTo>
                <a:cubicBezTo>
                  <a:pt x="330390" y="89006"/>
                  <a:pt x="327820" y="88089"/>
                  <a:pt x="325801" y="87354"/>
                </a:cubicBezTo>
                <a:cubicBezTo>
                  <a:pt x="323230" y="86436"/>
                  <a:pt x="322312" y="89924"/>
                  <a:pt x="320110" y="89924"/>
                </a:cubicBezTo>
                <a:cubicBezTo>
                  <a:pt x="319927" y="85885"/>
                  <a:pt x="316071" y="85702"/>
                  <a:pt x="313685" y="84233"/>
                </a:cubicBezTo>
                <a:cubicBezTo>
                  <a:pt x="310748" y="82398"/>
                  <a:pt x="308728" y="80745"/>
                  <a:pt x="310197" y="77257"/>
                </a:cubicBezTo>
                <a:cubicBezTo>
                  <a:pt x="313501" y="75605"/>
                  <a:pt x="313868" y="82581"/>
                  <a:pt x="316989" y="79460"/>
                </a:cubicBezTo>
                <a:cubicBezTo>
                  <a:pt x="319743" y="76523"/>
                  <a:pt x="314235" y="75972"/>
                  <a:pt x="314419" y="73402"/>
                </a:cubicBezTo>
                <a:cubicBezTo>
                  <a:pt x="314602" y="72301"/>
                  <a:pt x="313868" y="71199"/>
                  <a:pt x="313685" y="70098"/>
                </a:cubicBezTo>
                <a:cubicBezTo>
                  <a:pt x="312399" y="61286"/>
                  <a:pt x="308912" y="54311"/>
                  <a:pt x="299549" y="51740"/>
                </a:cubicBezTo>
                <a:close/>
                <a:moveTo>
                  <a:pt x="1662852" y="244162"/>
                </a:moveTo>
                <a:cubicBezTo>
                  <a:pt x="1661603" y="244475"/>
                  <a:pt x="1660979" y="246192"/>
                  <a:pt x="1661447" y="247754"/>
                </a:cubicBezTo>
                <a:cubicBezTo>
                  <a:pt x="1662696" y="251970"/>
                  <a:pt x="1665663" y="250408"/>
                  <a:pt x="1669879" y="250252"/>
                </a:cubicBezTo>
                <a:cubicBezTo>
                  <a:pt x="1667068" y="247285"/>
                  <a:pt x="1667069" y="243381"/>
                  <a:pt x="1662852" y="244162"/>
                </a:cubicBezTo>
                <a:close/>
                <a:moveTo>
                  <a:pt x="527183" y="78910"/>
                </a:moveTo>
                <a:cubicBezTo>
                  <a:pt x="522961" y="79644"/>
                  <a:pt x="520207" y="82765"/>
                  <a:pt x="516902" y="85151"/>
                </a:cubicBezTo>
                <a:cubicBezTo>
                  <a:pt x="513964" y="87170"/>
                  <a:pt x="510660" y="88823"/>
                  <a:pt x="512129" y="92311"/>
                </a:cubicBezTo>
                <a:cubicBezTo>
                  <a:pt x="513231" y="94881"/>
                  <a:pt x="518188" y="98552"/>
                  <a:pt x="518921" y="98002"/>
                </a:cubicBezTo>
                <a:cubicBezTo>
                  <a:pt x="521859" y="96166"/>
                  <a:pt x="527733" y="97634"/>
                  <a:pt x="527917" y="91760"/>
                </a:cubicBezTo>
                <a:cubicBezTo>
                  <a:pt x="529569" y="87354"/>
                  <a:pt x="530487" y="82948"/>
                  <a:pt x="527183" y="78910"/>
                </a:cubicBezTo>
                <a:close/>
                <a:moveTo>
                  <a:pt x="133105" y="21651"/>
                </a:moveTo>
                <a:cubicBezTo>
                  <a:pt x="131543" y="22432"/>
                  <a:pt x="129201" y="23213"/>
                  <a:pt x="130137" y="25087"/>
                </a:cubicBezTo>
                <a:cubicBezTo>
                  <a:pt x="132012" y="28678"/>
                  <a:pt x="133885" y="32738"/>
                  <a:pt x="138882" y="33363"/>
                </a:cubicBezTo>
                <a:cubicBezTo>
                  <a:pt x="141225" y="33675"/>
                  <a:pt x="141069" y="31958"/>
                  <a:pt x="140913" y="30708"/>
                </a:cubicBezTo>
                <a:cubicBezTo>
                  <a:pt x="140444" y="25867"/>
                  <a:pt x="137165" y="23525"/>
                  <a:pt x="133105" y="21651"/>
                </a:cubicBezTo>
                <a:close/>
                <a:moveTo>
                  <a:pt x="177766" y="26961"/>
                </a:moveTo>
                <a:cubicBezTo>
                  <a:pt x="171363" y="27429"/>
                  <a:pt x="164180" y="33988"/>
                  <a:pt x="163243" y="40390"/>
                </a:cubicBezTo>
                <a:cubicBezTo>
                  <a:pt x="163087" y="41795"/>
                  <a:pt x="162306" y="44294"/>
                  <a:pt x="164023" y="43825"/>
                </a:cubicBezTo>
                <a:cubicBezTo>
                  <a:pt x="169645" y="42108"/>
                  <a:pt x="168084" y="46480"/>
                  <a:pt x="168083" y="50696"/>
                </a:cubicBezTo>
                <a:cubicBezTo>
                  <a:pt x="171519" y="46636"/>
                  <a:pt x="173705" y="42888"/>
                  <a:pt x="178234" y="46324"/>
                </a:cubicBezTo>
                <a:cubicBezTo>
                  <a:pt x="179015" y="46948"/>
                  <a:pt x="180576" y="45543"/>
                  <a:pt x="180733" y="44450"/>
                </a:cubicBezTo>
                <a:cubicBezTo>
                  <a:pt x="181045" y="40546"/>
                  <a:pt x="187915" y="37111"/>
                  <a:pt x="181669" y="32582"/>
                </a:cubicBezTo>
                <a:cubicBezTo>
                  <a:pt x="181044" y="31957"/>
                  <a:pt x="181201" y="30240"/>
                  <a:pt x="180888" y="29147"/>
                </a:cubicBezTo>
                <a:cubicBezTo>
                  <a:pt x="180420" y="27585"/>
                  <a:pt x="179483" y="26804"/>
                  <a:pt x="177766" y="26961"/>
                </a:cubicBezTo>
                <a:close/>
                <a:moveTo>
                  <a:pt x="1647081" y="231435"/>
                </a:moveTo>
                <a:cubicBezTo>
                  <a:pt x="1643215" y="231084"/>
                  <a:pt x="1639429" y="231357"/>
                  <a:pt x="1638804" y="232606"/>
                </a:cubicBezTo>
                <a:cubicBezTo>
                  <a:pt x="1636774" y="236667"/>
                  <a:pt x="1634744" y="237760"/>
                  <a:pt x="1631465" y="234168"/>
                </a:cubicBezTo>
                <a:cubicBezTo>
                  <a:pt x="1630684" y="233231"/>
                  <a:pt x="1629591" y="232450"/>
                  <a:pt x="1628499" y="233856"/>
                </a:cubicBezTo>
                <a:cubicBezTo>
                  <a:pt x="1628030" y="234480"/>
                  <a:pt x="1627874" y="235261"/>
                  <a:pt x="1627874" y="235886"/>
                </a:cubicBezTo>
                <a:cubicBezTo>
                  <a:pt x="1627717" y="237603"/>
                  <a:pt x="1629123" y="237135"/>
                  <a:pt x="1630216" y="237447"/>
                </a:cubicBezTo>
                <a:cubicBezTo>
                  <a:pt x="1634120" y="238853"/>
                  <a:pt x="1638960" y="239165"/>
                  <a:pt x="1639585" y="244943"/>
                </a:cubicBezTo>
                <a:cubicBezTo>
                  <a:pt x="1639897" y="246817"/>
                  <a:pt x="1642240" y="248378"/>
                  <a:pt x="1643177" y="247441"/>
                </a:cubicBezTo>
                <a:cubicBezTo>
                  <a:pt x="1646769" y="243537"/>
                  <a:pt x="1648018" y="237135"/>
                  <a:pt x="1655201" y="237760"/>
                </a:cubicBezTo>
                <a:cubicBezTo>
                  <a:pt x="1655513" y="237916"/>
                  <a:pt x="1655982" y="236823"/>
                  <a:pt x="1656606" y="236042"/>
                </a:cubicBezTo>
                <a:cubicBezTo>
                  <a:pt x="1656294" y="235261"/>
                  <a:pt x="1656138" y="234480"/>
                  <a:pt x="1655825" y="234012"/>
                </a:cubicBezTo>
                <a:cubicBezTo>
                  <a:pt x="1654888" y="232763"/>
                  <a:pt x="1650946" y="231787"/>
                  <a:pt x="1647081" y="231435"/>
                </a:cubicBezTo>
                <a:close/>
                <a:moveTo>
                  <a:pt x="1150289" y="159298"/>
                </a:moveTo>
                <a:cubicBezTo>
                  <a:pt x="1143377" y="162101"/>
                  <a:pt x="1136278" y="165090"/>
                  <a:pt x="1127498" y="168826"/>
                </a:cubicBezTo>
                <a:cubicBezTo>
                  <a:pt x="1129366" y="171068"/>
                  <a:pt x="1130674" y="174057"/>
                  <a:pt x="1133102" y="175738"/>
                </a:cubicBezTo>
                <a:cubicBezTo>
                  <a:pt x="1139081" y="179848"/>
                  <a:pt x="1144124" y="176859"/>
                  <a:pt x="1147674" y="171815"/>
                </a:cubicBezTo>
                <a:cubicBezTo>
                  <a:pt x="1150102" y="168266"/>
                  <a:pt x="1151410" y="163969"/>
                  <a:pt x="1153465" y="160046"/>
                </a:cubicBezTo>
                <a:cubicBezTo>
                  <a:pt x="1152344" y="159859"/>
                  <a:pt x="1151410" y="159485"/>
                  <a:pt x="1150289" y="159298"/>
                </a:cubicBezTo>
                <a:close/>
                <a:moveTo>
                  <a:pt x="92036" y="5879"/>
                </a:moveTo>
                <a:cubicBezTo>
                  <a:pt x="89693" y="6816"/>
                  <a:pt x="85789" y="5723"/>
                  <a:pt x="84541" y="8846"/>
                </a:cubicBezTo>
                <a:cubicBezTo>
                  <a:pt x="83759" y="10408"/>
                  <a:pt x="87039" y="12594"/>
                  <a:pt x="88287" y="11657"/>
                </a:cubicBezTo>
                <a:cubicBezTo>
                  <a:pt x="90786" y="9627"/>
                  <a:pt x="95471" y="12906"/>
                  <a:pt x="96408" y="8534"/>
                </a:cubicBezTo>
                <a:cubicBezTo>
                  <a:pt x="97032" y="6035"/>
                  <a:pt x="94378" y="5879"/>
                  <a:pt x="92036" y="5879"/>
                </a:cubicBezTo>
                <a:close/>
                <a:moveTo>
                  <a:pt x="408410" y="49354"/>
                </a:moveTo>
                <a:cubicBezTo>
                  <a:pt x="396844" y="48252"/>
                  <a:pt x="392071" y="50455"/>
                  <a:pt x="388767" y="60001"/>
                </a:cubicBezTo>
                <a:cubicBezTo>
                  <a:pt x="388216" y="105712"/>
                  <a:pt x="387482" y="151422"/>
                  <a:pt x="389134" y="197132"/>
                </a:cubicBezTo>
                <a:cubicBezTo>
                  <a:pt x="392623" y="206311"/>
                  <a:pt x="397395" y="208881"/>
                  <a:pt x="408042" y="207780"/>
                </a:cubicBezTo>
                <a:cubicBezTo>
                  <a:pt x="416854" y="206862"/>
                  <a:pt x="419791" y="200804"/>
                  <a:pt x="419975" y="193278"/>
                </a:cubicBezTo>
                <a:cubicBezTo>
                  <a:pt x="420342" y="172900"/>
                  <a:pt x="420342" y="152523"/>
                  <a:pt x="420341" y="131963"/>
                </a:cubicBezTo>
                <a:cubicBezTo>
                  <a:pt x="420341" y="109383"/>
                  <a:pt x="420158" y="86620"/>
                  <a:pt x="419791" y="64040"/>
                </a:cubicBezTo>
                <a:cubicBezTo>
                  <a:pt x="419607" y="56697"/>
                  <a:pt x="417772" y="50272"/>
                  <a:pt x="408410" y="49354"/>
                </a:cubicBezTo>
                <a:close/>
                <a:moveTo>
                  <a:pt x="594761" y="74783"/>
                </a:moveTo>
                <a:cubicBezTo>
                  <a:pt x="594136" y="79311"/>
                  <a:pt x="586798" y="73690"/>
                  <a:pt x="586953" y="79780"/>
                </a:cubicBezTo>
                <a:cubicBezTo>
                  <a:pt x="586954" y="83372"/>
                  <a:pt x="589452" y="87275"/>
                  <a:pt x="593200" y="86963"/>
                </a:cubicBezTo>
                <a:cubicBezTo>
                  <a:pt x="597104" y="86651"/>
                  <a:pt x="600695" y="83371"/>
                  <a:pt x="601320" y="79311"/>
                </a:cubicBezTo>
                <a:cubicBezTo>
                  <a:pt x="601789" y="76032"/>
                  <a:pt x="598041" y="75095"/>
                  <a:pt x="594761" y="74783"/>
                </a:cubicBezTo>
                <a:close/>
                <a:moveTo>
                  <a:pt x="181201" y="14624"/>
                </a:moveTo>
                <a:cubicBezTo>
                  <a:pt x="179015" y="14780"/>
                  <a:pt x="176828" y="15873"/>
                  <a:pt x="176516" y="18060"/>
                </a:cubicBezTo>
                <a:cubicBezTo>
                  <a:pt x="176204" y="21183"/>
                  <a:pt x="179171" y="19777"/>
                  <a:pt x="180576" y="20402"/>
                </a:cubicBezTo>
                <a:cubicBezTo>
                  <a:pt x="182450" y="21026"/>
                  <a:pt x="183856" y="20714"/>
                  <a:pt x="183699" y="17903"/>
                </a:cubicBezTo>
                <a:cubicBezTo>
                  <a:pt x="183231" y="16654"/>
                  <a:pt x="183543" y="14468"/>
                  <a:pt x="181201" y="14624"/>
                </a:cubicBezTo>
                <a:close/>
                <a:moveTo>
                  <a:pt x="141733" y="3459"/>
                </a:moveTo>
                <a:cubicBezTo>
                  <a:pt x="155396" y="4474"/>
                  <a:pt x="168943" y="6660"/>
                  <a:pt x="182294" y="10564"/>
                </a:cubicBezTo>
                <a:cubicBezTo>
                  <a:pt x="188384" y="12438"/>
                  <a:pt x="194318" y="14937"/>
                  <a:pt x="200252" y="17123"/>
                </a:cubicBezTo>
                <a:cubicBezTo>
                  <a:pt x="217429" y="25087"/>
                  <a:pt x="231015" y="36174"/>
                  <a:pt x="234450" y="56006"/>
                </a:cubicBezTo>
                <a:cubicBezTo>
                  <a:pt x="235700" y="63970"/>
                  <a:pt x="236949" y="72090"/>
                  <a:pt x="237417" y="80054"/>
                </a:cubicBezTo>
                <a:cubicBezTo>
                  <a:pt x="238042" y="89579"/>
                  <a:pt x="237573" y="99105"/>
                  <a:pt x="237886" y="108630"/>
                </a:cubicBezTo>
                <a:cubicBezTo>
                  <a:pt x="237885" y="112378"/>
                  <a:pt x="236480" y="113315"/>
                  <a:pt x="232889" y="113315"/>
                </a:cubicBezTo>
                <a:cubicBezTo>
                  <a:pt x="202907" y="113159"/>
                  <a:pt x="172925" y="113159"/>
                  <a:pt x="142943" y="113315"/>
                </a:cubicBezTo>
                <a:cubicBezTo>
                  <a:pt x="138726" y="113315"/>
                  <a:pt x="137789" y="111910"/>
                  <a:pt x="137790" y="108006"/>
                </a:cubicBezTo>
                <a:cubicBezTo>
                  <a:pt x="137477" y="90360"/>
                  <a:pt x="139039" y="72714"/>
                  <a:pt x="136853" y="55225"/>
                </a:cubicBezTo>
                <a:cubicBezTo>
                  <a:pt x="136072" y="49291"/>
                  <a:pt x="133729" y="44762"/>
                  <a:pt x="126703" y="44762"/>
                </a:cubicBezTo>
                <a:cubicBezTo>
                  <a:pt x="119206" y="42420"/>
                  <a:pt x="112024" y="42420"/>
                  <a:pt x="106246" y="48666"/>
                </a:cubicBezTo>
                <a:cubicBezTo>
                  <a:pt x="102810" y="51946"/>
                  <a:pt x="102810" y="56474"/>
                  <a:pt x="102654" y="60534"/>
                </a:cubicBezTo>
                <a:cubicBezTo>
                  <a:pt x="101874" y="92234"/>
                  <a:pt x="101873" y="124090"/>
                  <a:pt x="102654" y="155946"/>
                </a:cubicBezTo>
                <a:cubicBezTo>
                  <a:pt x="102030" y="171093"/>
                  <a:pt x="100936" y="186240"/>
                  <a:pt x="103435" y="201231"/>
                </a:cubicBezTo>
                <a:cubicBezTo>
                  <a:pt x="104997" y="211069"/>
                  <a:pt x="109056" y="213412"/>
                  <a:pt x="121705" y="213099"/>
                </a:cubicBezTo>
                <a:cubicBezTo>
                  <a:pt x="131387" y="212787"/>
                  <a:pt x="135291" y="209664"/>
                  <a:pt x="136696" y="200450"/>
                </a:cubicBezTo>
                <a:cubicBezTo>
                  <a:pt x="138726" y="187490"/>
                  <a:pt x="137946" y="174372"/>
                  <a:pt x="137634" y="161411"/>
                </a:cubicBezTo>
                <a:cubicBezTo>
                  <a:pt x="138101" y="152042"/>
                  <a:pt x="138101" y="152042"/>
                  <a:pt x="147940" y="152042"/>
                </a:cubicBezTo>
                <a:cubicBezTo>
                  <a:pt x="175736" y="152042"/>
                  <a:pt x="203687" y="152198"/>
                  <a:pt x="231483" y="151886"/>
                </a:cubicBezTo>
                <a:cubicBezTo>
                  <a:pt x="236324" y="151730"/>
                  <a:pt x="238198" y="153135"/>
                  <a:pt x="237729" y="158132"/>
                </a:cubicBezTo>
                <a:cubicBezTo>
                  <a:pt x="237261" y="162973"/>
                  <a:pt x="237730" y="167970"/>
                  <a:pt x="237886" y="173435"/>
                </a:cubicBezTo>
                <a:cubicBezTo>
                  <a:pt x="239291" y="187490"/>
                  <a:pt x="238510" y="200919"/>
                  <a:pt x="230858" y="213255"/>
                </a:cubicBezTo>
                <a:cubicBezTo>
                  <a:pt x="220552" y="230432"/>
                  <a:pt x="203844" y="238396"/>
                  <a:pt x="186198" y="245111"/>
                </a:cubicBezTo>
                <a:cubicBezTo>
                  <a:pt x="158246" y="254324"/>
                  <a:pt x="129513" y="255730"/>
                  <a:pt x="100468" y="253856"/>
                </a:cubicBezTo>
                <a:cubicBezTo>
                  <a:pt x="81886" y="252763"/>
                  <a:pt x="63772" y="249640"/>
                  <a:pt x="46126" y="243550"/>
                </a:cubicBezTo>
                <a:cubicBezTo>
                  <a:pt x="19266" y="234180"/>
                  <a:pt x="5838" y="215285"/>
                  <a:pt x="3495" y="187333"/>
                </a:cubicBezTo>
                <a:cubicBezTo>
                  <a:pt x="1934" y="169375"/>
                  <a:pt x="3027" y="151261"/>
                  <a:pt x="1933" y="133303"/>
                </a:cubicBezTo>
                <a:cubicBezTo>
                  <a:pt x="-97" y="130805"/>
                  <a:pt x="60" y="127682"/>
                  <a:pt x="59" y="124558"/>
                </a:cubicBezTo>
                <a:cubicBezTo>
                  <a:pt x="372" y="104258"/>
                  <a:pt x="-878" y="83958"/>
                  <a:pt x="1464" y="63657"/>
                </a:cubicBezTo>
                <a:cubicBezTo>
                  <a:pt x="1933" y="60378"/>
                  <a:pt x="2089" y="57099"/>
                  <a:pt x="4744" y="54600"/>
                </a:cubicBezTo>
                <a:cubicBezTo>
                  <a:pt x="10990" y="34143"/>
                  <a:pt x="26449" y="23056"/>
                  <a:pt x="45033" y="15249"/>
                </a:cubicBezTo>
                <a:cubicBezTo>
                  <a:pt x="62835" y="7753"/>
                  <a:pt x="81417" y="4474"/>
                  <a:pt x="100468" y="3381"/>
                </a:cubicBezTo>
                <a:cubicBezTo>
                  <a:pt x="114288" y="2600"/>
                  <a:pt x="128069" y="2444"/>
                  <a:pt x="141733" y="3459"/>
                </a:cubicBezTo>
                <a:close/>
                <a:moveTo>
                  <a:pt x="1682587" y="221402"/>
                </a:moveTo>
                <a:cubicBezTo>
                  <a:pt x="1680654" y="221246"/>
                  <a:pt x="1678546" y="222925"/>
                  <a:pt x="1675033" y="226360"/>
                </a:cubicBezTo>
                <a:cubicBezTo>
                  <a:pt x="1663945" y="226360"/>
                  <a:pt x="1658480" y="231045"/>
                  <a:pt x="1660823" y="238853"/>
                </a:cubicBezTo>
                <a:cubicBezTo>
                  <a:pt x="1664414" y="241039"/>
                  <a:pt x="1668006" y="241195"/>
                  <a:pt x="1672377" y="240727"/>
                </a:cubicBezTo>
                <a:cubicBezTo>
                  <a:pt x="1677999" y="240258"/>
                  <a:pt x="1684871" y="236511"/>
                  <a:pt x="1690024" y="243694"/>
                </a:cubicBezTo>
                <a:cubicBezTo>
                  <a:pt x="1691898" y="246348"/>
                  <a:pt x="1698144" y="247129"/>
                  <a:pt x="1700798" y="244630"/>
                </a:cubicBezTo>
                <a:cubicBezTo>
                  <a:pt x="1703453" y="242288"/>
                  <a:pt x="1696738" y="243381"/>
                  <a:pt x="1697363" y="240258"/>
                </a:cubicBezTo>
                <a:cubicBezTo>
                  <a:pt x="1697363" y="239634"/>
                  <a:pt x="1696426" y="238540"/>
                  <a:pt x="1696738" y="238228"/>
                </a:cubicBezTo>
                <a:cubicBezTo>
                  <a:pt x="1701267" y="230889"/>
                  <a:pt x="1696739" y="229327"/>
                  <a:pt x="1690649" y="228703"/>
                </a:cubicBezTo>
                <a:cubicBezTo>
                  <a:pt x="1690023" y="228702"/>
                  <a:pt x="1689399" y="227922"/>
                  <a:pt x="1689087" y="227453"/>
                </a:cubicBezTo>
                <a:cubicBezTo>
                  <a:pt x="1686276" y="223549"/>
                  <a:pt x="1684519" y="221558"/>
                  <a:pt x="1682587" y="221402"/>
                </a:cubicBezTo>
                <a:close/>
                <a:moveTo>
                  <a:pt x="1707357" y="222300"/>
                </a:moveTo>
                <a:cubicBezTo>
                  <a:pt x="1702516" y="219958"/>
                  <a:pt x="1700642" y="222925"/>
                  <a:pt x="1699861" y="227453"/>
                </a:cubicBezTo>
                <a:cubicBezTo>
                  <a:pt x="1699080" y="231045"/>
                  <a:pt x="1701735" y="232138"/>
                  <a:pt x="1704390" y="233075"/>
                </a:cubicBezTo>
                <a:cubicBezTo>
                  <a:pt x="1705952" y="233700"/>
                  <a:pt x="1707513" y="232763"/>
                  <a:pt x="1708607" y="231357"/>
                </a:cubicBezTo>
                <a:cubicBezTo>
                  <a:pt x="1709387" y="230264"/>
                  <a:pt x="1709387" y="228390"/>
                  <a:pt x="1708450" y="228234"/>
                </a:cubicBezTo>
                <a:cubicBezTo>
                  <a:pt x="1700174" y="227297"/>
                  <a:pt x="1709543" y="224174"/>
                  <a:pt x="1707357" y="222300"/>
                </a:cubicBezTo>
                <a:close/>
                <a:moveTo>
                  <a:pt x="462748" y="42745"/>
                </a:moveTo>
                <a:cubicBezTo>
                  <a:pt x="462197" y="41460"/>
                  <a:pt x="459627" y="41460"/>
                  <a:pt x="459076" y="42745"/>
                </a:cubicBezTo>
                <a:cubicBezTo>
                  <a:pt x="457424" y="45866"/>
                  <a:pt x="453018" y="47885"/>
                  <a:pt x="454854" y="52658"/>
                </a:cubicBezTo>
                <a:cubicBezTo>
                  <a:pt x="456322" y="56513"/>
                  <a:pt x="453569" y="57798"/>
                  <a:pt x="450448" y="57798"/>
                </a:cubicBezTo>
                <a:cubicBezTo>
                  <a:pt x="443655" y="57798"/>
                  <a:pt x="437781" y="61653"/>
                  <a:pt x="432641" y="64224"/>
                </a:cubicBezTo>
                <a:cubicBezTo>
                  <a:pt x="426767" y="67344"/>
                  <a:pt x="422728" y="76156"/>
                  <a:pt x="428052" y="83866"/>
                </a:cubicBezTo>
                <a:cubicBezTo>
                  <a:pt x="431540" y="88823"/>
                  <a:pt x="435211" y="94697"/>
                  <a:pt x="444023" y="94146"/>
                </a:cubicBezTo>
                <a:cubicBezTo>
                  <a:pt x="447144" y="95615"/>
                  <a:pt x="448796" y="94513"/>
                  <a:pt x="449162" y="89741"/>
                </a:cubicBezTo>
                <a:cubicBezTo>
                  <a:pt x="449897" y="82214"/>
                  <a:pt x="458341" y="78175"/>
                  <a:pt x="458893" y="70282"/>
                </a:cubicBezTo>
                <a:cubicBezTo>
                  <a:pt x="458892" y="69731"/>
                  <a:pt x="460178" y="68813"/>
                  <a:pt x="460728" y="68813"/>
                </a:cubicBezTo>
                <a:cubicBezTo>
                  <a:pt x="471376" y="70098"/>
                  <a:pt x="466970" y="64774"/>
                  <a:pt x="464584" y="60552"/>
                </a:cubicBezTo>
                <a:cubicBezTo>
                  <a:pt x="463665" y="58349"/>
                  <a:pt x="464767" y="56514"/>
                  <a:pt x="465685" y="54310"/>
                </a:cubicBezTo>
                <a:cubicBezTo>
                  <a:pt x="467337" y="50088"/>
                  <a:pt x="464583" y="46417"/>
                  <a:pt x="462748" y="42745"/>
                </a:cubicBezTo>
                <a:close/>
                <a:moveTo>
                  <a:pt x="1775441" y="228078"/>
                </a:moveTo>
                <a:cubicBezTo>
                  <a:pt x="1770756" y="226516"/>
                  <a:pt x="1769663" y="230577"/>
                  <a:pt x="1767790" y="233075"/>
                </a:cubicBezTo>
                <a:cubicBezTo>
                  <a:pt x="1767008" y="234168"/>
                  <a:pt x="1767009" y="235730"/>
                  <a:pt x="1768258" y="236042"/>
                </a:cubicBezTo>
                <a:cubicBezTo>
                  <a:pt x="1772474" y="237135"/>
                  <a:pt x="1769820" y="231826"/>
                  <a:pt x="1772786" y="231201"/>
                </a:cubicBezTo>
                <a:cubicBezTo>
                  <a:pt x="1773880" y="231045"/>
                  <a:pt x="1775441" y="230264"/>
                  <a:pt x="1775441" y="228078"/>
                </a:cubicBezTo>
                <a:close/>
                <a:moveTo>
                  <a:pt x="787614" y="82591"/>
                </a:moveTo>
                <a:cubicBezTo>
                  <a:pt x="784335" y="85245"/>
                  <a:pt x="781368" y="86026"/>
                  <a:pt x="779338" y="89774"/>
                </a:cubicBezTo>
                <a:cubicBezTo>
                  <a:pt x="783242" y="88525"/>
                  <a:pt x="786677" y="88681"/>
                  <a:pt x="787614" y="82591"/>
                </a:cubicBezTo>
                <a:close/>
                <a:moveTo>
                  <a:pt x="1507225" y="176944"/>
                </a:moveTo>
                <a:cubicBezTo>
                  <a:pt x="1505507" y="177413"/>
                  <a:pt x="1504259" y="178350"/>
                  <a:pt x="1504414" y="180224"/>
                </a:cubicBezTo>
                <a:cubicBezTo>
                  <a:pt x="1504414" y="181160"/>
                  <a:pt x="1504883" y="181941"/>
                  <a:pt x="1506132" y="181941"/>
                </a:cubicBezTo>
                <a:cubicBezTo>
                  <a:pt x="1507849" y="181473"/>
                  <a:pt x="1508786" y="180224"/>
                  <a:pt x="1508943" y="178506"/>
                </a:cubicBezTo>
                <a:cubicBezTo>
                  <a:pt x="1508943" y="177725"/>
                  <a:pt x="1508474" y="176632"/>
                  <a:pt x="1507225" y="176944"/>
                </a:cubicBezTo>
                <a:close/>
                <a:moveTo>
                  <a:pt x="1777841" y="215234"/>
                </a:moveTo>
                <a:cubicBezTo>
                  <a:pt x="1774661" y="214766"/>
                  <a:pt x="1771225" y="216444"/>
                  <a:pt x="1766853" y="220270"/>
                </a:cubicBezTo>
                <a:cubicBezTo>
                  <a:pt x="1774192" y="217772"/>
                  <a:pt x="1778876" y="223393"/>
                  <a:pt x="1784498" y="225892"/>
                </a:cubicBezTo>
                <a:cubicBezTo>
                  <a:pt x="1785747" y="226360"/>
                  <a:pt x="1786371" y="226516"/>
                  <a:pt x="1787309" y="225736"/>
                </a:cubicBezTo>
                <a:cubicBezTo>
                  <a:pt x="1788245" y="224799"/>
                  <a:pt x="1788090" y="224174"/>
                  <a:pt x="1787309" y="223081"/>
                </a:cubicBezTo>
                <a:cubicBezTo>
                  <a:pt x="1783951" y="218318"/>
                  <a:pt x="1781023" y="215702"/>
                  <a:pt x="1777841" y="215234"/>
                </a:cubicBezTo>
                <a:close/>
                <a:moveTo>
                  <a:pt x="1630996" y="193411"/>
                </a:moveTo>
                <a:cubicBezTo>
                  <a:pt x="1630372" y="193411"/>
                  <a:pt x="1629904" y="193567"/>
                  <a:pt x="1629435" y="193724"/>
                </a:cubicBezTo>
                <a:cubicBezTo>
                  <a:pt x="1628186" y="194192"/>
                  <a:pt x="1628186" y="194816"/>
                  <a:pt x="1628342" y="197471"/>
                </a:cubicBezTo>
                <a:cubicBezTo>
                  <a:pt x="1628342" y="199657"/>
                  <a:pt x="1626780" y="200594"/>
                  <a:pt x="1625063" y="199033"/>
                </a:cubicBezTo>
                <a:cubicBezTo>
                  <a:pt x="1622408" y="196690"/>
                  <a:pt x="1620222" y="198096"/>
                  <a:pt x="1619285" y="200126"/>
                </a:cubicBezTo>
                <a:cubicBezTo>
                  <a:pt x="1616787" y="205123"/>
                  <a:pt x="1611790" y="205591"/>
                  <a:pt x="1607574" y="207465"/>
                </a:cubicBezTo>
                <a:cubicBezTo>
                  <a:pt x="1607574" y="207465"/>
                  <a:pt x="1607417" y="207465"/>
                  <a:pt x="1607417" y="207465"/>
                </a:cubicBezTo>
                <a:cubicBezTo>
                  <a:pt x="1606792" y="203561"/>
                  <a:pt x="1603982" y="200750"/>
                  <a:pt x="1601795" y="197627"/>
                </a:cubicBezTo>
                <a:cubicBezTo>
                  <a:pt x="1597423" y="200126"/>
                  <a:pt x="1594924" y="206684"/>
                  <a:pt x="1597110" y="211057"/>
                </a:cubicBezTo>
                <a:cubicBezTo>
                  <a:pt x="1597423" y="211682"/>
                  <a:pt x="1599297" y="211525"/>
                  <a:pt x="1600390" y="211681"/>
                </a:cubicBezTo>
                <a:cubicBezTo>
                  <a:pt x="1602576" y="209964"/>
                  <a:pt x="1604606" y="207778"/>
                  <a:pt x="1607574" y="207465"/>
                </a:cubicBezTo>
                <a:cubicBezTo>
                  <a:pt x="1607574" y="207621"/>
                  <a:pt x="1607574" y="207621"/>
                  <a:pt x="1607574" y="207621"/>
                </a:cubicBezTo>
                <a:cubicBezTo>
                  <a:pt x="1607574" y="207621"/>
                  <a:pt x="1607729" y="207621"/>
                  <a:pt x="1607729" y="207621"/>
                </a:cubicBezTo>
                <a:cubicBezTo>
                  <a:pt x="1609447" y="209495"/>
                  <a:pt x="1611321" y="211213"/>
                  <a:pt x="1613039" y="213087"/>
                </a:cubicBezTo>
                <a:cubicBezTo>
                  <a:pt x="1616318" y="218709"/>
                  <a:pt x="1622877" y="216991"/>
                  <a:pt x="1625375" y="215117"/>
                </a:cubicBezTo>
                <a:cubicBezTo>
                  <a:pt x="1629123" y="212774"/>
                  <a:pt x="1634120" y="208402"/>
                  <a:pt x="1631778" y="201844"/>
                </a:cubicBezTo>
                <a:cubicBezTo>
                  <a:pt x="1631309" y="198877"/>
                  <a:pt x="1632714" y="196378"/>
                  <a:pt x="1633963" y="194192"/>
                </a:cubicBezTo>
                <a:cubicBezTo>
                  <a:pt x="1632714" y="192786"/>
                  <a:pt x="1631934" y="193255"/>
                  <a:pt x="1630996" y="193411"/>
                </a:cubicBezTo>
                <a:close/>
                <a:moveTo>
                  <a:pt x="461462" y="24938"/>
                </a:moveTo>
                <a:cubicBezTo>
                  <a:pt x="457975" y="25122"/>
                  <a:pt x="457240" y="27692"/>
                  <a:pt x="457057" y="30813"/>
                </a:cubicBezTo>
                <a:cubicBezTo>
                  <a:pt x="456873" y="33383"/>
                  <a:pt x="457607" y="34668"/>
                  <a:pt x="460177" y="34301"/>
                </a:cubicBezTo>
                <a:cubicBezTo>
                  <a:pt x="463482" y="34117"/>
                  <a:pt x="464400" y="32465"/>
                  <a:pt x="463666" y="29711"/>
                </a:cubicBezTo>
                <a:cubicBezTo>
                  <a:pt x="463665" y="27508"/>
                  <a:pt x="464584" y="24938"/>
                  <a:pt x="461462" y="24938"/>
                </a:cubicBezTo>
                <a:close/>
                <a:moveTo>
                  <a:pt x="1258445" y="137867"/>
                </a:moveTo>
                <a:cubicBezTo>
                  <a:pt x="1256103" y="137555"/>
                  <a:pt x="1254542" y="139273"/>
                  <a:pt x="1254854" y="141147"/>
                </a:cubicBezTo>
                <a:cubicBezTo>
                  <a:pt x="1255323" y="143957"/>
                  <a:pt x="1257353" y="146144"/>
                  <a:pt x="1260476" y="146768"/>
                </a:cubicBezTo>
                <a:cubicBezTo>
                  <a:pt x="1261881" y="146925"/>
                  <a:pt x="1262662" y="145987"/>
                  <a:pt x="1262193" y="143957"/>
                </a:cubicBezTo>
                <a:cubicBezTo>
                  <a:pt x="1260788" y="142552"/>
                  <a:pt x="1262662" y="138336"/>
                  <a:pt x="1258445" y="137867"/>
                </a:cubicBezTo>
                <a:close/>
                <a:moveTo>
                  <a:pt x="386748" y="11904"/>
                </a:moveTo>
                <a:cubicBezTo>
                  <a:pt x="383627" y="13189"/>
                  <a:pt x="379589" y="16310"/>
                  <a:pt x="380139" y="19247"/>
                </a:cubicBezTo>
                <a:cubicBezTo>
                  <a:pt x="381241" y="23286"/>
                  <a:pt x="387481" y="21634"/>
                  <a:pt x="390787" y="24571"/>
                </a:cubicBezTo>
                <a:cubicBezTo>
                  <a:pt x="392438" y="26040"/>
                  <a:pt x="393172" y="23286"/>
                  <a:pt x="393172" y="21634"/>
                </a:cubicBezTo>
                <a:cubicBezTo>
                  <a:pt x="393172" y="16677"/>
                  <a:pt x="389317" y="10803"/>
                  <a:pt x="386748" y="11904"/>
                </a:cubicBezTo>
                <a:close/>
                <a:moveTo>
                  <a:pt x="714689" y="58855"/>
                </a:moveTo>
                <a:cubicBezTo>
                  <a:pt x="715626" y="61978"/>
                  <a:pt x="713909" y="66975"/>
                  <a:pt x="715158" y="66507"/>
                </a:cubicBezTo>
                <a:cubicBezTo>
                  <a:pt x="719998" y="64477"/>
                  <a:pt x="719842" y="68380"/>
                  <a:pt x="721092" y="70254"/>
                </a:cubicBezTo>
                <a:cubicBezTo>
                  <a:pt x="722810" y="72597"/>
                  <a:pt x="724058" y="71816"/>
                  <a:pt x="725776" y="70567"/>
                </a:cubicBezTo>
                <a:cubicBezTo>
                  <a:pt x="728275" y="68537"/>
                  <a:pt x="727807" y="66194"/>
                  <a:pt x="726869" y="63539"/>
                </a:cubicBezTo>
                <a:cubicBezTo>
                  <a:pt x="725933" y="60885"/>
                  <a:pt x="724214" y="59323"/>
                  <a:pt x="721560" y="61041"/>
                </a:cubicBezTo>
                <a:cubicBezTo>
                  <a:pt x="718750" y="62915"/>
                  <a:pt x="717500" y="60260"/>
                  <a:pt x="714689" y="58855"/>
                </a:cubicBezTo>
                <a:close/>
                <a:moveTo>
                  <a:pt x="480371" y="23286"/>
                </a:moveTo>
                <a:cubicBezTo>
                  <a:pt x="482206" y="27692"/>
                  <a:pt x="482941" y="30813"/>
                  <a:pt x="487530" y="29895"/>
                </a:cubicBezTo>
                <a:cubicBezTo>
                  <a:pt x="488632" y="29528"/>
                  <a:pt x="490284" y="28977"/>
                  <a:pt x="489734" y="27876"/>
                </a:cubicBezTo>
                <a:cubicBezTo>
                  <a:pt x="488081" y="24571"/>
                  <a:pt x="484777" y="24388"/>
                  <a:pt x="480371" y="23286"/>
                </a:cubicBezTo>
                <a:close/>
                <a:moveTo>
                  <a:pt x="808071" y="70254"/>
                </a:moveTo>
                <a:cubicBezTo>
                  <a:pt x="806040" y="69317"/>
                  <a:pt x="805885" y="71035"/>
                  <a:pt x="804947" y="71972"/>
                </a:cubicBezTo>
                <a:cubicBezTo>
                  <a:pt x="802605" y="74471"/>
                  <a:pt x="799325" y="76032"/>
                  <a:pt x="797140" y="78999"/>
                </a:cubicBezTo>
                <a:cubicBezTo>
                  <a:pt x="792611" y="85089"/>
                  <a:pt x="792767" y="85245"/>
                  <a:pt x="799794" y="88056"/>
                </a:cubicBezTo>
                <a:cubicBezTo>
                  <a:pt x="804479" y="89930"/>
                  <a:pt x="805885" y="87588"/>
                  <a:pt x="806821" y="84152"/>
                </a:cubicBezTo>
                <a:cubicBezTo>
                  <a:pt x="807759" y="80717"/>
                  <a:pt x="808226" y="77125"/>
                  <a:pt x="808852" y="73690"/>
                </a:cubicBezTo>
                <a:cubicBezTo>
                  <a:pt x="809008" y="72441"/>
                  <a:pt x="810100" y="71035"/>
                  <a:pt x="808071" y="70254"/>
                </a:cubicBezTo>
                <a:close/>
                <a:moveTo>
                  <a:pt x="1222373" y="129435"/>
                </a:moveTo>
                <a:cubicBezTo>
                  <a:pt x="1218313" y="128654"/>
                  <a:pt x="1219094" y="131777"/>
                  <a:pt x="1219094" y="133807"/>
                </a:cubicBezTo>
                <a:cubicBezTo>
                  <a:pt x="1219095" y="136774"/>
                  <a:pt x="1218470" y="139741"/>
                  <a:pt x="1220656" y="144426"/>
                </a:cubicBezTo>
                <a:cubicBezTo>
                  <a:pt x="1221593" y="139585"/>
                  <a:pt x="1225965" y="139429"/>
                  <a:pt x="1226589" y="135369"/>
                </a:cubicBezTo>
                <a:cubicBezTo>
                  <a:pt x="1227215" y="131777"/>
                  <a:pt x="1225965" y="130216"/>
                  <a:pt x="1222373" y="129435"/>
                </a:cubicBezTo>
                <a:close/>
                <a:moveTo>
                  <a:pt x="1769819" y="205435"/>
                </a:moveTo>
                <a:cubicBezTo>
                  <a:pt x="1768258" y="205748"/>
                  <a:pt x="1766071" y="206060"/>
                  <a:pt x="1766384" y="208246"/>
                </a:cubicBezTo>
                <a:cubicBezTo>
                  <a:pt x="1766696" y="209808"/>
                  <a:pt x="1768570" y="210744"/>
                  <a:pt x="1770288" y="210276"/>
                </a:cubicBezTo>
                <a:cubicBezTo>
                  <a:pt x="1771537" y="209964"/>
                  <a:pt x="1772942" y="209339"/>
                  <a:pt x="1772942" y="207465"/>
                </a:cubicBezTo>
                <a:cubicBezTo>
                  <a:pt x="1772474" y="206060"/>
                  <a:pt x="1771381" y="205123"/>
                  <a:pt x="1769819" y="205435"/>
                </a:cubicBezTo>
                <a:close/>
                <a:moveTo>
                  <a:pt x="1714852" y="196847"/>
                </a:moveTo>
                <a:cubicBezTo>
                  <a:pt x="1713135" y="200750"/>
                  <a:pt x="1714228" y="204655"/>
                  <a:pt x="1712979" y="207778"/>
                </a:cubicBezTo>
                <a:cubicBezTo>
                  <a:pt x="1709700" y="216366"/>
                  <a:pt x="1711886" y="220895"/>
                  <a:pt x="1720943" y="223237"/>
                </a:cubicBezTo>
                <a:cubicBezTo>
                  <a:pt x="1725627" y="224486"/>
                  <a:pt x="1728594" y="222456"/>
                  <a:pt x="1729531" y="219489"/>
                </a:cubicBezTo>
                <a:cubicBezTo>
                  <a:pt x="1730468" y="216678"/>
                  <a:pt x="1732186" y="211682"/>
                  <a:pt x="1726408" y="210432"/>
                </a:cubicBezTo>
                <a:cubicBezTo>
                  <a:pt x="1724534" y="210120"/>
                  <a:pt x="1722192" y="209339"/>
                  <a:pt x="1722504" y="207153"/>
                </a:cubicBezTo>
                <a:cubicBezTo>
                  <a:pt x="1722816" y="204810"/>
                  <a:pt x="1725003" y="205904"/>
                  <a:pt x="1726565" y="206060"/>
                </a:cubicBezTo>
                <a:cubicBezTo>
                  <a:pt x="1727813" y="206216"/>
                  <a:pt x="1729063" y="206216"/>
                  <a:pt x="1729063" y="204498"/>
                </a:cubicBezTo>
                <a:cubicBezTo>
                  <a:pt x="1729062" y="203093"/>
                  <a:pt x="1727813" y="201687"/>
                  <a:pt x="1727033" y="202156"/>
                </a:cubicBezTo>
                <a:cubicBezTo>
                  <a:pt x="1720943" y="205279"/>
                  <a:pt x="1719225" y="198408"/>
                  <a:pt x="1714852" y="196847"/>
                </a:cubicBezTo>
                <a:close/>
                <a:moveTo>
                  <a:pt x="441820" y="10436"/>
                </a:moveTo>
                <a:cubicBezTo>
                  <a:pt x="459994" y="12639"/>
                  <a:pt x="477617" y="16861"/>
                  <a:pt x="493772" y="25306"/>
                </a:cubicBezTo>
                <a:cubicBezTo>
                  <a:pt x="513781" y="35769"/>
                  <a:pt x="530119" y="49538"/>
                  <a:pt x="531221" y="74504"/>
                </a:cubicBezTo>
                <a:cubicBezTo>
                  <a:pt x="533424" y="78175"/>
                  <a:pt x="532689" y="82214"/>
                  <a:pt x="532322" y="85885"/>
                </a:cubicBezTo>
                <a:cubicBezTo>
                  <a:pt x="532322" y="112688"/>
                  <a:pt x="532323" y="139490"/>
                  <a:pt x="532139" y="166292"/>
                </a:cubicBezTo>
                <a:cubicBezTo>
                  <a:pt x="532139" y="170147"/>
                  <a:pt x="532323" y="174185"/>
                  <a:pt x="530670" y="177857"/>
                </a:cubicBezTo>
                <a:cubicBezTo>
                  <a:pt x="531038" y="178224"/>
                  <a:pt x="531038" y="178591"/>
                  <a:pt x="530670" y="178958"/>
                </a:cubicBezTo>
                <a:cubicBezTo>
                  <a:pt x="530854" y="184833"/>
                  <a:pt x="530120" y="190707"/>
                  <a:pt x="527366" y="196031"/>
                </a:cubicBezTo>
                <a:cubicBezTo>
                  <a:pt x="525347" y="206311"/>
                  <a:pt x="518738" y="213471"/>
                  <a:pt x="511579" y="220079"/>
                </a:cubicBezTo>
                <a:cubicBezTo>
                  <a:pt x="496158" y="234398"/>
                  <a:pt x="477067" y="241374"/>
                  <a:pt x="456690" y="244862"/>
                </a:cubicBezTo>
                <a:cubicBezTo>
                  <a:pt x="416303" y="252021"/>
                  <a:pt x="375917" y="251104"/>
                  <a:pt x="335898" y="242843"/>
                </a:cubicBezTo>
                <a:cubicBezTo>
                  <a:pt x="316438" y="238804"/>
                  <a:pt x="299549" y="230176"/>
                  <a:pt x="286883" y="214389"/>
                </a:cubicBezTo>
                <a:cubicBezTo>
                  <a:pt x="284496" y="212736"/>
                  <a:pt x="282293" y="211084"/>
                  <a:pt x="281192" y="208331"/>
                </a:cubicBezTo>
                <a:cubicBezTo>
                  <a:pt x="274583" y="192727"/>
                  <a:pt x="270912" y="176572"/>
                  <a:pt x="274400" y="159499"/>
                </a:cubicBezTo>
                <a:cubicBezTo>
                  <a:pt x="274767" y="159132"/>
                  <a:pt x="275134" y="158949"/>
                  <a:pt x="275684" y="158581"/>
                </a:cubicBezTo>
                <a:cubicBezTo>
                  <a:pt x="275684" y="157664"/>
                  <a:pt x="275501" y="156746"/>
                  <a:pt x="275318" y="155828"/>
                </a:cubicBezTo>
                <a:cubicBezTo>
                  <a:pt x="275318" y="135267"/>
                  <a:pt x="275134" y="114523"/>
                  <a:pt x="275501" y="93963"/>
                </a:cubicBezTo>
                <a:cubicBezTo>
                  <a:pt x="275868" y="76523"/>
                  <a:pt x="277887" y="59451"/>
                  <a:pt x="289086" y="44948"/>
                </a:cubicBezTo>
                <a:cubicBezTo>
                  <a:pt x="298999" y="30629"/>
                  <a:pt x="313685" y="23286"/>
                  <a:pt x="329289" y="17963"/>
                </a:cubicBezTo>
                <a:cubicBezTo>
                  <a:pt x="366187" y="5663"/>
                  <a:pt x="403820" y="6030"/>
                  <a:pt x="441820" y="10436"/>
                </a:cubicBezTo>
                <a:close/>
                <a:moveTo>
                  <a:pt x="1149916" y="106804"/>
                </a:moveTo>
                <a:cubicBezTo>
                  <a:pt x="1143190" y="109792"/>
                  <a:pt x="1136652" y="112781"/>
                  <a:pt x="1128432" y="116517"/>
                </a:cubicBezTo>
                <a:cubicBezTo>
                  <a:pt x="1128805" y="111661"/>
                  <a:pt x="1129180" y="108671"/>
                  <a:pt x="1129366" y="105869"/>
                </a:cubicBezTo>
                <a:cubicBezTo>
                  <a:pt x="1120772" y="100638"/>
                  <a:pt x="1120586" y="108111"/>
                  <a:pt x="1118905" y="112034"/>
                </a:cubicBezTo>
                <a:cubicBezTo>
                  <a:pt x="1122827" y="118386"/>
                  <a:pt x="1126377" y="124177"/>
                  <a:pt x="1130860" y="131650"/>
                </a:cubicBezTo>
                <a:cubicBezTo>
                  <a:pt x="1132729" y="126045"/>
                  <a:pt x="1133849" y="122870"/>
                  <a:pt x="1134783" y="119880"/>
                </a:cubicBezTo>
                <a:cubicBezTo>
                  <a:pt x="1148422" y="123056"/>
                  <a:pt x="1150850" y="120814"/>
                  <a:pt x="1149916" y="106804"/>
                </a:cubicBezTo>
                <a:close/>
                <a:moveTo>
                  <a:pt x="1725939" y="185037"/>
                </a:moveTo>
                <a:cubicBezTo>
                  <a:pt x="1724534" y="185486"/>
                  <a:pt x="1723206" y="186462"/>
                  <a:pt x="1721723" y="187165"/>
                </a:cubicBezTo>
                <a:cubicBezTo>
                  <a:pt x="1719225" y="188414"/>
                  <a:pt x="1716414" y="189663"/>
                  <a:pt x="1717039" y="192474"/>
                </a:cubicBezTo>
                <a:cubicBezTo>
                  <a:pt x="1717664" y="195441"/>
                  <a:pt x="1721411" y="194348"/>
                  <a:pt x="1723754" y="195129"/>
                </a:cubicBezTo>
                <a:cubicBezTo>
                  <a:pt x="1727189" y="196222"/>
                  <a:pt x="1727658" y="194036"/>
                  <a:pt x="1728282" y="191693"/>
                </a:cubicBezTo>
                <a:cubicBezTo>
                  <a:pt x="1728906" y="189663"/>
                  <a:pt x="1729999" y="187789"/>
                  <a:pt x="1730624" y="186072"/>
                </a:cubicBezTo>
                <a:cubicBezTo>
                  <a:pt x="1728828" y="184666"/>
                  <a:pt x="1727345" y="184588"/>
                  <a:pt x="1725939" y="185037"/>
                </a:cubicBezTo>
                <a:close/>
                <a:moveTo>
                  <a:pt x="794095" y="46382"/>
                </a:moveTo>
                <a:cubicBezTo>
                  <a:pt x="792455" y="45269"/>
                  <a:pt x="790113" y="45191"/>
                  <a:pt x="787146" y="45581"/>
                </a:cubicBezTo>
                <a:cubicBezTo>
                  <a:pt x="780743" y="46362"/>
                  <a:pt x="778869" y="49642"/>
                  <a:pt x="777932" y="54639"/>
                </a:cubicBezTo>
                <a:cubicBezTo>
                  <a:pt x="777620" y="56044"/>
                  <a:pt x="777464" y="57293"/>
                  <a:pt x="775903" y="58074"/>
                </a:cubicBezTo>
                <a:cubicBezTo>
                  <a:pt x="774497" y="58855"/>
                  <a:pt x="771687" y="59167"/>
                  <a:pt x="773560" y="61666"/>
                </a:cubicBezTo>
                <a:cubicBezTo>
                  <a:pt x="775122" y="63852"/>
                  <a:pt x="777464" y="64164"/>
                  <a:pt x="779806" y="62446"/>
                </a:cubicBezTo>
                <a:cubicBezTo>
                  <a:pt x="783398" y="60104"/>
                  <a:pt x="786990" y="58386"/>
                  <a:pt x="791362" y="57606"/>
                </a:cubicBezTo>
                <a:cubicBezTo>
                  <a:pt x="793704" y="57137"/>
                  <a:pt x="796671" y="55732"/>
                  <a:pt x="796827" y="53389"/>
                </a:cubicBezTo>
                <a:cubicBezTo>
                  <a:pt x="796672" y="49642"/>
                  <a:pt x="795734" y="47495"/>
                  <a:pt x="794095" y="46382"/>
                </a:cubicBezTo>
                <a:close/>
                <a:moveTo>
                  <a:pt x="1463814" y="138217"/>
                </a:moveTo>
                <a:cubicBezTo>
                  <a:pt x="1461784" y="138530"/>
                  <a:pt x="1460847" y="140404"/>
                  <a:pt x="1462877" y="142277"/>
                </a:cubicBezTo>
                <a:cubicBezTo>
                  <a:pt x="1459753" y="145244"/>
                  <a:pt x="1457567" y="152272"/>
                  <a:pt x="1452102" y="144620"/>
                </a:cubicBezTo>
                <a:cubicBezTo>
                  <a:pt x="1451477" y="143839"/>
                  <a:pt x="1450540" y="143527"/>
                  <a:pt x="1449760" y="144464"/>
                </a:cubicBezTo>
                <a:cubicBezTo>
                  <a:pt x="1449447" y="144932"/>
                  <a:pt x="1448979" y="145869"/>
                  <a:pt x="1449135" y="146181"/>
                </a:cubicBezTo>
                <a:cubicBezTo>
                  <a:pt x="1453819" y="152896"/>
                  <a:pt x="1452570" y="159455"/>
                  <a:pt x="1448823" y="166170"/>
                </a:cubicBezTo>
                <a:cubicBezTo>
                  <a:pt x="1447105" y="169136"/>
                  <a:pt x="1449760" y="171635"/>
                  <a:pt x="1451946" y="173197"/>
                </a:cubicBezTo>
                <a:cubicBezTo>
                  <a:pt x="1453508" y="174446"/>
                  <a:pt x="1455849" y="176164"/>
                  <a:pt x="1457724" y="174758"/>
                </a:cubicBezTo>
                <a:cubicBezTo>
                  <a:pt x="1459910" y="173040"/>
                  <a:pt x="1458348" y="170386"/>
                  <a:pt x="1457880" y="168200"/>
                </a:cubicBezTo>
                <a:cubicBezTo>
                  <a:pt x="1457567" y="167106"/>
                  <a:pt x="1457255" y="165857"/>
                  <a:pt x="1457411" y="164764"/>
                </a:cubicBezTo>
                <a:cubicBezTo>
                  <a:pt x="1457568" y="163046"/>
                  <a:pt x="1455694" y="160548"/>
                  <a:pt x="1458036" y="159767"/>
                </a:cubicBezTo>
                <a:cubicBezTo>
                  <a:pt x="1460690" y="158986"/>
                  <a:pt x="1460534" y="161797"/>
                  <a:pt x="1460691" y="163515"/>
                </a:cubicBezTo>
                <a:cubicBezTo>
                  <a:pt x="1460847" y="164608"/>
                  <a:pt x="1462096" y="165701"/>
                  <a:pt x="1462252" y="165389"/>
                </a:cubicBezTo>
                <a:cubicBezTo>
                  <a:pt x="1465063" y="160236"/>
                  <a:pt x="1468187" y="164764"/>
                  <a:pt x="1471153" y="164608"/>
                </a:cubicBezTo>
                <a:cubicBezTo>
                  <a:pt x="1473651" y="164608"/>
                  <a:pt x="1474901" y="162578"/>
                  <a:pt x="1473651" y="159142"/>
                </a:cubicBezTo>
                <a:cubicBezTo>
                  <a:pt x="1472402" y="156175"/>
                  <a:pt x="1469904" y="152428"/>
                  <a:pt x="1471778" y="149929"/>
                </a:cubicBezTo>
                <a:cubicBezTo>
                  <a:pt x="1474588" y="146494"/>
                  <a:pt x="1472715" y="144464"/>
                  <a:pt x="1471309" y="141965"/>
                </a:cubicBezTo>
                <a:cubicBezTo>
                  <a:pt x="1470216" y="138061"/>
                  <a:pt x="1466937" y="137749"/>
                  <a:pt x="1463814" y="138217"/>
                </a:cubicBezTo>
                <a:close/>
                <a:moveTo>
                  <a:pt x="721873" y="24969"/>
                </a:moveTo>
                <a:cubicBezTo>
                  <a:pt x="717343" y="27155"/>
                  <a:pt x="719842" y="33714"/>
                  <a:pt x="718280" y="38086"/>
                </a:cubicBezTo>
                <a:cubicBezTo>
                  <a:pt x="716563" y="44645"/>
                  <a:pt x="722341" y="42458"/>
                  <a:pt x="724371" y="42771"/>
                </a:cubicBezTo>
                <a:cubicBezTo>
                  <a:pt x="729524" y="43864"/>
                  <a:pt x="735146" y="39179"/>
                  <a:pt x="735302" y="34963"/>
                </a:cubicBezTo>
                <a:cubicBezTo>
                  <a:pt x="735458" y="30903"/>
                  <a:pt x="726089" y="22939"/>
                  <a:pt x="721873" y="24969"/>
                </a:cubicBezTo>
                <a:close/>
                <a:moveTo>
                  <a:pt x="634581" y="10915"/>
                </a:moveTo>
                <a:cubicBezTo>
                  <a:pt x="625212" y="10915"/>
                  <a:pt x="616780" y="10915"/>
                  <a:pt x="608659" y="10915"/>
                </a:cubicBezTo>
                <a:cubicBezTo>
                  <a:pt x="609596" y="20284"/>
                  <a:pt x="611002" y="28404"/>
                  <a:pt x="622870" y="28717"/>
                </a:cubicBezTo>
                <a:cubicBezTo>
                  <a:pt x="626149" y="28873"/>
                  <a:pt x="628335" y="28404"/>
                  <a:pt x="628647" y="25750"/>
                </a:cubicBezTo>
                <a:cubicBezTo>
                  <a:pt x="629584" y="20596"/>
                  <a:pt x="631614" y="15912"/>
                  <a:pt x="634581" y="10915"/>
                </a:cubicBezTo>
                <a:close/>
                <a:moveTo>
                  <a:pt x="1335587" y="107573"/>
                </a:moveTo>
                <a:cubicBezTo>
                  <a:pt x="1340428" y="107573"/>
                  <a:pt x="1342458" y="108510"/>
                  <a:pt x="1342146" y="113663"/>
                </a:cubicBezTo>
                <a:cubicBezTo>
                  <a:pt x="1341834" y="123969"/>
                  <a:pt x="1341990" y="134120"/>
                  <a:pt x="1342145" y="144426"/>
                </a:cubicBezTo>
                <a:cubicBezTo>
                  <a:pt x="1342145" y="148018"/>
                  <a:pt x="1341053" y="149423"/>
                  <a:pt x="1337305" y="149423"/>
                </a:cubicBezTo>
                <a:cubicBezTo>
                  <a:pt x="1313569" y="149423"/>
                  <a:pt x="1289677" y="149579"/>
                  <a:pt x="1265941" y="149579"/>
                </a:cubicBezTo>
                <a:cubicBezTo>
                  <a:pt x="1251419" y="149579"/>
                  <a:pt x="1236896" y="149423"/>
                  <a:pt x="1222373" y="149735"/>
                </a:cubicBezTo>
                <a:cubicBezTo>
                  <a:pt x="1217845" y="149891"/>
                  <a:pt x="1216127" y="148642"/>
                  <a:pt x="1216283" y="143801"/>
                </a:cubicBezTo>
                <a:cubicBezTo>
                  <a:pt x="1216752" y="133807"/>
                  <a:pt x="1216752" y="123813"/>
                  <a:pt x="1216284" y="113819"/>
                </a:cubicBezTo>
                <a:cubicBezTo>
                  <a:pt x="1216127" y="108510"/>
                  <a:pt x="1218001" y="107573"/>
                  <a:pt x="1222842" y="107573"/>
                </a:cubicBezTo>
                <a:cubicBezTo>
                  <a:pt x="1241581" y="107885"/>
                  <a:pt x="1260476" y="107729"/>
                  <a:pt x="1279215" y="107729"/>
                </a:cubicBezTo>
                <a:cubicBezTo>
                  <a:pt x="1297954" y="107729"/>
                  <a:pt x="1316849" y="107885"/>
                  <a:pt x="1335587" y="107573"/>
                </a:cubicBezTo>
                <a:close/>
                <a:moveTo>
                  <a:pt x="916210" y="46781"/>
                </a:moveTo>
                <a:cubicBezTo>
                  <a:pt x="915630" y="54707"/>
                  <a:pt x="915243" y="60894"/>
                  <a:pt x="914857" y="65921"/>
                </a:cubicBezTo>
                <a:cubicBezTo>
                  <a:pt x="905770" y="66307"/>
                  <a:pt x="898423" y="66501"/>
                  <a:pt x="891270" y="66694"/>
                </a:cubicBezTo>
                <a:cubicBezTo>
                  <a:pt x="887596" y="66887"/>
                  <a:pt x="882570" y="65727"/>
                  <a:pt x="880637" y="67661"/>
                </a:cubicBezTo>
                <a:cubicBezTo>
                  <a:pt x="875223" y="72881"/>
                  <a:pt x="870776" y="79647"/>
                  <a:pt x="865556" y="86221"/>
                </a:cubicBezTo>
                <a:cubicBezTo>
                  <a:pt x="879476" y="100914"/>
                  <a:pt x="895137" y="100141"/>
                  <a:pt x="910217" y="90667"/>
                </a:cubicBezTo>
                <a:cubicBezTo>
                  <a:pt x="912150" y="95888"/>
                  <a:pt x="913697" y="99754"/>
                  <a:pt x="914470" y="101881"/>
                </a:cubicBezTo>
                <a:cubicBezTo>
                  <a:pt x="924136" y="99368"/>
                  <a:pt x="932450" y="97241"/>
                  <a:pt x="941731" y="94728"/>
                </a:cubicBezTo>
                <a:cubicBezTo>
                  <a:pt x="936123" y="89508"/>
                  <a:pt x="925876" y="87961"/>
                  <a:pt x="925877" y="76748"/>
                </a:cubicBezTo>
                <a:cubicBezTo>
                  <a:pt x="928390" y="78681"/>
                  <a:pt x="930323" y="80034"/>
                  <a:pt x="934189" y="82934"/>
                </a:cubicBezTo>
                <a:cubicBezTo>
                  <a:pt x="932257" y="73461"/>
                  <a:pt x="929357" y="66307"/>
                  <a:pt x="929743" y="59347"/>
                </a:cubicBezTo>
                <a:cubicBezTo>
                  <a:pt x="930517" y="47167"/>
                  <a:pt x="920270" y="51808"/>
                  <a:pt x="916210" y="46781"/>
                </a:cubicBezTo>
                <a:close/>
                <a:moveTo>
                  <a:pt x="1147674" y="65330"/>
                </a:moveTo>
                <a:cubicBezTo>
                  <a:pt x="1146740" y="65517"/>
                  <a:pt x="1145992" y="65890"/>
                  <a:pt x="1145058" y="66077"/>
                </a:cubicBezTo>
                <a:cubicBezTo>
                  <a:pt x="1146179" y="70374"/>
                  <a:pt x="1147113" y="74484"/>
                  <a:pt x="1148047" y="78594"/>
                </a:cubicBezTo>
                <a:cubicBezTo>
                  <a:pt x="1145246" y="80649"/>
                  <a:pt x="1142069" y="83078"/>
                  <a:pt x="1138893" y="85319"/>
                </a:cubicBezTo>
                <a:cubicBezTo>
                  <a:pt x="1139267" y="86440"/>
                  <a:pt x="1139828" y="87561"/>
                  <a:pt x="1140202" y="88682"/>
                </a:cubicBezTo>
                <a:cubicBezTo>
                  <a:pt x="1147861" y="84759"/>
                  <a:pt x="1155147" y="98210"/>
                  <a:pt x="1163927" y="86441"/>
                </a:cubicBezTo>
                <a:cubicBezTo>
                  <a:pt x="1158696" y="79715"/>
                  <a:pt x="1153092" y="72429"/>
                  <a:pt x="1147674" y="65330"/>
                </a:cubicBezTo>
                <a:close/>
                <a:moveTo>
                  <a:pt x="821500" y="10758"/>
                </a:moveTo>
                <a:cubicBezTo>
                  <a:pt x="816191" y="12008"/>
                  <a:pt x="810725" y="7948"/>
                  <a:pt x="806353" y="13257"/>
                </a:cubicBezTo>
                <a:cubicBezTo>
                  <a:pt x="802293" y="9197"/>
                  <a:pt x="799950" y="12945"/>
                  <a:pt x="797140" y="15131"/>
                </a:cubicBezTo>
                <a:cubicBezTo>
                  <a:pt x="797608" y="16068"/>
                  <a:pt x="797921" y="17317"/>
                  <a:pt x="798545" y="18254"/>
                </a:cubicBezTo>
                <a:cubicBezTo>
                  <a:pt x="803230" y="24500"/>
                  <a:pt x="807290" y="30903"/>
                  <a:pt x="806977" y="39179"/>
                </a:cubicBezTo>
                <a:cubicBezTo>
                  <a:pt x="806822" y="43551"/>
                  <a:pt x="808070" y="47924"/>
                  <a:pt x="814005" y="47768"/>
                </a:cubicBezTo>
                <a:cubicBezTo>
                  <a:pt x="816347" y="35744"/>
                  <a:pt x="818846" y="23563"/>
                  <a:pt x="821500" y="10758"/>
                </a:cubicBezTo>
                <a:close/>
                <a:moveTo>
                  <a:pt x="904416" y="21647"/>
                </a:moveTo>
                <a:cubicBezTo>
                  <a:pt x="903257" y="22807"/>
                  <a:pt x="902097" y="23774"/>
                  <a:pt x="900936" y="24934"/>
                </a:cubicBezTo>
                <a:cubicBezTo>
                  <a:pt x="904224" y="29961"/>
                  <a:pt x="907703" y="35181"/>
                  <a:pt x="910990" y="40208"/>
                </a:cubicBezTo>
                <a:cubicBezTo>
                  <a:pt x="911957" y="40014"/>
                  <a:pt x="913116" y="39821"/>
                  <a:pt x="914276" y="39628"/>
                </a:cubicBezTo>
                <a:cubicBezTo>
                  <a:pt x="914084" y="35761"/>
                  <a:pt x="915050" y="31314"/>
                  <a:pt x="913310" y="28221"/>
                </a:cubicBezTo>
                <a:cubicBezTo>
                  <a:pt x="911763" y="25321"/>
                  <a:pt x="907510" y="23774"/>
                  <a:pt x="904416" y="21647"/>
                </a:cubicBezTo>
                <a:close/>
                <a:moveTo>
                  <a:pt x="821187" y="7792"/>
                </a:moveTo>
                <a:cubicBezTo>
                  <a:pt x="823687" y="7792"/>
                  <a:pt x="825560" y="7635"/>
                  <a:pt x="824780" y="11539"/>
                </a:cubicBezTo>
                <a:cubicBezTo>
                  <a:pt x="821344" y="26687"/>
                  <a:pt x="818065" y="41990"/>
                  <a:pt x="814785" y="57137"/>
                </a:cubicBezTo>
                <a:cubicBezTo>
                  <a:pt x="814629" y="57606"/>
                  <a:pt x="814629" y="58074"/>
                  <a:pt x="814473" y="58543"/>
                </a:cubicBezTo>
                <a:cubicBezTo>
                  <a:pt x="810101" y="80092"/>
                  <a:pt x="805884" y="101798"/>
                  <a:pt x="801356" y="123348"/>
                </a:cubicBezTo>
                <a:cubicBezTo>
                  <a:pt x="793236" y="162075"/>
                  <a:pt x="785116" y="200958"/>
                  <a:pt x="776995" y="239684"/>
                </a:cubicBezTo>
                <a:cubicBezTo>
                  <a:pt x="776839" y="240622"/>
                  <a:pt x="776371" y="241402"/>
                  <a:pt x="776059" y="242339"/>
                </a:cubicBezTo>
                <a:cubicBezTo>
                  <a:pt x="776683" y="248273"/>
                  <a:pt x="773716" y="249679"/>
                  <a:pt x="768094" y="249679"/>
                </a:cubicBezTo>
                <a:cubicBezTo>
                  <a:pt x="722184" y="249366"/>
                  <a:pt x="676431" y="249366"/>
                  <a:pt x="630521" y="249678"/>
                </a:cubicBezTo>
                <a:cubicBezTo>
                  <a:pt x="624275" y="249835"/>
                  <a:pt x="621933" y="247961"/>
                  <a:pt x="622557" y="242027"/>
                </a:cubicBezTo>
                <a:cubicBezTo>
                  <a:pt x="615218" y="211733"/>
                  <a:pt x="607723" y="181594"/>
                  <a:pt x="600540" y="151456"/>
                </a:cubicBezTo>
                <a:cubicBezTo>
                  <a:pt x="589608" y="105702"/>
                  <a:pt x="578989" y="59948"/>
                  <a:pt x="567902" y="14350"/>
                </a:cubicBezTo>
                <a:cubicBezTo>
                  <a:pt x="566653" y="9197"/>
                  <a:pt x="567122" y="7635"/>
                  <a:pt x="573056" y="7635"/>
                </a:cubicBezTo>
                <a:cubicBezTo>
                  <a:pt x="603662" y="7948"/>
                  <a:pt x="634425" y="7948"/>
                  <a:pt x="665032" y="7635"/>
                </a:cubicBezTo>
                <a:cubicBezTo>
                  <a:pt x="670340" y="7635"/>
                  <a:pt x="672059" y="9353"/>
                  <a:pt x="672995" y="14506"/>
                </a:cubicBezTo>
                <a:cubicBezTo>
                  <a:pt x="681585" y="65570"/>
                  <a:pt x="690641" y="116477"/>
                  <a:pt x="696263" y="168009"/>
                </a:cubicBezTo>
                <a:cubicBezTo>
                  <a:pt x="696263" y="168945"/>
                  <a:pt x="696732" y="169726"/>
                  <a:pt x="697669" y="172069"/>
                </a:cubicBezTo>
                <a:cubicBezTo>
                  <a:pt x="700010" y="153017"/>
                  <a:pt x="702041" y="135684"/>
                  <a:pt x="704383" y="118194"/>
                </a:cubicBezTo>
                <a:cubicBezTo>
                  <a:pt x="707350" y="96332"/>
                  <a:pt x="710786" y="74471"/>
                  <a:pt x="713753" y="52609"/>
                </a:cubicBezTo>
                <a:cubicBezTo>
                  <a:pt x="715470" y="39491"/>
                  <a:pt x="717031" y="26374"/>
                  <a:pt x="718593" y="13257"/>
                </a:cubicBezTo>
                <a:cubicBezTo>
                  <a:pt x="718905" y="9822"/>
                  <a:pt x="720155" y="7792"/>
                  <a:pt x="724214" y="7792"/>
                </a:cubicBezTo>
                <a:cubicBezTo>
                  <a:pt x="747170" y="8104"/>
                  <a:pt x="769969" y="8104"/>
                  <a:pt x="792767" y="8104"/>
                </a:cubicBezTo>
                <a:cubicBezTo>
                  <a:pt x="802293" y="7948"/>
                  <a:pt x="811662" y="7948"/>
                  <a:pt x="821187" y="7792"/>
                </a:cubicBezTo>
                <a:close/>
                <a:moveTo>
                  <a:pt x="1490048" y="101677"/>
                </a:moveTo>
                <a:cubicBezTo>
                  <a:pt x="1487862" y="102145"/>
                  <a:pt x="1487862" y="104644"/>
                  <a:pt x="1487705" y="106361"/>
                </a:cubicBezTo>
                <a:cubicBezTo>
                  <a:pt x="1487393" y="107923"/>
                  <a:pt x="1488331" y="109172"/>
                  <a:pt x="1490204" y="108391"/>
                </a:cubicBezTo>
                <a:cubicBezTo>
                  <a:pt x="1491453" y="107767"/>
                  <a:pt x="1493484" y="107454"/>
                  <a:pt x="1493640" y="105424"/>
                </a:cubicBezTo>
                <a:cubicBezTo>
                  <a:pt x="1492078" y="104487"/>
                  <a:pt x="1492390" y="101208"/>
                  <a:pt x="1490048" y="101677"/>
                </a:cubicBezTo>
                <a:close/>
                <a:moveTo>
                  <a:pt x="1008870" y="23670"/>
                </a:moveTo>
                <a:cubicBezTo>
                  <a:pt x="1004013" y="26098"/>
                  <a:pt x="1000089" y="28154"/>
                  <a:pt x="993364" y="31516"/>
                </a:cubicBezTo>
                <a:cubicBezTo>
                  <a:pt x="1000089" y="34132"/>
                  <a:pt x="1000650" y="43286"/>
                  <a:pt x="1009056" y="37121"/>
                </a:cubicBezTo>
                <a:cubicBezTo>
                  <a:pt x="1016529" y="31703"/>
                  <a:pt x="1008870" y="28527"/>
                  <a:pt x="1008870" y="23670"/>
                </a:cubicBezTo>
                <a:close/>
                <a:moveTo>
                  <a:pt x="1139454" y="35066"/>
                </a:moveTo>
                <a:cubicBezTo>
                  <a:pt x="1136839" y="36748"/>
                  <a:pt x="1133850" y="38802"/>
                  <a:pt x="1130487" y="41231"/>
                </a:cubicBezTo>
                <a:cubicBezTo>
                  <a:pt x="1130113" y="51879"/>
                  <a:pt x="1129740" y="63275"/>
                  <a:pt x="1129739" y="74671"/>
                </a:cubicBezTo>
                <a:cubicBezTo>
                  <a:pt x="1130673" y="74857"/>
                  <a:pt x="1131421" y="74857"/>
                  <a:pt x="1132356" y="74857"/>
                </a:cubicBezTo>
                <a:cubicBezTo>
                  <a:pt x="1135531" y="68132"/>
                  <a:pt x="1137772" y="60660"/>
                  <a:pt x="1142256" y="55055"/>
                </a:cubicBezTo>
                <a:cubicBezTo>
                  <a:pt x="1146366" y="50011"/>
                  <a:pt x="1147674" y="48890"/>
                  <a:pt x="1144311" y="43846"/>
                </a:cubicBezTo>
                <a:cubicBezTo>
                  <a:pt x="1142256" y="40857"/>
                  <a:pt x="1140762" y="37308"/>
                  <a:pt x="1139454" y="35066"/>
                </a:cubicBezTo>
                <a:close/>
                <a:moveTo>
                  <a:pt x="1082102" y="24231"/>
                </a:moveTo>
                <a:cubicBezTo>
                  <a:pt x="1072948" y="26659"/>
                  <a:pt x="1064541" y="29088"/>
                  <a:pt x="1056134" y="31516"/>
                </a:cubicBezTo>
                <a:cubicBezTo>
                  <a:pt x="1063046" y="34318"/>
                  <a:pt x="1069772" y="36373"/>
                  <a:pt x="1076497" y="36373"/>
                </a:cubicBezTo>
                <a:cubicBezTo>
                  <a:pt x="1083036" y="36561"/>
                  <a:pt x="1085278" y="32264"/>
                  <a:pt x="1082102" y="24231"/>
                </a:cubicBezTo>
                <a:close/>
                <a:moveTo>
                  <a:pt x="948304" y="1154"/>
                </a:moveTo>
                <a:cubicBezTo>
                  <a:pt x="948110" y="86801"/>
                  <a:pt x="947917" y="171288"/>
                  <a:pt x="947724" y="257321"/>
                </a:cubicBezTo>
                <a:cubicBezTo>
                  <a:pt x="922590" y="256548"/>
                  <a:pt x="898617" y="255774"/>
                  <a:pt x="874063" y="255001"/>
                </a:cubicBezTo>
                <a:cubicBezTo>
                  <a:pt x="873483" y="249395"/>
                  <a:pt x="872904" y="245528"/>
                  <a:pt x="872516" y="241854"/>
                </a:cubicBezTo>
                <a:cubicBezTo>
                  <a:pt x="864784" y="240308"/>
                  <a:pt x="859370" y="237215"/>
                  <a:pt x="859563" y="227354"/>
                </a:cubicBezTo>
                <a:cubicBezTo>
                  <a:pt x="860143" y="166648"/>
                  <a:pt x="860142" y="105747"/>
                  <a:pt x="860337" y="45041"/>
                </a:cubicBezTo>
                <a:cubicBezTo>
                  <a:pt x="860337" y="32474"/>
                  <a:pt x="860529" y="20101"/>
                  <a:pt x="860337" y="7534"/>
                </a:cubicBezTo>
                <a:cubicBezTo>
                  <a:pt x="860143" y="2700"/>
                  <a:pt x="861689" y="574"/>
                  <a:pt x="866910" y="767"/>
                </a:cubicBezTo>
                <a:cubicBezTo>
                  <a:pt x="878703" y="1154"/>
                  <a:pt x="891463" y="-1746"/>
                  <a:pt x="902290" y="1734"/>
                </a:cubicBezTo>
                <a:cubicBezTo>
                  <a:pt x="912150" y="4828"/>
                  <a:pt x="920077" y="961"/>
                  <a:pt x="928776" y="961"/>
                </a:cubicBezTo>
                <a:cubicBezTo>
                  <a:pt x="934770" y="961"/>
                  <a:pt x="940957" y="961"/>
                  <a:pt x="948304" y="1154"/>
                </a:cubicBezTo>
                <a:close/>
                <a:moveTo>
                  <a:pt x="1439044" y="69118"/>
                </a:moveTo>
                <a:cubicBezTo>
                  <a:pt x="1438243" y="69079"/>
                  <a:pt x="1437424" y="69587"/>
                  <a:pt x="1436174" y="69821"/>
                </a:cubicBezTo>
                <a:cubicBezTo>
                  <a:pt x="1433051" y="70445"/>
                  <a:pt x="1432270" y="73256"/>
                  <a:pt x="1429459" y="74818"/>
                </a:cubicBezTo>
                <a:cubicBezTo>
                  <a:pt x="1436799" y="77941"/>
                  <a:pt x="1442420" y="82938"/>
                  <a:pt x="1449916" y="83562"/>
                </a:cubicBezTo>
                <a:cubicBezTo>
                  <a:pt x="1452102" y="83719"/>
                  <a:pt x="1454288" y="84812"/>
                  <a:pt x="1455226" y="86842"/>
                </a:cubicBezTo>
                <a:cubicBezTo>
                  <a:pt x="1457255" y="91370"/>
                  <a:pt x="1458973" y="95118"/>
                  <a:pt x="1465063" y="91370"/>
                </a:cubicBezTo>
                <a:cubicBezTo>
                  <a:pt x="1467249" y="90121"/>
                  <a:pt x="1469279" y="93088"/>
                  <a:pt x="1469748" y="94806"/>
                </a:cubicBezTo>
                <a:cubicBezTo>
                  <a:pt x="1471310" y="100896"/>
                  <a:pt x="1475837" y="102770"/>
                  <a:pt x="1481303" y="104019"/>
                </a:cubicBezTo>
                <a:cubicBezTo>
                  <a:pt x="1480678" y="98710"/>
                  <a:pt x="1481615" y="92776"/>
                  <a:pt x="1473808" y="92151"/>
                </a:cubicBezTo>
                <a:cubicBezTo>
                  <a:pt x="1472090" y="91995"/>
                  <a:pt x="1469903" y="90277"/>
                  <a:pt x="1470997" y="89028"/>
                </a:cubicBezTo>
                <a:cubicBezTo>
                  <a:pt x="1476774" y="82469"/>
                  <a:pt x="1469123" y="84187"/>
                  <a:pt x="1467093" y="82782"/>
                </a:cubicBezTo>
                <a:cubicBezTo>
                  <a:pt x="1464751" y="81064"/>
                  <a:pt x="1462096" y="81689"/>
                  <a:pt x="1459441" y="81845"/>
                </a:cubicBezTo>
                <a:cubicBezTo>
                  <a:pt x="1451477" y="82157"/>
                  <a:pt x="1445231" y="77316"/>
                  <a:pt x="1441796" y="71694"/>
                </a:cubicBezTo>
                <a:cubicBezTo>
                  <a:pt x="1440624" y="69743"/>
                  <a:pt x="1439843" y="69157"/>
                  <a:pt x="1439044" y="69118"/>
                </a:cubicBezTo>
                <a:close/>
                <a:moveTo>
                  <a:pt x="1145805" y="24978"/>
                </a:moveTo>
                <a:cubicBezTo>
                  <a:pt x="1145058" y="26285"/>
                  <a:pt x="1144124" y="27406"/>
                  <a:pt x="1143565" y="28527"/>
                </a:cubicBezTo>
                <a:cubicBezTo>
                  <a:pt x="1146926" y="33572"/>
                  <a:pt x="1150476" y="38802"/>
                  <a:pt x="1153839" y="43846"/>
                </a:cubicBezTo>
                <a:cubicBezTo>
                  <a:pt x="1155333" y="43472"/>
                  <a:pt x="1156828" y="43099"/>
                  <a:pt x="1158323" y="42725"/>
                </a:cubicBezTo>
                <a:cubicBezTo>
                  <a:pt x="1159256" y="38242"/>
                  <a:pt x="1162432" y="31143"/>
                  <a:pt x="1160751" y="29835"/>
                </a:cubicBezTo>
                <a:cubicBezTo>
                  <a:pt x="1157014" y="26659"/>
                  <a:pt x="1150850" y="26473"/>
                  <a:pt x="1145805" y="24978"/>
                </a:cubicBezTo>
                <a:close/>
                <a:moveTo>
                  <a:pt x="1138893" y="10780"/>
                </a:moveTo>
                <a:cubicBezTo>
                  <a:pt x="1137773" y="15637"/>
                  <a:pt x="1137025" y="19373"/>
                  <a:pt x="1135532" y="25912"/>
                </a:cubicBezTo>
                <a:cubicBezTo>
                  <a:pt x="1142629" y="22176"/>
                  <a:pt x="1147301" y="19747"/>
                  <a:pt x="1152904" y="16945"/>
                </a:cubicBezTo>
                <a:cubicBezTo>
                  <a:pt x="1171400" y="24043"/>
                  <a:pt x="1181488" y="38428"/>
                  <a:pt x="1181674" y="58791"/>
                </a:cubicBezTo>
                <a:cubicBezTo>
                  <a:pt x="1181488" y="110540"/>
                  <a:pt x="1181114" y="162101"/>
                  <a:pt x="1180180" y="213662"/>
                </a:cubicBezTo>
                <a:cubicBezTo>
                  <a:pt x="1179806" y="226552"/>
                  <a:pt x="1172707" y="236640"/>
                  <a:pt x="1160937" y="242431"/>
                </a:cubicBezTo>
                <a:cubicBezTo>
                  <a:pt x="1158322" y="243739"/>
                  <a:pt x="1154773" y="242992"/>
                  <a:pt x="1151784" y="243366"/>
                </a:cubicBezTo>
                <a:cubicBezTo>
                  <a:pt x="1149168" y="243740"/>
                  <a:pt x="1145805" y="243365"/>
                  <a:pt x="1144125" y="244860"/>
                </a:cubicBezTo>
                <a:cubicBezTo>
                  <a:pt x="1136092" y="252520"/>
                  <a:pt x="1126004" y="251772"/>
                  <a:pt x="1116289" y="251585"/>
                </a:cubicBezTo>
                <a:cubicBezTo>
                  <a:pt x="1105641" y="251586"/>
                  <a:pt x="1094991" y="249904"/>
                  <a:pt x="1084530" y="248597"/>
                </a:cubicBezTo>
                <a:cubicBezTo>
                  <a:pt x="1082102" y="248223"/>
                  <a:pt x="1079672" y="245981"/>
                  <a:pt x="1076684" y="244299"/>
                </a:cubicBezTo>
                <a:cubicBezTo>
                  <a:pt x="1074442" y="252333"/>
                  <a:pt x="1068277" y="252520"/>
                  <a:pt x="1059310" y="250465"/>
                </a:cubicBezTo>
                <a:cubicBezTo>
                  <a:pt x="1067716" y="244673"/>
                  <a:pt x="1075003" y="239443"/>
                  <a:pt x="1074442" y="229354"/>
                </a:cubicBezTo>
                <a:cubicBezTo>
                  <a:pt x="1074255" y="227673"/>
                  <a:pt x="1074815" y="225618"/>
                  <a:pt x="1074069" y="224124"/>
                </a:cubicBezTo>
                <a:cubicBezTo>
                  <a:pt x="1068837" y="213475"/>
                  <a:pt x="1070146" y="211420"/>
                  <a:pt x="1080421" y="211047"/>
                </a:cubicBezTo>
                <a:cubicBezTo>
                  <a:pt x="1083036" y="216090"/>
                  <a:pt x="1085464" y="220574"/>
                  <a:pt x="1087706" y="225057"/>
                </a:cubicBezTo>
                <a:cubicBezTo>
                  <a:pt x="1100596" y="223003"/>
                  <a:pt x="1106200" y="209926"/>
                  <a:pt x="1099289" y="199464"/>
                </a:cubicBezTo>
                <a:cubicBezTo>
                  <a:pt x="1097794" y="197222"/>
                  <a:pt x="1096486" y="194420"/>
                  <a:pt x="1096487" y="191805"/>
                </a:cubicBezTo>
                <a:cubicBezTo>
                  <a:pt x="1096486" y="149210"/>
                  <a:pt x="1097047" y="106616"/>
                  <a:pt x="1096860" y="64023"/>
                </a:cubicBezTo>
                <a:cubicBezTo>
                  <a:pt x="1096673" y="51132"/>
                  <a:pt x="1083596" y="42539"/>
                  <a:pt x="1071826" y="47022"/>
                </a:cubicBezTo>
                <a:cubicBezTo>
                  <a:pt x="1070146" y="47582"/>
                  <a:pt x="1068651" y="51693"/>
                  <a:pt x="1068651" y="54308"/>
                </a:cubicBezTo>
                <a:cubicBezTo>
                  <a:pt x="1068277" y="75792"/>
                  <a:pt x="1068464" y="97275"/>
                  <a:pt x="1068276" y="118759"/>
                </a:cubicBezTo>
                <a:cubicBezTo>
                  <a:pt x="1068277" y="122122"/>
                  <a:pt x="1067716" y="125485"/>
                  <a:pt x="1067343" y="128847"/>
                </a:cubicBezTo>
                <a:cubicBezTo>
                  <a:pt x="1067343" y="128847"/>
                  <a:pt x="1067156" y="128847"/>
                  <a:pt x="1067156" y="128847"/>
                </a:cubicBezTo>
                <a:cubicBezTo>
                  <a:pt x="1056134" y="124924"/>
                  <a:pt x="1059123" y="134265"/>
                  <a:pt x="1056134" y="139496"/>
                </a:cubicBezTo>
                <a:cubicBezTo>
                  <a:pt x="1067530" y="142112"/>
                  <a:pt x="1066222" y="134452"/>
                  <a:pt x="1067156" y="128847"/>
                </a:cubicBezTo>
                <a:cubicBezTo>
                  <a:pt x="1067343" y="149584"/>
                  <a:pt x="1068091" y="170134"/>
                  <a:pt x="1067904" y="190870"/>
                </a:cubicBezTo>
                <a:cubicBezTo>
                  <a:pt x="1067716" y="200211"/>
                  <a:pt x="1070706" y="210112"/>
                  <a:pt x="1063793" y="218706"/>
                </a:cubicBezTo>
                <a:cubicBezTo>
                  <a:pt x="1063233" y="219266"/>
                  <a:pt x="1065475" y="221882"/>
                  <a:pt x="1065101" y="223002"/>
                </a:cubicBezTo>
                <a:cubicBezTo>
                  <a:pt x="1064354" y="225618"/>
                  <a:pt x="1063233" y="228794"/>
                  <a:pt x="1061178" y="230102"/>
                </a:cubicBezTo>
                <a:cubicBezTo>
                  <a:pt x="1054826" y="234211"/>
                  <a:pt x="1048101" y="237761"/>
                  <a:pt x="1041562" y="242805"/>
                </a:cubicBezTo>
                <a:cubicBezTo>
                  <a:pt x="1049034" y="242244"/>
                  <a:pt x="1054639" y="242619"/>
                  <a:pt x="1054826" y="252333"/>
                </a:cubicBezTo>
                <a:cubicBezTo>
                  <a:pt x="1031474" y="252146"/>
                  <a:pt x="1007935" y="252146"/>
                  <a:pt x="982902" y="252146"/>
                </a:cubicBezTo>
                <a:cubicBezTo>
                  <a:pt x="983090" y="189189"/>
                  <a:pt x="983275" y="126979"/>
                  <a:pt x="983463" y="63836"/>
                </a:cubicBezTo>
                <a:cubicBezTo>
                  <a:pt x="987012" y="63275"/>
                  <a:pt x="990562" y="63462"/>
                  <a:pt x="993364" y="62154"/>
                </a:cubicBezTo>
                <a:cubicBezTo>
                  <a:pt x="995793" y="61033"/>
                  <a:pt x="997847" y="58231"/>
                  <a:pt x="999156" y="55803"/>
                </a:cubicBezTo>
                <a:cubicBezTo>
                  <a:pt x="999716" y="54868"/>
                  <a:pt x="997848" y="52814"/>
                  <a:pt x="997100" y="51132"/>
                </a:cubicBezTo>
                <a:cubicBezTo>
                  <a:pt x="995045" y="53000"/>
                  <a:pt x="992990" y="54868"/>
                  <a:pt x="990935" y="56550"/>
                </a:cubicBezTo>
                <a:cubicBezTo>
                  <a:pt x="989814" y="57484"/>
                  <a:pt x="988507" y="58418"/>
                  <a:pt x="985144" y="61033"/>
                </a:cubicBezTo>
                <a:cubicBezTo>
                  <a:pt x="981968" y="41605"/>
                  <a:pt x="984210" y="24044"/>
                  <a:pt x="983276" y="4989"/>
                </a:cubicBezTo>
                <a:cubicBezTo>
                  <a:pt x="1035958" y="6483"/>
                  <a:pt x="1087706" y="2747"/>
                  <a:pt x="1138893" y="10780"/>
                </a:cubicBezTo>
                <a:close/>
                <a:moveTo>
                  <a:pt x="1419309" y="43899"/>
                </a:moveTo>
                <a:cubicBezTo>
                  <a:pt x="1414625" y="43430"/>
                  <a:pt x="1407754" y="49052"/>
                  <a:pt x="1407285" y="53424"/>
                </a:cubicBezTo>
                <a:cubicBezTo>
                  <a:pt x="1406504" y="54830"/>
                  <a:pt x="1405879" y="56235"/>
                  <a:pt x="1404943" y="57484"/>
                </a:cubicBezTo>
                <a:cubicBezTo>
                  <a:pt x="1403694" y="59046"/>
                  <a:pt x="1399321" y="58889"/>
                  <a:pt x="1402288" y="62325"/>
                </a:cubicBezTo>
                <a:cubicBezTo>
                  <a:pt x="1404474" y="64824"/>
                  <a:pt x="1406817" y="63418"/>
                  <a:pt x="1409159" y="61857"/>
                </a:cubicBezTo>
                <a:cubicBezTo>
                  <a:pt x="1411970" y="59983"/>
                  <a:pt x="1414937" y="57953"/>
                  <a:pt x="1418685" y="57796"/>
                </a:cubicBezTo>
                <a:cubicBezTo>
                  <a:pt x="1421964" y="56703"/>
                  <a:pt x="1425712" y="56235"/>
                  <a:pt x="1424618" y="51082"/>
                </a:cubicBezTo>
                <a:cubicBezTo>
                  <a:pt x="1423994" y="47802"/>
                  <a:pt x="1423369" y="44367"/>
                  <a:pt x="1419309" y="43899"/>
                </a:cubicBezTo>
                <a:close/>
                <a:moveTo>
                  <a:pt x="1447886" y="32031"/>
                </a:moveTo>
                <a:cubicBezTo>
                  <a:pt x="1443669" y="32812"/>
                  <a:pt x="1436018" y="31718"/>
                  <a:pt x="1435549" y="39526"/>
                </a:cubicBezTo>
                <a:cubicBezTo>
                  <a:pt x="1435237" y="44367"/>
                  <a:pt x="1437111" y="47959"/>
                  <a:pt x="1443358" y="48115"/>
                </a:cubicBezTo>
                <a:cubicBezTo>
                  <a:pt x="1446480" y="45772"/>
                  <a:pt x="1454132" y="48740"/>
                  <a:pt x="1453663" y="41868"/>
                </a:cubicBezTo>
                <a:cubicBezTo>
                  <a:pt x="1453507" y="38745"/>
                  <a:pt x="1453820" y="30781"/>
                  <a:pt x="1447886" y="32031"/>
                </a:cubicBezTo>
                <a:close/>
                <a:moveTo>
                  <a:pt x="1657543" y="59272"/>
                </a:moveTo>
                <a:cubicBezTo>
                  <a:pt x="1655513" y="59428"/>
                  <a:pt x="1654577" y="60678"/>
                  <a:pt x="1654577" y="62552"/>
                </a:cubicBezTo>
                <a:cubicBezTo>
                  <a:pt x="1654576" y="64894"/>
                  <a:pt x="1661760" y="71921"/>
                  <a:pt x="1663790" y="71609"/>
                </a:cubicBezTo>
                <a:cubicBezTo>
                  <a:pt x="1665820" y="71296"/>
                  <a:pt x="1666288" y="69579"/>
                  <a:pt x="1666132" y="67861"/>
                </a:cubicBezTo>
                <a:cubicBezTo>
                  <a:pt x="1665351" y="63020"/>
                  <a:pt x="1661603" y="60834"/>
                  <a:pt x="1657543" y="59272"/>
                </a:cubicBezTo>
                <a:close/>
                <a:moveTo>
                  <a:pt x="1759045" y="65050"/>
                </a:moveTo>
                <a:cubicBezTo>
                  <a:pt x="1758263" y="64582"/>
                  <a:pt x="1757327" y="65206"/>
                  <a:pt x="1757327" y="66456"/>
                </a:cubicBezTo>
                <a:cubicBezTo>
                  <a:pt x="1757483" y="68173"/>
                  <a:pt x="1758264" y="69579"/>
                  <a:pt x="1759982" y="70047"/>
                </a:cubicBezTo>
                <a:cubicBezTo>
                  <a:pt x="1761386" y="70360"/>
                  <a:pt x="1762480" y="69422"/>
                  <a:pt x="1762636" y="68329"/>
                </a:cubicBezTo>
                <a:cubicBezTo>
                  <a:pt x="1763104" y="65519"/>
                  <a:pt x="1760450" y="65987"/>
                  <a:pt x="1759045" y="65050"/>
                </a:cubicBezTo>
                <a:close/>
                <a:moveTo>
                  <a:pt x="1778720" y="67236"/>
                </a:moveTo>
                <a:cubicBezTo>
                  <a:pt x="1775910" y="70516"/>
                  <a:pt x="1773411" y="69735"/>
                  <a:pt x="1770913" y="68954"/>
                </a:cubicBezTo>
                <a:cubicBezTo>
                  <a:pt x="1766228" y="67549"/>
                  <a:pt x="1767321" y="72390"/>
                  <a:pt x="1765291" y="73795"/>
                </a:cubicBezTo>
                <a:cubicBezTo>
                  <a:pt x="1763105" y="75357"/>
                  <a:pt x="1765760" y="77387"/>
                  <a:pt x="1767164" y="78011"/>
                </a:cubicBezTo>
                <a:cubicBezTo>
                  <a:pt x="1773255" y="80666"/>
                  <a:pt x="1773411" y="87225"/>
                  <a:pt x="1777003" y="91441"/>
                </a:cubicBezTo>
                <a:cubicBezTo>
                  <a:pt x="1778564" y="93315"/>
                  <a:pt x="1776690" y="93627"/>
                  <a:pt x="1775909" y="94564"/>
                </a:cubicBezTo>
                <a:cubicBezTo>
                  <a:pt x="1770756" y="100810"/>
                  <a:pt x="1765291" y="99092"/>
                  <a:pt x="1759357" y="95813"/>
                </a:cubicBezTo>
                <a:cubicBezTo>
                  <a:pt x="1755141" y="93471"/>
                  <a:pt x="1750144" y="91128"/>
                  <a:pt x="1746240" y="95813"/>
                </a:cubicBezTo>
                <a:cubicBezTo>
                  <a:pt x="1744366" y="97999"/>
                  <a:pt x="1742335" y="99873"/>
                  <a:pt x="1739994" y="98936"/>
                </a:cubicBezTo>
                <a:cubicBezTo>
                  <a:pt x="1737495" y="97999"/>
                  <a:pt x="1735309" y="95657"/>
                  <a:pt x="1735933" y="92221"/>
                </a:cubicBezTo>
                <a:cubicBezTo>
                  <a:pt x="1736402" y="89098"/>
                  <a:pt x="1734840" y="87224"/>
                  <a:pt x="1732186" y="87381"/>
                </a:cubicBezTo>
                <a:cubicBezTo>
                  <a:pt x="1729218" y="87693"/>
                  <a:pt x="1728594" y="90660"/>
                  <a:pt x="1727345" y="93002"/>
                </a:cubicBezTo>
                <a:cubicBezTo>
                  <a:pt x="1725940" y="95969"/>
                  <a:pt x="1725940" y="98624"/>
                  <a:pt x="1727970" y="100810"/>
                </a:cubicBezTo>
                <a:cubicBezTo>
                  <a:pt x="1729843" y="102840"/>
                  <a:pt x="1731717" y="101279"/>
                  <a:pt x="1733592" y="100029"/>
                </a:cubicBezTo>
                <a:cubicBezTo>
                  <a:pt x="1735622" y="98780"/>
                  <a:pt x="1737183" y="98468"/>
                  <a:pt x="1736558" y="102059"/>
                </a:cubicBezTo>
                <a:cubicBezTo>
                  <a:pt x="1735309" y="109086"/>
                  <a:pt x="1738119" y="112366"/>
                  <a:pt x="1745146" y="113459"/>
                </a:cubicBezTo>
                <a:cubicBezTo>
                  <a:pt x="1752330" y="114552"/>
                  <a:pt x="1755922" y="109086"/>
                  <a:pt x="1760137" y="105495"/>
                </a:cubicBezTo>
                <a:cubicBezTo>
                  <a:pt x="1764354" y="102059"/>
                  <a:pt x="1766071" y="103933"/>
                  <a:pt x="1767321" y="107525"/>
                </a:cubicBezTo>
                <a:cubicBezTo>
                  <a:pt x="1767946" y="109555"/>
                  <a:pt x="1768101" y="111429"/>
                  <a:pt x="1769507" y="113303"/>
                </a:cubicBezTo>
                <a:cubicBezTo>
                  <a:pt x="1771693" y="116270"/>
                  <a:pt x="1769820" y="117675"/>
                  <a:pt x="1766853" y="117675"/>
                </a:cubicBezTo>
                <a:cubicBezTo>
                  <a:pt x="1764822" y="117675"/>
                  <a:pt x="1762949" y="116894"/>
                  <a:pt x="1760762" y="116426"/>
                </a:cubicBezTo>
                <a:cubicBezTo>
                  <a:pt x="1761543" y="121891"/>
                  <a:pt x="1765604" y="124077"/>
                  <a:pt x="1769195" y="122360"/>
                </a:cubicBezTo>
                <a:cubicBezTo>
                  <a:pt x="1772942" y="121111"/>
                  <a:pt x="1777784" y="118300"/>
                  <a:pt x="1774660" y="112366"/>
                </a:cubicBezTo>
                <a:cubicBezTo>
                  <a:pt x="1773255" y="109711"/>
                  <a:pt x="1774504" y="108149"/>
                  <a:pt x="1776847" y="107525"/>
                </a:cubicBezTo>
                <a:cubicBezTo>
                  <a:pt x="1779189" y="106900"/>
                  <a:pt x="1781062" y="105651"/>
                  <a:pt x="1782936" y="104089"/>
                </a:cubicBezTo>
                <a:cubicBezTo>
                  <a:pt x="1786840" y="100966"/>
                  <a:pt x="1790589" y="99873"/>
                  <a:pt x="1792775" y="106119"/>
                </a:cubicBezTo>
                <a:cubicBezTo>
                  <a:pt x="1793399" y="107993"/>
                  <a:pt x="1794648" y="109867"/>
                  <a:pt x="1796990" y="108930"/>
                </a:cubicBezTo>
                <a:cubicBezTo>
                  <a:pt x="1798864" y="108306"/>
                  <a:pt x="1800114" y="106900"/>
                  <a:pt x="1800426" y="104714"/>
                </a:cubicBezTo>
                <a:cubicBezTo>
                  <a:pt x="1800738" y="102215"/>
                  <a:pt x="1800739" y="99717"/>
                  <a:pt x="1799958" y="97062"/>
                </a:cubicBezTo>
                <a:cubicBezTo>
                  <a:pt x="1799177" y="94564"/>
                  <a:pt x="1797459" y="92690"/>
                  <a:pt x="1795429" y="92065"/>
                </a:cubicBezTo>
                <a:cubicBezTo>
                  <a:pt x="1793243" y="91441"/>
                  <a:pt x="1792306" y="94095"/>
                  <a:pt x="1791056" y="95657"/>
                </a:cubicBezTo>
                <a:cubicBezTo>
                  <a:pt x="1789651" y="97375"/>
                  <a:pt x="1788090" y="98780"/>
                  <a:pt x="1786372" y="100029"/>
                </a:cubicBezTo>
                <a:cubicBezTo>
                  <a:pt x="1785123" y="100966"/>
                  <a:pt x="1783717" y="100654"/>
                  <a:pt x="1782780" y="99249"/>
                </a:cubicBezTo>
                <a:cubicBezTo>
                  <a:pt x="1781843" y="97843"/>
                  <a:pt x="1780907" y="95189"/>
                  <a:pt x="1781844" y="94876"/>
                </a:cubicBezTo>
                <a:cubicBezTo>
                  <a:pt x="1786684" y="93627"/>
                  <a:pt x="1785435" y="89098"/>
                  <a:pt x="1787153" y="86600"/>
                </a:cubicBezTo>
                <a:cubicBezTo>
                  <a:pt x="1791369" y="80510"/>
                  <a:pt x="1787309" y="75356"/>
                  <a:pt x="1786997" y="69891"/>
                </a:cubicBezTo>
                <a:cubicBezTo>
                  <a:pt x="1786841" y="67549"/>
                  <a:pt x="1780750" y="64894"/>
                  <a:pt x="1778720" y="67236"/>
                </a:cubicBezTo>
                <a:close/>
                <a:moveTo>
                  <a:pt x="1598985" y="33038"/>
                </a:moveTo>
                <a:cubicBezTo>
                  <a:pt x="1596331" y="34287"/>
                  <a:pt x="1592270" y="33819"/>
                  <a:pt x="1591958" y="37879"/>
                </a:cubicBezTo>
                <a:cubicBezTo>
                  <a:pt x="1591801" y="40690"/>
                  <a:pt x="1594144" y="40690"/>
                  <a:pt x="1596017" y="40534"/>
                </a:cubicBezTo>
                <a:cubicBezTo>
                  <a:pt x="1599141" y="40065"/>
                  <a:pt x="1601171" y="38347"/>
                  <a:pt x="1601796" y="35536"/>
                </a:cubicBezTo>
                <a:cubicBezTo>
                  <a:pt x="1601639" y="33351"/>
                  <a:pt x="1600390" y="32257"/>
                  <a:pt x="1598985" y="33038"/>
                </a:cubicBezTo>
                <a:close/>
                <a:moveTo>
                  <a:pt x="1746239" y="50684"/>
                </a:moveTo>
                <a:cubicBezTo>
                  <a:pt x="1745147" y="50371"/>
                  <a:pt x="1743585" y="50059"/>
                  <a:pt x="1743585" y="51777"/>
                </a:cubicBezTo>
                <a:cubicBezTo>
                  <a:pt x="1743585" y="53807"/>
                  <a:pt x="1744678" y="55368"/>
                  <a:pt x="1747021" y="55525"/>
                </a:cubicBezTo>
                <a:cubicBezTo>
                  <a:pt x="1748113" y="55056"/>
                  <a:pt x="1750143" y="55837"/>
                  <a:pt x="1749832" y="53495"/>
                </a:cubicBezTo>
                <a:cubicBezTo>
                  <a:pt x="1749519" y="51464"/>
                  <a:pt x="1747958" y="50996"/>
                  <a:pt x="1746239" y="50684"/>
                </a:cubicBezTo>
                <a:close/>
                <a:moveTo>
                  <a:pt x="1757951" y="49903"/>
                </a:moveTo>
                <a:cubicBezTo>
                  <a:pt x="1756234" y="52558"/>
                  <a:pt x="1753891" y="53963"/>
                  <a:pt x="1754984" y="56618"/>
                </a:cubicBezTo>
                <a:cubicBezTo>
                  <a:pt x="1755453" y="57711"/>
                  <a:pt x="1757326" y="58023"/>
                  <a:pt x="1758107" y="57242"/>
                </a:cubicBezTo>
                <a:cubicBezTo>
                  <a:pt x="1759981" y="55369"/>
                  <a:pt x="1759045" y="53026"/>
                  <a:pt x="1757951" y="49903"/>
                </a:cubicBezTo>
                <a:close/>
                <a:moveTo>
                  <a:pt x="1698613" y="41002"/>
                </a:moveTo>
                <a:cubicBezTo>
                  <a:pt x="1684246" y="37723"/>
                  <a:pt x="1673940" y="45218"/>
                  <a:pt x="1673315" y="59897"/>
                </a:cubicBezTo>
                <a:cubicBezTo>
                  <a:pt x="1673003" y="68954"/>
                  <a:pt x="1673315" y="78011"/>
                  <a:pt x="1673315" y="90191"/>
                </a:cubicBezTo>
                <a:cubicBezTo>
                  <a:pt x="1674096" y="97999"/>
                  <a:pt x="1671910" y="109243"/>
                  <a:pt x="1674408" y="120330"/>
                </a:cubicBezTo>
                <a:cubicBezTo>
                  <a:pt x="1676438" y="129075"/>
                  <a:pt x="1684402" y="133135"/>
                  <a:pt x="1695802" y="132198"/>
                </a:cubicBezTo>
                <a:cubicBezTo>
                  <a:pt x="1704858" y="131417"/>
                  <a:pt x="1709855" y="126888"/>
                  <a:pt x="1710324" y="117831"/>
                </a:cubicBezTo>
                <a:cubicBezTo>
                  <a:pt x="1711417" y="96906"/>
                  <a:pt x="1711417" y="75981"/>
                  <a:pt x="1710324" y="55212"/>
                </a:cubicBezTo>
                <a:cubicBezTo>
                  <a:pt x="1709856" y="47248"/>
                  <a:pt x="1705639" y="42564"/>
                  <a:pt x="1698613" y="41002"/>
                </a:cubicBezTo>
                <a:close/>
                <a:moveTo>
                  <a:pt x="1732673" y="37332"/>
                </a:moveTo>
                <a:cubicBezTo>
                  <a:pt x="1731678" y="37489"/>
                  <a:pt x="1731014" y="39284"/>
                  <a:pt x="1729688" y="42876"/>
                </a:cubicBezTo>
                <a:cubicBezTo>
                  <a:pt x="1729375" y="43969"/>
                  <a:pt x="1728282" y="44750"/>
                  <a:pt x="1727345" y="45531"/>
                </a:cubicBezTo>
                <a:cubicBezTo>
                  <a:pt x="1724378" y="48341"/>
                  <a:pt x="1724847" y="50684"/>
                  <a:pt x="1727969" y="53182"/>
                </a:cubicBezTo>
                <a:cubicBezTo>
                  <a:pt x="1731093" y="55837"/>
                  <a:pt x="1732498" y="55056"/>
                  <a:pt x="1734060" y="51465"/>
                </a:cubicBezTo>
                <a:cubicBezTo>
                  <a:pt x="1735152" y="48654"/>
                  <a:pt x="1738432" y="48185"/>
                  <a:pt x="1741711" y="46780"/>
                </a:cubicBezTo>
                <a:cubicBezTo>
                  <a:pt x="1739993" y="44594"/>
                  <a:pt x="1738900" y="43032"/>
                  <a:pt x="1737651" y="41627"/>
                </a:cubicBezTo>
                <a:cubicBezTo>
                  <a:pt x="1734996" y="38660"/>
                  <a:pt x="1733669" y="37176"/>
                  <a:pt x="1732673" y="37332"/>
                </a:cubicBezTo>
                <a:close/>
                <a:moveTo>
                  <a:pt x="1529711" y="7826"/>
                </a:moveTo>
                <a:cubicBezTo>
                  <a:pt x="1536426" y="7202"/>
                  <a:pt x="1540018" y="8763"/>
                  <a:pt x="1538769" y="16259"/>
                </a:cubicBezTo>
                <a:cubicBezTo>
                  <a:pt x="1542359" y="22817"/>
                  <a:pt x="1540330" y="29688"/>
                  <a:pt x="1540799" y="36872"/>
                </a:cubicBezTo>
                <a:cubicBezTo>
                  <a:pt x="1540955" y="45929"/>
                  <a:pt x="1541111" y="54986"/>
                  <a:pt x="1540798" y="64043"/>
                </a:cubicBezTo>
                <a:cubicBezTo>
                  <a:pt x="1541111" y="76848"/>
                  <a:pt x="1541111" y="89653"/>
                  <a:pt x="1540798" y="102457"/>
                </a:cubicBezTo>
                <a:cubicBezTo>
                  <a:pt x="1541111" y="114481"/>
                  <a:pt x="1541111" y="126349"/>
                  <a:pt x="1540798" y="138217"/>
                </a:cubicBezTo>
                <a:cubicBezTo>
                  <a:pt x="1541111" y="148836"/>
                  <a:pt x="1541111" y="159299"/>
                  <a:pt x="1540799" y="169917"/>
                </a:cubicBezTo>
                <a:cubicBezTo>
                  <a:pt x="1541267" y="189749"/>
                  <a:pt x="1540955" y="209581"/>
                  <a:pt x="1540955" y="229413"/>
                </a:cubicBezTo>
                <a:cubicBezTo>
                  <a:pt x="1540955" y="232068"/>
                  <a:pt x="1540799" y="234566"/>
                  <a:pt x="1538925" y="236752"/>
                </a:cubicBezTo>
                <a:cubicBezTo>
                  <a:pt x="1538768" y="237689"/>
                  <a:pt x="1538613" y="238626"/>
                  <a:pt x="1538456" y="239563"/>
                </a:cubicBezTo>
                <a:cubicBezTo>
                  <a:pt x="1538456" y="242218"/>
                  <a:pt x="1538300" y="244873"/>
                  <a:pt x="1538456" y="247527"/>
                </a:cubicBezTo>
                <a:cubicBezTo>
                  <a:pt x="1538612" y="250338"/>
                  <a:pt x="1536739" y="249870"/>
                  <a:pt x="1535177" y="249870"/>
                </a:cubicBezTo>
                <a:cubicBezTo>
                  <a:pt x="1505664" y="249870"/>
                  <a:pt x="1476150" y="249713"/>
                  <a:pt x="1446636" y="249869"/>
                </a:cubicBezTo>
                <a:cubicBezTo>
                  <a:pt x="1443357" y="249869"/>
                  <a:pt x="1442733" y="248620"/>
                  <a:pt x="1442733" y="245653"/>
                </a:cubicBezTo>
                <a:cubicBezTo>
                  <a:pt x="1442732" y="241593"/>
                  <a:pt x="1442576" y="237533"/>
                  <a:pt x="1442420" y="233473"/>
                </a:cubicBezTo>
                <a:cubicBezTo>
                  <a:pt x="1442420" y="231911"/>
                  <a:pt x="1442576" y="230506"/>
                  <a:pt x="1442576" y="228945"/>
                </a:cubicBezTo>
                <a:cubicBezTo>
                  <a:pt x="1441952" y="223791"/>
                  <a:pt x="1442421" y="218482"/>
                  <a:pt x="1442421" y="213329"/>
                </a:cubicBezTo>
                <a:cubicBezTo>
                  <a:pt x="1442420" y="206770"/>
                  <a:pt x="1442421" y="200212"/>
                  <a:pt x="1442420" y="193653"/>
                </a:cubicBezTo>
                <a:cubicBezTo>
                  <a:pt x="1441015" y="191467"/>
                  <a:pt x="1440703" y="188969"/>
                  <a:pt x="1440703" y="186470"/>
                </a:cubicBezTo>
                <a:cubicBezTo>
                  <a:pt x="1440546" y="175070"/>
                  <a:pt x="1440546" y="163827"/>
                  <a:pt x="1440703" y="152428"/>
                </a:cubicBezTo>
                <a:cubicBezTo>
                  <a:pt x="1440703" y="149929"/>
                  <a:pt x="1440858" y="147431"/>
                  <a:pt x="1442421" y="145245"/>
                </a:cubicBezTo>
                <a:cubicBezTo>
                  <a:pt x="1442421" y="138374"/>
                  <a:pt x="1442421" y="131346"/>
                  <a:pt x="1442421" y="124319"/>
                </a:cubicBezTo>
                <a:cubicBezTo>
                  <a:pt x="1442420" y="121196"/>
                  <a:pt x="1442420" y="117917"/>
                  <a:pt x="1442576" y="114794"/>
                </a:cubicBezTo>
                <a:cubicBezTo>
                  <a:pt x="1442577" y="112451"/>
                  <a:pt x="1442576" y="110265"/>
                  <a:pt x="1442576" y="108079"/>
                </a:cubicBezTo>
                <a:cubicBezTo>
                  <a:pt x="1444138" y="103551"/>
                  <a:pt x="1440859" y="99334"/>
                  <a:pt x="1442108" y="94806"/>
                </a:cubicBezTo>
                <a:cubicBezTo>
                  <a:pt x="1441015" y="83094"/>
                  <a:pt x="1438204" y="79971"/>
                  <a:pt x="1426024" y="77160"/>
                </a:cubicBezTo>
                <a:cubicBezTo>
                  <a:pt x="1423057" y="76535"/>
                  <a:pt x="1419934" y="76223"/>
                  <a:pt x="1416967" y="75755"/>
                </a:cubicBezTo>
                <a:cubicBezTo>
                  <a:pt x="1405100" y="75442"/>
                  <a:pt x="1393232" y="75130"/>
                  <a:pt x="1381363" y="75130"/>
                </a:cubicBezTo>
                <a:cubicBezTo>
                  <a:pt x="1377303" y="75130"/>
                  <a:pt x="1376679" y="73412"/>
                  <a:pt x="1376835" y="69977"/>
                </a:cubicBezTo>
                <a:cubicBezTo>
                  <a:pt x="1377147" y="64355"/>
                  <a:pt x="1377460" y="58577"/>
                  <a:pt x="1376835" y="52956"/>
                </a:cubicBezTo>
                <a:cubicBezTo>
                  <a:pt x="1376367" y="47178"/>
                  <a:pt x="1378709" y="45304"/>
                  <a:pt x="1384018" y="45929"/>
                </a:cubicBezTo>
                <a:cubicBezTo>
                  <a:pt x="1389639" y="44367"/>
                  <a:pt x="1395730" y="44367"/>
                  <a:pt x="1401195" y="42025"/>
                </a:cubicBezTo>
                <a:cubicBezTo>
                  <a:pt x="1404630" y="39370"/>
                  <a:pt x="1409003" y="38745"/>
                  <a:pt x="1413063" y="37809"/>
                </a:cubicBezTo>
                <a:cubicBezTo>
                  <a:pt x="1425556" y="34841"/>
                  <a:pt x="1437580" y="30782"/>
                  <a:pt x="1449135" y="25472"/>
                </a:cubicBezTo>
                <a:cubicBezTo>
                  <a:pt x="1452259" y="24067"/>
                  <a:pt x="1455382" y="22974"/>
                  <a:pt x="1458661" y="22818"/>
                </a:cubicBezTo>
                <a:cubicBezTo>
                  <a:pt x="1461940" y="21100"/>
                  <a:pt x="1465844" y="20007"/>
                  <a:pt x="1468499" y="17508"/>
                </a:cubicBezTo>
                <a:cubicBezTo>
                  <a:pt x="1478180" y="8451"/>
                  <a:pt x="1489579" y="6421"/>
                  <a:pt x="1502228" y="7826"/>
                </a:cubicBezTo>
                <a:cubicBezTo>
                  <a:pt x="1504414" y="7983"/>
                  <a:pt x="1506444" y="7670"/>
                  <a:pt x="1508630" y="7670"/>
                </a:cubicBezTo>
                <a:cubicBezTo>
                  <a:pt x="1515657" y="7826"/>
                  <a:pt x="1522685" y="8295"/>
                  <a:pt x="1529711" y="7826"/>
                </a:cubicBezTo>
                <a:close/>
                <a:moveTo>
                  <a:pt x="1772162" y="40534"/>
                </a:moveTo>
                <a:cubicBezTo>
                  <a:pt x="1768570" y="41002"/>
                  <a:pt x="1769351" y="43813"/>
                  <a:pt x="1769039" y="45999"/>
                </a:cubicBezTo>
                <a:cubicBezTo>
                  <a:pt x="1768726" y="48029"/>
                  <a:pt x="1769039" y="50528"/>
                  <a:pt x="1771381" y="50059"/>
                </a:cubicBezTo>
                <a:cubicBezTo>
                  <a:pt x="1773410" y="49434"/>
                  <a:pt x="1776221" y="47248"/>
                  <a:pt x="1776690" y="45218"/>
                </a:cubicBezTo>
                <a:cubicBezTo>
                  <a:pt x="1777314" y="42876"/>
                  <a:pt x="1774348" y="41471"/>
                  <a:pt x="1772162" y="40534"/>
                </a:cubicBezTo>
                <a:close/>
                <a:moveTo>
                  <a:pt x="1670816" y="13675"/>
                </a:moveTo>
                <a:cubicBezTo>
                  <a:pt x="1667849" y="14455"/>
                  <a:pt x="1663633" y="14924"/>
                  <a:pt x="1665508" y="19765"/>
                </a:cubicBezTo>
                <a:cubicBezTo>
                  <a:pt x="1668162" y="26636"/>
                  <a:pt x="1673159" y="32101"/>
                  <a:pt x="1677687" y="37723"/>
                </a:cubicBezTo>
                <a:cubicBezTo>
                  <a:pt x="1678936" y="39128"/>
                  <a:pt x="1680967" y="39441"/>
                  <a:pt x="1682840" y="38035"/>
                </a:cubicBezTo>
                <a:cubicBezTo>
                  <a:pt x="1684714" y="36630"/>
                  <a:pt x="1683777" y="35693"/>
                  <a:pt x="1682529" y="34131"/>
                </a:cubicBezTo>
                <a:cubicBezTo>
                  <a:pt x="1680810" y="32101"/>
                  <a:pt x="1681279" y="29759"/>
                  <a:pt x="1682685" y="27572"/>
                </a:cubicBezTo>
                <a:cubicBezTo>
                  <a:pt x="1684402" y="24762"/>
                  <a:pt x="1684558" y="21951"/>
                  <a:pt x="1682684" y="19296"/>
                </a:cubicBezTo>
                <a:cubicBezTo>
                  <a:pt x="1679561" y="18516"/>
                  <a:pt x="1679874" y="24449"/>
                  <a:pt x="1676282" y="22263"/>
                </a:cubicBezTo>
                <a:cubicBezTo>
                  <a:pt x="1674565" y="21326"/>
                  <a:pt x="1673315" y="19765"/>
                  <a:pt x="1673627" y="17735"/>
                </a:cubicBezTo>
                <a:cubicBezTo>
                  <a:pt x="1674096" y="15236"/>
                  <a:pt x="1674720" y="12582"/>
                  <a:pt x="1670816" y="13675"/>
                </a:cubicBezTo>
                <a:close/>
                <a:moveTo>
                  <a:pt x="1714598" y="3661"/>
                </a:moveTo>
                <a:cubicBezTo>
                  <a:pt x="1727814" y="4618"/>
                  <a:pt x="1740930" y="6648"/>
                  <a:pt x="1753891" y="10395"/>
                </a:cubicBezTo>
                <a:cubicBezTo>
                  <a:pt x="1756546" y="11176"/>
                  <a:pt x="1759201" y="12269"/>
                  <a:pt x="1761856" y="13206"/>
                </a:cubicBezTo>
                <a:cubicBezTo>
                  <a:pt x="1765291" y="15236"/>
                  <a:pt x="1769039" y="17110"/>
                  <a:pt x="1771537" y="20389"/>
                </a:cubicBezTo>
                <a:cubicBezTo>
                  <a:pt x="1772317" y="20545"/>
                  <a:pt x="1772787" y="21014"/>
                  <a:pt x="1773410" y="21482"/>
                </a:cubicBezTo>
                <a:cubicBezTo>
                  <a:pt x="1772631" y="21483"/>
                  <a:pt x="1771850" y="21483"/>
                  <a:pt x="1770912" y="21639"/>
                </a:cubicBezTo>
                <a:cubicBezTo>
                  <a:pt x="1772786" y="24762"/>
                  <a:pt x="1776847" y="25543"/>
                  <a:pt x="1778565" y="29447"/>
                </a:cubicBezTo>
                <a:cubicBezTo>
                  <a:pt x="1779969" y="32570"/>
                  <a:pt x="1780595" y="28197"/>
                  <a:pt x="1781688" y="27416"/>
                </a:cubicBezTo>
                <a:cubicBezTo>
                  <a:pt x="1781375" y="27104"/>
                  <a:pt x="1781063" y="26948"/>
                  <a:pt x="1780907" y="26636"/>
                </a:cubicBezTo>
                <a:cubicBezTo>
                  <a:pt x="1781375" y="26636"/>
                  <a:pt x="1781843" y="26636"/>
                  <a:pt x="1782468" y="26480"/>
                </a:cubicBezTo>
                <a:cubicBezTo>
                  <a:pt x="1790120" y="29446"/>
                  <a:pt x="1794336" y="39128"/>
                  <a:pt x="1791212" y="47404"/>
                </a:cubicBezTo>
                <a:cubicBezTo>
                  <a:pt x="1790276" y="49747"/>
                  <a:pt x="1789027" y="51933"/>
                  <a:pt x="1790588" y="54275"/>
                </a:cubicBezTo>
                <a:cubicBezTo>
                  <a:pt x="1790588" y="54900"/>
                  <a:pt x="1790432" y="55368"/>
                  <a:pt x="1790276" y="55993"/>
                </a:cubicBezTo>
                <a:cubicBezTo>
                  <a:pt x="1793086" y="60209"/>
                  <a:pt x="1792618" y="68642"/>
                  <a:pt x="1801676" y="64426"/>
                </a:cubicBezTo>
                <a:cubicBezTo>
                  <a:pt x="1801675" y="64113"/>
                  <a:pt x="1801675" y="63957"/>
                  <a:pt x="1801675" y="63801"/>
                </a:cubicBezTo>
                <a:cubicBezTo>
                  <a:pt x="1802612" y="63957"/>
                  <a:pt x="1803549" y="64113"/>
                  <a:pt x="1804486" y="64113"/>
                </a:cubicBezTo>
                <a:cubicBezTo>
                  <a:pt x="1806360" y="77699"/>
                  <a:pt x="1806204" y="91441"/>
                  <a:pt x="1806204" y="105026"/>
                </a:cubicBezTo>
                <a:cubicBezTo>
                  <a:pt x="1806203" y="108306"/>
                  <a:pt x="1806829" y="111741"/>
                  <a:pt x="1804642" y="114708"/>
                </a:cubicBezTo>
                <a:cubicBezTo>
                  <a:pt x="1804173" y="115489"/>
                  <a:pt x="1803706" y="116426"/>
                  <a:pt x="1803237" y="117207"/>
                </a:cubicBezTo>
                <a:cubicBezTo>
                  <a:pt x="1802924" y="116738"/>
                  <a:pt x="1802456" y="116426"/>
                  <a:pt x="1801988" y="116113"/>
                </a:cubicBezTo>
                <a:cubicBezTo>
                  <a:pt x="1799801" y="117831"/>
                  <a:pt x="1800270" y="125951"/>
                  <a:pt x="1794648" y="118768"/>
                </a:cubicBezTo>
                <a:cubicBezTo>
                  <a:pt x="1793399" y="117207"/>
                  <a:pt x="1790900" y="118456"/>
                  <a:pt x="1789495" y="119549"/>
                </a:cubicBezTo>
                <a:cubicBezTo>
                  <a:pt x="1788089" y="120642"/>
                  <a:pt x="1787934" y="122516"/>
                  <a:pt x="1788870" y="124078"/>
                </a:cubicBezTo>
                <a:cubicBezTo>
                  <a:pt x="1789807" y="125639"/>
                  <a:pt x="1790901" y="127045"/>
                  <a:pt x="1791994" y="128606"/>
                </a:cubicBezTo>
                <a:cubicBezTo>
                  <a:pt x="1792931" y="128450"/>
                  <a:pt x="1794024" y="128294"/>
                  <a:pt x="1794961" y="127981"/>
                </a:cubicBezTo>
                <a:cubicBezTo>
                  <a:pt x="1795273" y="128138"/>
                  <a:pt x="1795429" y="128294"/>
                  <a:pt x="1795586" y="128294"/>
                </a:cubicBezTo>
                <a:cubicBezTo>
                  <a:pt x="1806048" y="129231"/>
                  <a:pt x="1805891" y="129231"/>
                  <a:pt x="1806672" y="139849"/>
                </a:cubicBezTo>
                <a:cubicBezTo>
                  <a:pt x="1806828" y="159213"/>
                  <a:pt x="1806204" y="178576"/>
                  <a:pt x="1805423" y="197940"/>
                </a:cubicBezTo>
                <a:cubicBezTo>
                  <a:pt x="1805267" y="212462"/>
                  <a:pt x="1796835" y="222144"/>
                  <a:pt x="1786372" y="230576"/>
                </a:cubicBezTo>
                <a:cubicBezTo>
                  <a:pt x="1769820" y="243850"/>
                  <a:pt x="1750144" y="248847"/>
                  <a:pt x="1729688" y="251814"/>
                </a:cubicBezTo>
                <a:cubicBezTo>
                  <a:pt x="1700642" y="256030"/>
                  <a:pt x="1671441" y="254624"/>
                  <a:pt x="1642396" y="250565"/>
                </a:cubicBezTo>
                <a:cubicBezTo>
                  <a:pt x="1633339" y="247910"/>
                  <a:pt x="1624125" y="245880"/>
                  <a:pt x="1615538" y="242132"/>
                </a:cubicBezTo>
                <a:cubicBezTo>
                  <a:pt x="1605231" y="237603"/>
                  <a:pt x="1596174" y="231513"/>
                  <a:pt x="1588991" y="222768"/>
                </a:cubicBezTo>
                <a:cubicBezTo>
                  <a:pt x="1587585" y="221988"/>
                  <a:pt x="1586960" y="220895"/>
                  <a:pt x="1586805" y="219333"/>
                </a:cubicBezTo>
                <a:cubicBezTo>
                  <a:pt x="1586805" y="219333"/>
                  <a:pt x="1586805" y="219177"/>
                  <a:pt x="1586805" y="219021"/>
                </a:cubicBezTo>
                <a:cubicBezTo>
                  <a:pt x="1580559" y="210120"/>
                  <a:pt x="1578684" y="199970"/>
                  <a:pt x="1577904" y="189351"/>
                </a:cubicBezTo>
                <a:cubicBezTo>
                  <a:pt x="1577591" y="185916"/>
                  <a:pt x="1578841" y="184666"/>
                  <a:pt x="1582276" y="184667"/>
                </a:cubicBezTo>
                <a:cubicBezTo>
                  <a:pt x="1584775" y="184666"/>
                  <a:pt x="1587116" y="184666"/>
                  <a:pt x="1589616" y="184666"/>
                </a:cubicBezTo>
                <a:cubicBezTo>
                  <a:pt x="1589772" y="184510"/>
                  <a:pt x="1589927" y="184510"/>
                  <a:pt x="1590084" y="184510"/>
                </a:cubicBezTo>
                <a:cubicBezTo>
                  <a:pt x="1592426" y="183886"/>
                  <a:pt x="1594769" y="184042"/>
                  <a:pt x="1597111" y="184042"/>
                </a:cubicBezTo>
                <a:cubicBezTo>
                  <a:pt x="1618348" y="184042"/>
                  <a:pt x="1639741" y="184198"/>
                  <a:pt x="1660978" y="183886"/>
                </a:cubicBezTo>
                <a:cubicBezTo>
                  <a:pt x="1663321" y="183886"/>
                  <a:pt x="1665351" y="184042"/>
                  <a:pt x="1667225" y="184510"/>
                </a:cubicBezTo>
                <a:cubicBezTo>
                  <a:pt x="1667849" y="184510"/>
                  <a:pt x="1668630" y="184510"/>
                  <a:pt x="1669254" y="184510"/>
                </a:cubicBezTo>
                <a:cubicBezTo>
                  <a:pt x="1674876" y="184510"/>
                  <a:pt x="1674096" y="187477"/>
                  <a:pt x="1673627" y="190444"/>
                </a:cubicBezTo>
                <a:cubicBezTo>
                  <a:pt x="1673784" y="191069"/>
                  <a:pt x="1674096" y="191693"/>
                  <a:pt x="1674252" y="192318"/>
                </a:cubicBezTo>
                <a:cubicBezTo>
                  <a:pt x="1675501" y="194816"/>
                  <a:pt x="1675501" y="197627"/>
                  <a:pt x="1675501" y="200438"/>
                </a:cubicBezTo>
                <a:cubicBezTo>
                  <a:pt x="1675969" y="209808"/>
                  <a:pt x="1678624" y="212618"/>
                  <a:pt x="1688774" y="214024"/>
                </a:cubicBezTo>
                <a:cubicBezTo>
                  <a:pt x="1707357" y="213868"/>
                  <a:pt x="1710324" y="210432"/>
                  <a:pt x="1708919" y="191381"/>
                </a:cubicBezTo>
                <a:cubicBezTo>
                  <a:pt x="1708138" y="180138"/>
                  <a:pt x="1708606" y="168738"/>
                  <a:pt x="1708919" y="157964"/>
                </a:cubicBezTo>
                <a:cubicBezTo>
                  <a:pt x="1673159" y="177015"/>
                  <a:pt x="1637243" y="175453"/>
                  <a:pt x="1601015" y="159057"/>
                </a:cubicBezTo>
                <a:cubicBezTo>
                  <a:pt x="1592114" y="153435"/>
                  <a:pt x="1583681" y="147345"/>
                  <a:pt x="1580089" y="136570"/>
                </a:cubicBezTo>
                <a:cubicBezTo>
                  <a:pt x="1576342" y="124077"/>
                  <a:pt x="1575249" y="111429"/>
                  <a:pt x="1575873" y="98468"/>
                </a:cubicBezTo>
                <a:cubicBezTo>
                  <a:pt x="1575718" y="88161"/>
                  <a:pt x="1575405" y="77855"/>
                  <a:pt x="1576030" y="67549"/>
                </a:cubicBezTo>
                <a:cubicBezTo>
                  <a:pt x="1578060" y="58023"/>
                  <a:pt x="1577279" y="47873"/>
                  <a:pt x="1582901" y="39284"/>
                </a:cubicBezTo>
                <a:cubicBezTo>
                  <a:pt x="1585711" y="34756"/>
                  <a:pt x="1588366" y="29915"/>
                  <a:pt x="1593675" y="27729"/>
                </a:cubicBezTo>
                <a:cubicBezTo>
                  <a:pt x="1617568" y="9146"/>
                  <a:pt x="1645676" y="4618"/>
                  <a:pt x="1674721" y="3368"/>
                </a:cubicBezTo>
                <a:cubicBezTo>
                  <a:pt x="1688072" y="2822"/>
                  <a:pt x="1701384" y="2705"/>
                  <a:pt x="1714598" y="3661"/>
                </a:cubicBezTo>
                <a:close/>
              </a:path>
            </a:pathLst>
          </a:custGeom>
          <a:solidFill>
            <a:schemeClr val="accent3"/>
          </a:solidFill>
          <a:ln w="3133" cap="flat">
            <a:noFill/>
            <a:prstDash val="solid"/>
            <a:miter/>
          </a:ln>
        </p:spPr>
        <p:txBody>
          <a:bodyPr rtlCol="0" anchor="ctr"/>
          <a:lstStyle/>
          <a:p>
            <a:endParaRPr lang="en-US"/>
          </a:p>
        </p:txBody>
      </p:sp>
      <p:grpSp>
        <p:nvGrpSpPr>
          <p:cNvPr id="35" name="Graphic 101">
            <a:extLst>
              <a:ext uri="{FF2B5EF4-FFF2-40B4-BE49-F238E27FC236}">
                <a16:creationId xmlns:a16="http://schemas.microsoft.com/office/drawing/2014/main" id="{6CBC7FB3-6D62-4761-BF59-1E2290005E3A}"/>
              </a:ext>
            </a:extLst>
          </p:cNvPr>
          <p:cNvGrpSpPr/>
          <p:nvPr userDrawn="1"/>
        </p:nvGrpSpPr>
        <p:grpSpPr>
          <a:xfrm>
            <a:off x="3817736" y="1161522"/>
            <a:ext cx="4556528" cy="4534956"/>
            <a:chOff x="6590183" y="440651"/>
            <a:chExt cx="3299274" cy="3283656"/>
          </a:xfrm>
          <a:solidFill>
            <a:schemeClr val="accent3">
              <a:alpha val="5000"/>
            </a:schemeClr>
          </a:solidFill>
        </p:grpSpPr>
        <p:sp>
          <p:nvSpPr>
            <p:cNvPr id="36" name="Freeform: Shape 35">
              <a:extLst>
                <a:ext uri="{FF2B5EF4-FFF2-40B4-BE49-F238E27FC236}">
                  <a16:creationId xmlns:a16="http://schemas.microsoft.com/office/drawing/2014/main" id="{672EB0B9-2580-4FDD-815B-21B0DA3F8788}"/>
                </a:ext>
              </a:extLst>
            </p:cNvPr>
            <p:cNvSpPr/>
            <p:nvPr/>
          </p:nvSpPr>
          <p:spPr>
            <a:xfrm>
              <a:off x="6749875" y="2381170"/>
              <a:ext cx="2977545" cy="1342745"/>
            </a:xfrm>
            <a:custGeom>
              <a:avLst/>
              <a:gdLst>
                <a:gd name="connsiteX0" fmla="*/ 739506 w 2977545"/>
                <a:gd name="connsiteY0" fmla="*/ 1342746 h 1342745"/>
                <a:gd name="connsiteX1" fmla="*/ 632133 w 2977545"/>
                <a:gd name="connsiteY1" fmla="*/ 1279494 h 1342745"/>
                <a:gd name="connsiteX2" fmla="*/ 6638 w 2977545"/>
                <a:gd name="connsiteY2" fmla="*/ 918331 h 1342745"/>
                <a:gd name="connsiteX3" fmla="*/ 0 w 2977545"/>
                <a:gd name="connsiteY3" fmla="*/ 911693 h 1342745"/>
                <a:gd name="connsiteX4" fmla="*/ 75356 w 2977545"/>
                <a:gd name="connsiteY4" fmla="*/ 930825 h 1342745"/>
                <a:gd name="connsiteX5" fmla="*/ 671568 w 2977545"/>
                <a:gd name="connsiteY5" fmla="*/ 1087004 h 1342745"/>
                <a:gd name="connsiteX6" fmla="*/ 691481 w 2977545"/>
                <a:gd name="connsiteY6" fmla="*/ 1082708 h 1342745"/>
                <a:gd name="connsiteX7" fmla="*/ 1247477 w 2977545"/>
                <a:gd name="connsiteY7" fmla="*/ 670006 h 1342745"/>
                <a:gd name="connsiteX8" fmla="*/ 1256067 w 2977545"/>
                <a:gd name="connsiteY8" fmla="*/ 648532 h 1342745"/>
                <a:gd name="connsiteX9" fmla="*/ 1231469 w 2977545"/>
                <a:gd name="connsiteY9" fmla="*/ 452137 h 1342745"/>
                <a:gd name="connsiteX10" fmla="*/ 1204137 w 2977545"/>
                <a:gd name="connsiteY10" fmla="*/ 232706 h 1342745"/>
                <a:gd name="connsiteX11" fmla="*/ 1186177 w 2977545"/>
                <a:gd name="connsiteY11" fmla="*/ 85898 h 1342745"/>
                <a:gd name="connsiteX12" fmla="*/ 1191643 w 2977545"/>
                <a:gd name="connsiteY12" fmla="*/ 76137 h 1342745"/>
                <a:gd name="connsiteX13" fmla="*/ 1323224 w 2977545"/>
                <a:gd name="connsiteY13" fmla="*/ 0 h 1342745"/>
                <a:gd name="connsiteX14" fmla="*/ 1487602 w 2977545"/>
                <a:gd name="connsiteY14" fmla="*/ 284245 h 1342745"/>
                <a:gd name="connsiteX15" fmla="*/ 1651980 w 2977545"/>
                <a:gd name="connsiteY15" fmla="*/ 0 h 1342745"/>
                <a:gd name="connsiteX16" fmla="*/ 1783951 w 2977545"/>
                <a:gd name="connsiteY16" fmla="*/ 76527 h 1342745"/>
                <a:gd name="connsiteX17" fmla="*/ 1789027 w 2977545"/>
                <a:gd name="connsiteY17" fmla="*/ 87460 h 1342745"/>
                <a:gd name="connsiteX18" fmla="*/ 1743735 w 2977545"/>
                <a:gd name="connsiteY18" fmla="*/ 457603 h 1342745"/>
                <a:gd name="connsiteX19" fmla="*/ 1718746 w 2977545"/>
                <a:gd name="connsiteY19" fmla="*/ 652827 h 1342745"/>
                <a:gd name="connsiteX20" fmla="*/ 1726555 w 2977545"/>
                <a:gd name="connsiteY20" fmla="*/ 668445 h 1342745"/>
                <a:gd name="connsiteX21" fmla="*/ 2047893 w 2977545"/>
                <a:gd name="connsiteY21" fmla="*/ 907007 h 1342745"/>
                <a:gd name="connsiteX22" fmla="*/ 2283332 w 2977545"/>
                <a:gd name="connsiteY22" fmla="*/ 1081928 h 1342745"/>
                <a:gd name="connsiteX23" fmla="*/ 2305588 w 2977545"/>
                <a:gd name="connsiteY23" fmla="*/ 1086223 h 1342745"/>
                <a:gd name="connsiteX24" fmla="*/ 2970128 w 2977545"/>
                <a:gd name="connsiteY24" fmla="*/ 912474 h 1342745"/>
                <a:gd name="connsiteX25" fmla="*/ 2977546 w 2977545"/>
                <a:gd name="connsiteY25" fmla="*/ 911693 h 1342745"/>
                <a:gd name="connsiteX26" fmla="*/ 2969737 w 2977545"/>
                <a:gd name="connsiteY26" fmla="*/ 917550 h 1342745"/>
                <a:gd name="connsiteX27" fmla="*/ 2245068 w 2977545"/>
                <a:gd name="connsiteY27" fmla="*/ 1335718 h 1342745"/>
                <a:gd name="connsiteX28" fmla="*/ 2235698 w 2977545"/>
                <a:gd name="connsiteY28" fmla="*/ 1342355 h 1342745"/>
                <a:gd name="connsiteX29" fmla="*/ 2230622 w 2977545"/>
                <a:gd name="connsiteY29" fmla="*/ 1342355 h 1342745"/>
                <a:gd name="connsiteX30" fmla="*/ 2221642 w 2977545"/>
                <a:gd name="connsiteY30" fmla="*/ 1336108 h 1342745"/>
                <a:gd name="connsiteX31" fmla="*/ 1498144 w 2977545"/>
                <a:gd name="connsiteY31" fmla="*/ 957375 h 1342745"/>
                <a:gd name="connsiteX32" fmla="*/ 1477060 w 2977545"/>
                <a:gd name="connsiteY32" fmla="*/ 957375 h 1342745"/>
                <a:gd name="connsiteX33" fmla="*/ 753562 w 2977545"/>
                <a:gd name="connsiteY33" fmla="*/ 1336108 h 1342745"/>
                <a:gd name="connsiteX34" fmla="*/ 744582 w 2977545"/>
                <a:gd name="connsiteY34" fmla="*/ 1342355 h 1342745"/>
                <a:gd name="connsiteX35" fmla="*/ 739506 w 2977545"/>
                <a:gd name="connsiteY35" fmla="*/ 1342746 h 134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77545" h="1342745">
                  <a:moveTo>
                    <a:pt x="739506" y="1342746"/>
                  </a:moveTo>
                  <a:cubicBezTo>
                    <a:pt x="703585" y="1321662"/>
                    <a:pt x="668054" y="1300187"/>
                    <a:pt x="632133" y="1279494"/>
                  </a:cubicBezTo>
                  <a:cubicBezTo>
                    <a:pt x="424025" y="1159236"/>
                    <a:pt x="215136" y="1038978"/>
                    <a:pt x="6638" y="918331"/>
                  </a:cubicBezTo>
                  <a:cubicBezTo>
                    <a:pt x="4295" y="916769"/>
                    <a:pt x="1562" y="915207"/>
                    <a:pt x="0" y="911693"/>
                  </a:cubicBezTo>
                  <a:cubicBezTo>
                    <a:pt x="24989" y="917940"/>
                    <a:pt x="50368" y="924578"/>
                    <a:pt x="75356" y="930825"/>
                  </a:cubicBezTo>
                  <a:cubicBezTo>
                    <a:pt x="274094" y="982754"/>
                    <a:pt x="472831" y="1034684"/>
                    <a:pt x="671568" y="1087004"/>
                  </a:cubicBezTo>
                  <a:cubicBezTo>
                    <a:pt x="679377" y="1088956"/>
                    <a:pt x="684843" y="1087394"/>
                    <a:pt x="691481" y="1082708"/>
                  </a:cubicBezTo>
                  <a:cubicBezTo>
                    <a:pt x="876553" y="944881"/>
                    <a:pt x="1062015" y="807444"/>
                    <a:pt x="1247477" y="670006"/>
                  </a:cubicBezTo>
                  <a:cubicBezTo>
                    <a:pt x="1255286" y="664150"/>
                    <a:pt x="1257629" y="658684"/>
                    <a:pt x="1256067" y="648532"/>
                  </a:cubicBezTo>
                  <a:cubicBezTo>
                    <a:pt x="1247477" y="582937"/>
                    <a:pt x="1239668" y="517732"/>
                    <a:pt x="1231469" y="452137"/>
                  </a:cubicBezTo>
                  <a:cubicBezTo>
                    <a:pt x="1222488" y="379124"/>
                    <a:pt x="1213508" y="305720"/>
                    <a:pt x="1204137" y="232706"/>
                  </a:cubicBezTo>
                  <a:cubicBezTo>
                    <a:pt x="1198281" y="183900"/>
                    <a:pt x="1192034" y="134704"/>
                    <a:pt x="1186177" y="85898"/>
                  </a:cubicBezTo>
                  <a:cubicBezTo>
                    <a:pt x="1185786" y="82775"/>
                    <a:pt x="1188910" y="78089"/>
                    <a:pt x="1191643" y="76137"/>
                  </a:cubicBezTo>
                  <a:cubicBezTo>
                    <a:pt x="1234983" y="50758"/>
                    <a:pt x="1278322" y="25770"/>
                    <a:pt x="1323224" y="0"/>
                  </a:cubicBezTo>
                  <a:cubicBezTo>
                    <a:pt x="1377886" y="94488"/>
                    <a:pt x="1432549" y="188976"/>
                    <a:pt x="1487602" y="284245"/>
                  </a:cubicBezTo>
                  <a:cubicBezTo>
                    <a:pt x="1542655" y="188586"/>
                    <a:pt x="1597317" y="94488"/>
                    <a:pt x="1651980" y="0"/>
                  </a:cubicBezTo>
                  <a:cubicBezTo>
                    <a:pt x="1696491" y="25770"/>
                    <a:pt x="1740221" y="50758"/>
                    <a:pt x="1783951" y="76527"/>
                  </a:cubicBezTo>
                  <a:cubicBezTo>
                    <a:pt x="1786684" y="78089"/>
                    <a:pt x="1789417" y="83946"/>
                    <a:pt x="1789027" y="87460"/>
                  </a:cubicBezTo>
                  <a:cubicBezTo>
                    <a:pt x="1774189" y="210841"/>
                    <a:pt x="1758962" y="334222"/>
                    <a:pt x="1743735" y="457603"/>
                  </a:cubicBezTo>
                  <a:cubicBezTo>
                    <a:pt x="1735535" y="522808"/>
                    <a:pt x="1727336" y="587622"/>
                    <a:pt x="1718746" y="652827"/>
                  </a:cubicBezTo>
                  <a:cubicBezTo>
                    <a:pt x="1717575" y="661026"/>
                    <a:pt x="1721479" y="664540"/>
                    <a:pt x="1726555" y="668445"/>
                  </a:cubicBezTo>
                  <a:cubicBezTo>
                    <a:pt x="1833928" y="747705"/>
                    <a:pt x="1940910" y="827356"/>
                    <a:pt x="2047893" y="907007"/>
                  </a:cubicBezTo>
                  <a:cubicBezTo>
                    <a:pt x="2126372" y="965184"/>
                    <a:pt x="2205243" y="1023361"/>
                    <a:pt x="2283332" y="1081928"/>
                  </a:cubicBezTo>
                  <a:cubicBezTo>
                    <a:pt x="2290750" y="1087394"/>
                    <a:pt x="2296998" y="1088565"/>
                    <a:pt x="2305588" y="1086223"/>
                  </a:cubicBezTo>
                  <a:cubicBezTo>
                    <a:pt x="2526971" y="1028046"/>
                    <a:pt x="2748744" y="970260"/>
                    <a:pt x="2970128" y="912474"/>
                  </a:cubicBezTo>
                  <a:cubicBezTo>
                    <a:pt x="2971689" y="912083"/>
                    <a:pt x="2973642" y="912083"/>
                    <a:pt x="2977546" y="911693"/>
                  </a:cubicBezTo>
                  <a:cubicBezTo>
                    <a:pt x="2973642" y="914426"/>
                    <a:pt x="2971689" y="916378"/>
                    <a:pt x="2969737" y="917550"/>
                  </a:cubicBezTo>
                  <a:cubicBezTo>
                    <a:pt x="2728051" y="1056939"/>
                    <a:pt x="2486364" y="1196329"/>
                    <a:pt x="2245068" y="1335718"/>
                  </a:cubicBezTo>
                  <a:cubicBezTo>
                    <a:pt x="2241945" y="1337670"/>
                    <a:pt x="2238821" y="1340013"/>
                    <a:pt x="2235698" y="1342355"/>
                  </a:cubicBezTo>
                  <a:cubicBezTo>
                    <a:pt x="2234136" y="1342355"/>
                    <a:pt x="2232183" y="1342355"/>
                    <a:pt x="2230622" y="1342355"/>
                  </a:cubicBezTo>
                  <a:cubicBezTo>
                    <a:pt x="2227498" y="1340013"/>
                    <a:pt x="2224765" y="1337670"/>
                    <a:pt x="2221642" y="1336108"/>
                  </a:cubicBezTo>
                  <a:cubicBezTo>
                    <a:pt x="1980345" y="1209994"/>
                    <a:pt x="1739049" y="1083880"/>
                    <a:pt x="1498144" y="957375"/>
                  </a:cubicBezTo>
                  <a:cubicBezTo>
                    <a:pt x="1490335" y="953471"/>
                    <a:pt x="1484869" y="953471"/>
                    <a:pt x="1477060" y="957375"/>
                  </a:cubicBezTo>
                  <a:cubicBezTo>
                    <a:pt x="1236154" y="1083880"/>
                    <a:pt x="994858" y="1209994"/>
                    <a:pt x="753562" y="1336108"/>
                  </a:cubicBezTo>
                  <a:cubicBezTo>
                    <a:pt x="750438" y="1337670"/>
                    <a:pt x="747315" y="1340403"/>
                    <a:pt x="744582" y="1342355"/>
                  </a:cubicBezTo>
                  <a:cubicBezTo>
                    <a:pt x="743020" y="1342746"/>
                    <a:pt x="741458" y="1342746"/>
                    <a:pt x="739506" y="1342746"/>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37" name="Freeform: Shape 36">
              <a:extLst>
                <a:ext uri="{FF2B5EF4-FFF2-40B4-BE49-F238E27FC236}">
                  <a16:creationId xmlns:a16="http://schemas.microsoft.com/office/drawing/2014/main" id="{DCC8469E-C2C1-466A-9952-DCBBBAEB8DF0}"/>
                </a:ext>
              </a:extLst>
            </p:cNvPr>
            <p:cNvSpPr/>
            <p:nvPr/>
          </p:nvSpPr>
          <p:spPr>
            <a:xfrm>
              <a:off x="8269493" y="441431"/>
              <a:ext cx="1618401" cy="2582023"/>
            </a:xfrm>
            <a:custGeom>
              <a:avLst/>
              <a:gdLst>
                <a:gd name="connsiteX0" fmla="*/ 1618401 w 1618401"/>
                <a:gd name="connsiteY0" fmla="*/ 2582024 h 2582023"/>
                <a:gd name="connsiteX1" fmla="*/ 1593022 w 1618401"/>
                <a:gd name="connsiteY1" fmla="*/ 2494954 h 2582023"/>
                <a:gd name="connsiteX2" fmla="*/ 1433330 w 1618401"/>
                <a:gd name="connsiteY2" fmla="*/ 1913189 h 2582023"/>
                <a:gd name="connsiteX3" fmla="*/ 1416150 w 1618401"/>
                <a:gd name="connsiteY3" fmla="*/ 1893666 h 2582023"/>
                <a:gd name="connsiteX4" fmla="*/ 783236 w 1618401"/>
                <a:gd name="connsiteY4" fmla="*/ 1619573 h 2582023"/>
                <a:gd name="connsiteX5" fmla="*/ 760200 w 1618401"/>
                <a:gd name="connsiteY5" fmla="*/ 1622696 h 2582023"/>
                <a:gd name="connsiteX6" fmla="*/ 312357 w 1618401"/>
                <a:gd name="connsiteY6" fmla="*/ 1960823 h 2582023"/>
                <a:gd name="connsiteX7" fmla="*/ 292054 w 1618401"/>
                <a:gd name="connsiteY7" fmla="*/ 1962385 h 2582023"/>
                <a:gd name="connsiteX8" fmla="*/ 164378 w 1618401"/>
                <a:gd name="connsiteY8" fmla="*/ 1888590 h 2582023"/>
                <a:gd name="connsiteX9" fmla="*/ 328756 w 1618401"/>
                <a:gd name="connsiteY9" fmla="*/ 1603955 h 2582023"/>
                <a:gd name="connsiteX10" fmla="*/ 1171 w 1618401"/>
                <a:gd name="connsiteY10" fmla="*/ 1603955 h 2582023"/>
                <a:gd name="connsiteX11" fmla="*/ 390 w 1618401"/>
                <a:gd name="connsiteY11" fmla="*/ 1591460 h 2582023"/>
                <a:gd name="connsiteX12" fmla="*/ 0 w 1618401"/>
                <a:gd name="connsiteY12" fmla="*/ 1456366 h 2582023"/>
                <a:gd name="connsiteX13" fmla="*/ 11323 w 1618401"/>
                <a:gd name="connsiteY13" fmla="*/ 1439967 h 2582023"/>
                <a:gd name="connsiteX14" fmla="*/ 524760 w 1618401"/>
                <a:gd name="connsiteY14" fmla="*/ 1222879 h 2582023"/>
                <a:gd name="connsiteX15" fmla="*/ 542721 w 1618401"/>
                <a:gd name="connsiteY15" fmla="*/ 1200623 h 2582023"/>
                <a:gd name="connsiteX16" fmla="*/ 564586 w 1618401"/>
                <a:gd name="connsiteY16" fmla="*/ 1007743 h 2582023"/>
                <a:gd name="connsiteX17" fmla="*/ 586841 w 1618401"/>
                <a:gd name="connsiteY17" fmla="*/ 817595 h 2582023"/>
                <a:gd name="connsiteX18" fmla="*/ 608316 w 1618401"/>
                <a:gd name="connsiteY18" fmla="*/ 629790 h 2582023"/>
                <a:gd name="connsiteX19" fmla="*/ 621201 w 1618401"/>
                <a:gd name="connsiteY19" fmla="*/ 513437 h 2582023"/>
                <a:gd name="connsiteX20" fmla="*/ 615344 w 1618401"/>
                <a:gd name="connsiteY20" fmla="*/ 497039 h 2582023"/>
                <a:gd name="connsiteX21" fmla="*/ 131190 w 1618401"/>
                <a:gd name="connsiteY21" fmla="*/ 6638 h 2582023"/>
                <a:gd name="connsiteX22" fmla="*/ 127676 w 1618401"/>
                <a:gd name="connsiteY22" fmla="*/ 0 h 2582023"/>
                <a:gd name="connsiteX23" fmla="*/ 247543 w 1618401"/>
                <a:gd name="connsiteY23" fmla="*/ 69109 h 2582023"/>
                <a:gd name="connsiteX24" fmla="*/ 860935 w 1618401"/>
                <a:gd name="connsiteY24" fmla="*/ 422854 h 2582023"/>
                <a:gd name="connsiteX25" fmla="*/ 872648 w 1618401"/>
                <a:gd name="connsiteY25" fmla="*/ 441986 h 2582023"/>
                <a:gd name="connsiteX26" fmla="*/ 881629 w 1618401"/>
                <a:gd name="connsiteY26" fmla="*/ 659464 h 2582023"/>
                <a:gd name="connsiteX27" fmla="*/ 890999 w 1618401"/>
                <a:gd name="connsiteY27" fmla="*/ 883190 h 2582023"/>
                <a:gd name="connsiteX28" fmla="*/ 899979 w 1618401"/>
                <a:gd name="connsiteY28" fmla="*/ 1103012 h 2582023"/>
                <a:gd name="connsiteX29" fmla="*/ 906227 w 1618401"/>
                <a:gd name="connsiteY29" fmla="*/ 1256067 h 2582023"/>
                <a:gd name="connsiteX30" fmla="*/ 919892 w 1618401"/>
                <a:gd name="connsiteY30" fmla="*/ 1279494 h 2582023"/>
                <a:gd name="connsiteX31" fmla="*/ 1606688 w 1618401"/>
                <a:gd name="connsiteY31" fmla="*/ 1714451 h 2582023"/>
                <a:gd name="connsiteX32" fmla="*/ 1618401 w 1618401"/>
                <a:gd name="connsiteY32" fmla="*/ 1722260 h 2582023"/>
                <a:gd name="connsiteX33" fmla="*/ 1618401 w 1618401"/>
                <a:gd name="connsiteY33" fmla="*/ 2582024 h 258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8401" h="2582023">
                  <a:moveTo>
                    <a:pt x="1618401" y="2582024"/>
                  </a:moveTo>
                  <a:cubicBezTo>
                    <a:pt x="1609812" y="2553130"/>
                    <a:pt x="1600831" y="2524238"/>
                    <a:pt x="1593022" y="2494954"/>
                  </a:cubicBezTo>
                  <a:cubicBezTo>
                    <a:pt x="1539531" y="2300902"/>
                    <a:pt x="1486430" y="2107241"/>
                    <a:pt x="1433330" y="1913189"/>
                  </a:cubicBezTo>
                  <a:cubicBezTo>
                    <a:pt x="1430596" y="1903427"/>
                    <a:pt x="1425911" y="1897571"/>
                    <a:pt x="1416150" y="1893666"/>
                  </a:cubicBezTo>
                  <a:cubicBezTo>
                    <a:pt x="1204918" y="1802692"/>
                    <a:pt x="994077" y="1711328"/>
                    <a:pt x="783236" y="1619573"/>
                  </a:cubicBezTo>
                  <a:cubicBezTo>
                    <a:pt x="773865" y="1615668"/>
                    <a:pt x="768008" y="1616839"/>
                    <a:pt x="760200" y="1622696"/>
                  </a:cubicBezTo>
                  <a:cubicBezTo>
                    <a:pt x="611049" y="1735535"/>
                    <a:pt x="461508" y="1847984"/>
                    <a:pt x="312357" y="1960823"/>
                  </a:cubicBezTo>
                  <a:cubicBezTo>
                    <a:pt x="305329" y="1966289"/>
                    <a:pt x="300253" y="1967070"/>
                    <a:pt x="292054" y="1962385"/>
                  </a:cubicBezTo>
                  <a:cubicBezTo>
                    <a:pt x="250276" y="1937396"/>
                    <a:pt x="207718" y="1913579"/>
                    <a:pt x="164378" y="1888590"/>
                  </a:cubicBezTo>
                  <a:cubicBezTo>
                    <a:pt x="219041" y="1793712"/>
                    <a:pt x="273313" y="1699614"/>
                    <a:pt x="328756" y="1603955"/>
                  </a:cubicBezTo>
                  <a:cubicBezTo>
                    <a:pt x="218260" y="1603955"/>
                    <a:pt x="110106" y="1603955"/>
                    <a:pt x="1171" y="1603955"/>
                  </a:cubicBezTo>
                  <a:cubicBezTo>
                    <a:pt x="781" y="1598879"/>
                    <a:pt x="390" y="1595365"/>
                    <a:pt x="390" y="1591460"/>
                  </a:cubicBezTo>
                  <a:cubicBezTo>
                    <a:pt x="390" y="1546559"/>
                    <a:pt x="781" y="1501267"/>
                    <a:pt x="0" y="1456366"/>
                  </a:cubicBezTo>
                  <a:cubicBezTo>
                    <a:pt x="0" y="1446995"/>
                    <a:pt x="3514" y="1443091"/>
                    <a:pt x="11323" y="1439967"/>
                  </a:cubicBezTo>
                  <a:cubicBezTo>
                    <a:pt x="182339" y="1367735"/>
                    <a:pt x="353354" y="1295111"/>
                    <a:pt x="524760" y="1222879"/>
                  </a:cubicBezTo>
                  <a:cubicBezTo>
                    <a:pt x="535693" y="1218194"/>
                    <a:pt x="541159" y="1213508"/>
                    <a:pt x="542721" y="1200623"/>
                  </a:cubicBezTo>
                  <a:cubicBezTo>
                    <a:pt x="549358" y="1136200"/>
                    <a:pt x="557167" y="1072166"/>
                    <a:pt x="564586" y="1007743"/>
                  </a:cubicBezTo>
                  <a:cubicBezTo>
                    <a:pt x="572004" y="944490"/>
                    <a:pt x="579423" y="880848"/>
                    <a:pt x="586841" y="817595"/>
                  </a:cubicBezTo>
                  <a:cubicBezTo>
                    <a:pt x="594260" y="755124"/>
                    <a:pt x="601288" y="692262"/>
                    <a:pt x="608316" y="629790"/>
                  </a:cubicBezTo>
                  <a:cubicBezTo>
                    <a:pt x="612611" y="591136"/>
                    <a:pt x="617296" y="552482"/>
                    <a:pt x="621201" y="513437"/>
                  </a:cubicBezTo>
                  <a:cubicBezTo>
                    <a:pt x="621591" y="507971"/>
                    <a:pt x="618858" y="500943"/>
                    <a:pt x="615344" y="497039"/>
                  </a:cubicBezTo>
                  <a:cubicBezTo>
                    <a:pt x="454090" y="333441"/>
                    <a:pt x="292835" y="169844"/>
                    <a:pt x="131190" y="6638"/>
                  </a:cubicBezTo>
                  <a:cubicBezTo>
                    <a:pt x="129628" y="5076"/>
                    <a:pt x="128066" y="3124"/>
                    <a:pt x="127676" y="0"/>
                  </a:cubicBezTo>
                  <a:cubicBezTo>
                    <a:pt x="167502" y="23036"/>
                    <a:pt x="207327" y="46073"/>
                    <a:pt x="247543" y="69109"/>
                  </a:cubicBezTo>
                  <a:cubicBezTo>
                    <a:pt x="452137" y="187024"/>
                    <a:pt x="656341" y="305329"/>
                    <a:pt x="860935" y="422854"/>
                  </a:cubicBezTo>
                  <a:cubicBezTo>
                    <a:pt x="869134" y="427539"/>
                    <a:pt x="872258" y="432615"/>
                    <a:pt x="872648" y="441986"/>
                  </a:cubicBezTo>
                  <a:cubicBezTo>
                    <a:pt x="875381" y="514609"/>
                    <a:pt x="878505" y="586841"/>
                    <a:pt x="881629" y="659464"/>
                  </a:cubicBezTo>
                  <a:cubicBezTo>
                    <a:pt x="884752" y="734040"/>
                    <a:pt x="887876" y="808615"/>
                    <a:pt x="890999" y="883190"/>
                  </a:cubicBezTo>
                  <a:cubicBezTo>
                    <a:pt x="894123" y="956594"/>
                    <a:pt x="896856" y="1029998"/>
                    <a:pt x="899979" y="1103012"/>
                  </a:cubicBezTo>
                  <a:cubicBezTo>
                    <a:pt x="901932" y="1154160"/>
                    <a:pt x="904665" y="1204918"/>
                    <a:pt x="906227" y="1256067"/>
                  </a:cubicBezTo>
                  <a:cubicBezTo>
                    <a:pt x="906617" y="1267390"/>
                    <a:pt x="910521" y="1273246"/>
                    <a:pt x="919892" y="1279494"/>
                  </a:cubicBezTo>
                  <a:cubicBezTo>
                    <a:pt x="1149085" y="1424349"/>
                    <a:pt x="1377886" y="1569205"/>
                    <a:pt x="1606688" y="1714451"/>
                  </a:cubicBezTo>
                  <a:cubicBezTo>
                    <a:pt x="1610592" y="1716794"/>
                    <a:pt x="1614497" y="1719527"/>
                    <a:pt x="1618401" y="1722260"/>
                  </a:cubicBezTo>
                  <a:cubicBezTo>
                    <a:pt x="1618401" y="2008067"/>
                    <a:pt x="1618401" y="2295045"/>
                    <a:pt x="1618401" y="2582024"/>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38" name="Freeform: Shape 37">
              <a:extLst>
                <a:ext uri="{FF2B5EF4-FFF2-40B4-BE49-F238E27FC236}">
                  <a16:creationId xmlns:a16="http://schemas.microsoft.com/office/drawing/2014/main" id="{78A2E8BE-0DEC-44F8-8438-359BB9C4D17A}"/>
                </a:ext>
              </a:extLst>
            </p:cNvPr>
            <p:cNvSpPr/>
            <p:nvPr/>
          </p:nvSpPr>
          <p:spPr>
            <a:xfrm>
              <a:off x="6589011" y="445392"/>
              <a:ext cx="1619218" cy="2576891"/>
            </a:xfrm>
            <a:custGeom>
              <a:avLst/>
              <a:gdLst>
                <a:gd name="connsiteX0" fmla="*/ 1490725 w 1619218"/>
                <a:gd name="connsiteY0" fmla="*/ 725 h 2576891"/>
                <a:gd name="connsiteX1" fmla="*/ 1480964 w 1619218"/>
                <a:gd name="connsiteY1" fmla="*/ 10876 h 2576891"/>
                <a:gd name="connsiteX2" fmla="*/ 1005790 w 1619218"/>
                <a:gd name="connsiteY2" fmla="*/ 491906 h 2576891"/>
                <a:gd name="connsiteX3" fmla="*/ 997982 w 1619218"/>
                <a:gd name="connsiteY3" fmla="*/ 513381 h 2576891"/>
                <a:gd name="connsiteX4" fmla="*/ 1019847 w 1619218"/>
                <a:gd name="connsiteY4" fmla="*/ 703919 h 2576891"/>
                <a:gd name="connsiteX5" fmla="*/ 1041712 w 1619218"/>
                <a:gd name="connsiteY5" fmla="*/ 892895 h 2576891"/>
                <a:gd name="connsiteX6" fmla="*/ 1063967 w 1619218"/>
                <a:gd name="connsiteY6" fmla="*/ 1084604 h 2576891"/>
                <a:gd name="connsiteX7" fmla="*/ 1077242 w 1619218"/>
                <a:gd name="connsiteY7" fmla="*/ 1202129 h 2576891"/>
                <a:gd name="connsiteX8" fmla="*/ 1090127 w 1619218"/>
                <a:gd name="connsiteY8" fmla="*/ 1218528 h 2576891"/>
                <a:gd name="connsiteX9" fmla="*/ 1485259 w 1619218"/>
                <a:gd name="connsiteY9" fmla="*/ 1385639 h 2576891"/>
                <a:gd name="connsiteX10" fmla="*/ 1608250 w 1619218"/>
                <a:gd name="connsiteY10" fmla="*/ 1437568 h 2576891"/>
                <a:gd name="connsiteX11" fmla="*/ 1619182 w 1619218"/>
                <a:gd name="connsiteY11" fmla="*/ 1454748 h 2576891"/>
                <a:gd name="connsiteX12" fmla="*/ 1618792 w 1619218"/>
                <a:gd name="connsiteY12" fmla="*/ 1601556 h 2576891"/>
                <a:gd name="connsiteX13" fmla="*/ 1290036 w 1619218"/>
                <a:gd name="connsiteY13" fmla="*/ 1601556 h 2576891"/>
                <a:gd name="connsiteX14" fmla="*/ 1454414 w 1619218"/>
                <a:gd name="connsiteY14" fmla="*/ 1886582 h 2576891"/>
                <a:gd name="connsiteX15" fmla="*/ 1372030 w 1619218"/>
                <a:gd name="connsiteY15" fmla="*/ 1934216 h 2576891"/>
                <a:gd name="connsiteX16" fmla="*/ 1326347 w 1619218"/>
                <a:gd name="connsiteY16" fmla="*/ 1960767 h 2576891"/>
                <a:gd name="connsiteX17" fmla="*/ 1307215 w 1619218"/>
                <a:gd name="connsiteY17" fmla="*/ 1959595 h 2576891"/>
                <a:gd name="connsiteX18" fmla="*/ 1054596 w 1619218"/>
                <a:gd name="connsiteY18" fmla="*/ 1768667 h 2576891"/>
                <a:gd name="connsiteX19" fmla="*/ 856640 w 1619218"/>
                <a:gd name="connsiteY19" fmla="*/ 1618735 h 2576891"/>
                <a:gd name="connsiteX20" fmla="*/ 837508 w 1619218"/>
                <a:gd name="connsiteY20" fmla="*/ 1617174 h 2576891"/>
                <a:gd name="connsiteX21" fmla="*/ 203423 w 1619218"/>
                <a:gd name="connsiteY21" fmla="*/ 1891267 h 2576891"/>
                <a:gd name="connsiteX22" fmla="*/ 186243 w 1619218"/>
                <a:gd name="connsiteY22" fmla="*/ 1910789 h 2576891"/>
                <a:gd name="connsiteX23" fmla="*/ 5857 w 1619218"/>
                <a:gd name="connsiteY23" fmla="*/ 2567130 h 2576891"/>
                <a:gd name="connsiteX24" fmla="*/ 1171 w 1619218"/>
                <a:gd name="connsiteY24" fmla="*/ 2576891 h 2576891"/>
                <a:gd name="connsiteX25" fmla="*/ 390 w 1619218"/>
                <a:gd name="connsiteY25" fmla="*/ 2566740 h 2576891"/>
                <a:gd name="connsiteX26" fmla="*/ 0 w 1619218"/>
                <a:gd name="connsiteY26" fmla="*/ 1730794 h 2576891"/>
                <a:gd name="connsiteX27" fmla="*/ 11713 w 1619218"/>
                <a:gd name="connsiteY27" fmla="*/ 1712052 h 2576891"/>
                <a:gd name="connsiteX28" fmla="*/ 700461 w 1619218"/>
                <a:gd name="connsiteY28" fmla="*/ 1275923 h 2576891"/>
                <a:gd name="connsiteX29" fmla="*/ 712565 w 1619218"/>
                <a:gd name="connsiteY29" fmla="*/ 1256010 h 2576891"/>
                <a:gd name="connsiteX30" fmla="*/ 721545 w 1619218"/>
                <a:gd name="connsiteY30" fmla="*/ 1032285 h 2576891"/>
                <a:gd name="connsiteX31" fmla="*/ 730916 w 1619218"/>
                <a:gd name="connsiteY31" fmla="*/ 810901 h 2576891"/>
                <a:gd name="connsiteX32" fmla="*/ 739896 w 1619218"/>
                <a:gd name="connsiteY32" fmla="*/ 592251 h 2576891"/>
                <a:gd name="connsiteX33" fmla="*/ 746924 w 1619218"/>
                <a:gd name="connsiteY33" fmla="*/ 436463 h 2576891"/>
                <a:gd name="connsiteX34" fmla="*/ 755124 w 1619218"/>
                <a:gd name="connsiteY34" fmla="*/ 422797 h 2576891"/>
                <a:gd name="connsiteX35" fmla="*/ 1484088 w 1619218"/>
                <a:gd name="connsiteY35" fmla="*/ 1505 h 2576891"/>
                <a:gd name="connsiteX36" fmla="*/ 1487602 w 1619218"/>
                <a:gd name="connsiteY36" fmla="*/ 334 h 2576891"/>
                <a:gd name="connsiteX37" fmla="*/ 1490725 w 1619218"/>
                <a:gd name="connsiteY37" fmla="*/ 725 h 25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9218" h="2576891">
                  <a:moveTo>
                    <a:pt x="1490725" y="725"/>
                  </a:moveTo>
                  <a:cubicBezTo>
                    <a:pt x="1487602" y="4239"/>
                    <a:pt x="1484478" y="7362"/>
                    <a:pt x="1480964" y="10876"/>
                  </a:cubicBezTo>
                  <a:cubicBezTo>
                    <a:pt x="1322833" y="170959"/>
                    <a:pt x="1164312" y="331433"/>
                    <a:pt x="1005790" y="491906"/>
                  </a:cubicBezTo>
                  <a:cubicBezTo>
                    <a:pt x="999543" y="498544"/>
                    <a:pt x="997201" y="504401"/>
                    <a:pt x="997982" y="513381"/>
                  </a:cubicBezTo>
                  <a:cubicBezTo>
                    <a:pt x="1005400" y="576633"/>
                    <a:pt x="1012428" y="640276"/>
                    <a:pt x="1019847" y="703919"/>
                  </a:cubicBezTo>
                  <a:cubicBezTo>
                    <a:pt x="1027265" y="766781"/>
                    <a:pt x="1034684" y="830033"/>
                    <a:pt x="1041712" y="892895"/>
                  </a:cubicBezTo>
                  <a:cubicBezTo>
                    <a:pt x="1049130" y="956928"/>
                    <a:pt x="1056549" y="1020571"/>
                    <a:pt x="1063967" y="1084604"/>
                  </a:cubicBezTo>
                  <a:cubicBezTo>
                    <a:pt x="1068652" y="1123649"/>
                    <a:pt x="1073728" y="1163084"/>
                    <a:pt x="1077242" y="1202129"/>
                  </a:cubicBezTo>
                  <a:cubicBezTo>
                    <a:pt x="1078023" y="1211890"/>
                    <a:pt x="1082318" y="1215014"/>
                    <a:pt x="1090127" y="1218528"/>
                  </a:cubicBezTo>
                  <a:cubicBezTo>
                    <a:pt x="1221708" y="1273971"/>
                    <a:pt x="1353678" y="1329805"/>
                    <a:pt x="1485259" y="1385639"/>
                  </a:cubicBezTo>
                  <a:cubicBezTo>
                    <a:pt x="1526256" y="1402818"/>
                    <a:pt x="1567253" y="1420389"/>
                    <a:pt x="1608250" y="1437568"/>
                  </a:cubicBezTo>
                  <a:cubicBezTo>
                    <a:pt x="1616839" y="1441082"/>
                    <a:pt x="1619573" y="1445768"/>
                    <a:pt x="1619182" y="1454748"/>
                  </a:cubicBezTo>
                  <a:cubicBezTo>
                    <a:pt x="1618792" y="1503163"/>
                    <a:pt x="1618792" y="1551579"/>
                    <a:pt x="1618792" y="1601556"/>
                  </a:cubicBezTo>
                  <a:cubicBezTo>
                    <a:pt x="1509857" y="1601556"/>
                    <a:pt x="1401704" y="1601556"/>
                    <a:pt x="1290036" y="1601556"/>
                  </a:cubicBezTo>
                  <a:cubicBezTo>
                    <a:pt x="1345479" y="1697606"/>
                    <a:pt x="1399751" y="1791703"/>
                    <a:pt x="1454414" y="1886582"/>
                  </a:cubicBezTo>
                  <a:cubicBezTo>
                    <a:pt x="1426692" y="1902590"/>
                    <a:pt x="1399361" y="1918598"/>
                    <a:pt x="1372030" y="1934216"/>
                  </a:cubicBezTo>
                  <a:cubicBezTo>
                    <a:pt x="1356802" y="1943197"/>
                    <a:pt x="1341184" y="1951005"/>
                    <a:pt x="1326347" y="1960767"/>
                  </a:cubicBezTo>
                  <a:cubicBezTo>
                    <a:pt x="1318929" y="1965452"/>
                    <a:pt x="1314243" y="1965062"/>
                    <a:pt x="1307215" y="1959595"/>
                  </a:cubicBezTo>
                  <a:cubicBezTo>
                    <a:pt x="1223269" y="1895952"/>
                    <a:pt x="1138933" y="1832310"/>
                    <a:pt x="1054596" y="1768667"/>
                  </a:cubicBezTo>
                  <a:cubicBezTo>
                    <a:pt x="988611" y="1718690"/>
                    <a:pt x="922235" y="1669103"/>
                    <a:pt x="856640" y="1618735"/>
                  </a:cubicBezTo>
                  <a:cubicBezTo>
                    <a:pt x="849612" y="1613269"/>
                    <a:pt x="844536" y="1613660"/>
                    <a:pt x="837508" y="1617174"/>
                  </a:cubicBezTo>
                  <a:cubicBezTo>
                    <a:pt x="626276" y="1708929"/>
                    <a:pt x="415045" y="1800293"/>
                    <a:pt x="203423" y="1891267"/>
                  </a:cubicBezTo>
                  <a:cubicBezTo>
                    <a:pt x="193662" y="1895562"/>
                    <a:pt x="188976" y="1901028"/>
                    <a:pt x="186243" y="1910789"/>
                  </a:cubicBezTo>
                  <a:cubicBezTo>
                    <a:pt x="126505" y="2129440"/>
                    <a:pt x="65985" y="2348090"/>
                    <a:pt x="5857" y="2567130"/>
                  </a:cubicBezTo>
                  <a:cubicBezTo>
                    <a:pt x="5076" y="2570254"/>
                    <a:pt x="3904" y="2573768"/>
                    <a:pt x="1171" y="2576891"/>
                  </a:cubicBezTo>
                  <a:cubicBezTo>
                    <a:pt x="781" y="2573377"/>
                    <a:pt x="390" y="2570254"/>
                    <a:pt x="390" y="2566740"/>
                  </a:cubicBezTo>
                  <a:cubicBezTo>
                    <a:pt x="390" y="2287961"/>
                    <a:pt x="390" y="2009573"/>
                    <a:pt x="0" y="1730794"/>
                  </a:cubicBezTo>
                  <a:cubicBezTo>
                    <a:pt x="0" y="1721032"/>
                    <a:pt x="3904" y="1716737"/>
                    <a:pt x="11713" y="1712052"/>
                  </a:cubicBezTo>
                  <a:cubicBezTo>
                    <a:pt x="241296" y="1566806"/>
                    <a:pt x="470879" y="1421169"/>
                    <a:pt x="700461" y="1275923"/>
                  </a:cubicBezTo>
                  <a:cubicBezTo>
                    <a:pt x="708661" y="1270848"/>
                    <a:pt x="712175" y="1265772"/>
                    <a:pt x="712565" y="1256010"/>
                  </a:cubicBezTo>
                  <a:cubicBezTo>
                    <a:pt x="715298" y="1181435"/>
                    <a:pt x="718422" y="1106860"/>
                    <a:pt x="721545" y="1032285"/>
                  </a:cubicBezTo>
                  <a:cubicBezTo>
                    <a:pt x="724669" y="958490"/>
                    <a:pt x="727793" y="884696"/>
                    <a:pt x="730916" y="810901"/>
                  </a:cubicBezTo>
                  <a:cubicBezTo>
                    <a:pt x="734040" y="737888"/>
                    <a:pt x="736773" y="665265"/>
                    <a:pt x="739896" y="592251"/>
                  </a:cubicBezTo>
                  <a:cubicBezTo>
                    <a:pt x="742239" y="540322"/>
                    <a:pt x="744191" y="488392"/>
                    <a:pt x="746924" y="436463"/>
                  </a:cubicBezTo>
                  <a:cubicBezTo>
                    <a:pt x="747315" y="431778"/>
                    <a:pt x="751219" y="425140"/>
                    <a:pt x="755124" y="422797"/>
                  </a:cubicBezTo>
                  <a:cubicBezTo>
                    <a:pt x="997982" y="282237"/>
                    <a:pt x="1241230" y="142066"/>
                    <a:pt x="1484088" y="1505"/>
                  </a:cubicBezTo>
                  <a:cubicBezTo>
                    <a:pt x="1485259" y="725"/>
                    <a:pt x="1486430" y="725"/>
                    <a:pt x="1487602" y="334"/>
                  </a:cubicBezTo>
                  <a:cubicBezTo>
                    <a:pt x="1489554" y="-447"/>
                    <a:pt x="1489944" y="334"/>
                    <a:pt x="1490725" y="725"/>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39" name="Freeform: Shape 38">
              <a:extLst>
                <a:ext uri="{FF2B5EF4-FFF2-40B4-BE49-F238E27FC236}">
                  <a16:creationId xmlns:a16="http://schemas.microsoft.com/office/drawing/2014/main" id="{50791C82-024A-481D-A609-6D26741BBFA0}"/>
                </a:ext>
              </a:extLst>
            </p:cNvPr>
            <p:cNvSpPr/>
            <p:nvPr/>
          </p:nvSpPr>
          <p:spPr>
            <a:xfrm>
              <a:off x="7427691" y="2118400"/>
              <a:ext cx="522808" cy="903493"/>
            </a:xfrm>
            <a:custGeom>
              <a:avLst/>
              <a:gdLst>
                <a:gd name="connsiteX0" fmla="*/ 781 w 522808"/>
                <a:gd name="connsiteY0" fmla="*/ 0 h 903493"/>
                <a:gd name="connsiteX1" fmla="*/ 155788 w 522808"/>
                <a:gd name="connsiteY1" fmla="*/ 116353 h 903493"/>
                <a:gd name="connsiteX2" fmla="*/ 169063 w 522808"/>
                <a:gd name="connsiteY2" fmla="*/ 126505 h 903493"/>
                <a:gd name="connsiteX3" fmla="*/ 204204 w 522808"/>
                <a:gd name="connsiteY3" fmla="*/ 196004 h 903493"/>
                <a:gd name="connsiteX4" fmla="*/ 196785 w 522808"/>
                <a:gd name="connsiteY4" fmla="*/ 477907 h 903493"/>
                <a:gd name="connsiteX5" fmla="*/ 206546 w 522808"/>
                <a:gd name="connsiteY5" fmla="*/ 493524 h 903493"/>
                <a:gd name="connsiteX6" fmla="*/ 480249 w 522808"/>
                <a:gd name="connsiteY6" fmla="*/ 643456 h 903493"/>
                <a:gd name="connsiteX7" fmla="*/ 493525 w 522808"/>
                <a:gd name="connsiteY7" fmla="*/ 661807 h 903493"/>
                <a:gd name="connsiteX8" fmla="*/ 514999 w 522808"/>
                <a:gd name="connsiteY8" fmla="*/ 840632 h 903493"/>
                <a:gd name="connsiteX9" fmla="*/ 522808 w 522808"/>
                <a:gd name="connsiteY9" fmla="*/ 903493 h 903493"/>
                <a:gd name="connsiteX10" fmla="*/ 453699 w 522808"/>
                <a:gd name="connsiteY10" fmla="*/ 863668 h 903493"/>
                <a:gd name="connsiteX11" fmla="*/ 10933 w 522808"/>
                <a:gd name="connsiteY11" fmla="*/ 607535 h 903493"/>
                <a:gd name="connsiteX12" fmla="*/ 0 w 522808"/>
                <a:gd name="connsiteY12" fmla="*/ 592308 h 903493"/>
                <a:gd name="connsiteX13" fmla="*/ 0 w 522808"/>
                <a:gd name="connsiteY13" fmla="*/ 7809 h 903493"/>
                <a:gd name="connsiteX14" fmla="*/ 781 w 522808"/>
                <a:gd name="connsiteY14" fmla="*/ 0 h 90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808" h="903493">
                  <a:moveTo>
                    <a:pt x="781" y="0"/>
                  </a:moveTo>
                  <a:cubicBezTo>
                    <a:pt x="53491" y="39825"/>
                    <a:pt x="104640" y="78089"/>
                    <a:pt x="155788" y="116353"/>
                  </a:cubicBezTo>
                  <a:cubicBezTo>
                    <a:pt x="160083" y="119867"/>
                    <a:pt x="164378" y="123772"/>
                    <a:pt x="169063" y="126505"/>
                  </a:cubicBezTo>
                  <a:cubicBezTo>
                    <a:pt x="198737" y="140951"/>
                    <a:pt x="205765" y="163597"/>
                    <a:pt x="204204" y="196004"/>
                  </a:cubicBezTo>
                  <a:cubicBezTo>
                    <a:pt x="199909" y="289711"/>
                    <a:pt x="199128" y="383809"/>
                    <a:pt x="196785" y="477907"/>
                  </a:cubicBezTo>
                  <a:cubicBezTo>
                    <a:pt x="196395" y="486496"/>
                    <a:pt x="199909" y="489620"/>
                    <a:pt x="206546" y="493524"/>
                  </a:cubicBezTo>
                  <a:cubicBezTo>
                    <a:pt x="297911" y="543502"/>
                    <a:pt x="388885" y="593479"/>
                    <a:pt x="480249" y="643456"/>
                  </a:cubicBezTo>
                  <a:cubicBezTo>
                    <a:pt x="488058" y="647751"/>
                    <a:pt x="492353" y="652436"/>
                    <a:pt x="493525" y="661807"/>
                  </a:cubicBezTo>
                  <a:cubicBezTo>
                    <a:pt x="500553" y="721545"/>
                    <a:pt x="507971" y="780893"/>
                    <a:pt x="514999" y="840632"/>
                  </a:cubicBezTo>
                  <a:cubicBezTo>
                    <a:pt x="517342" y="860935"/>
                    <a:pt x="520075" y="881238"/>
                    <a:pt x="522808" y="903493"/>
                  </a:cubicBezTo>
                  <a:cubicBezTo>
                    <a:pt x="498991" y="889828"/>
                    <a:pt x="476345" y="876943"/>
                    <a:pt x="453699" y="863668"/>
                  </a:cubicBezTo>
                  <a:cubicBezTo>
                    <a:pt x="306110" y="778160"/>
                    <a:pt x="158521" y="693043"/>
                    <a:pt x="10933" y="607535"/>
                  </a:cubicBezTo>
                  <a:cubicBezTo>
                    <a:pt x="4685" y="604021"/>
                    <a:pt x="0" y="601288"/>
                    <a:pt x="0" y="592308"/>
                  </a:cubicBezTo>
                  <a:cubicBezTo>
                    <a:pt x="390" y="397475"/>
                    <a:pt x="0" y="202642"/>
                    <a:pt x="0" y="7809"/>
                  </a:cubicBezTo>
                  <a:cubicBezTo>
                    <a:pt x="390" y="5857"/>
                    <a:pt x="390" y="3904"/>
                    <a:pt x="781" y="0"/>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40" name="Freeform: Shape 39">
              <a:extLst>
                <a:ext uri="{FF2B5EF4-FFF2-40B4-BE49-F238E27FC236}">
                  <a16:creationId xmlns:a16="http://schemas.microsoft.com/office/drawing/2014/main" id="{CBA2FDBB-79A0-44EB-A7C9-7467B2095256}"/>
                </a:ext>
              </a:extLst>
            </p:cNvPr>
            <p:cNvSpPr/>
            <p:nvPr/>
          </p:nvSpPr>
          <p:spPr>
            <a:xfrm>
              <a:off x="8524455" y="2117619"/>
              <a:ext cx="520855" cy="902712"/>
            </a:xfrm>
            <a:custGeom>
              <a:avLst/>
              <a:gdLst>
                <a:gd name="connsiteX0" fmla="*/ 520856 w 520855"/>
                <a:gd name="connsiteY0" fmla="*/ 0 h 902712"/>
                <a:gd name="connsiteX1" fmla="*/ 520856 w 520855"/>
                <a:gd name="connsiteY1" fmla="*/ 63252 h 902712"/>
                <a:gd name="connsiteX2" fmla="*/ 520856 w 520855"/>
                <a:gd name="connsiteY2" fmla="*/ 588793 h 902712"/>
                <a:gd name="connsiteX3" fmla="*/ 509533 w 520855"/>
                <a:gd name="connsiteY3" fmla="*/ 609097 h 902712"/>
                <a:gd name="connsiteX4" fmla="*/ 10933 w 520855"/>
                <a:gd name="connsiteY4" fmla="*/ 896856 h 902712"/>
                <a:gd name="connsiteX5" fmla="*/ 0 w 520855"/>
                <a:gd name="connsiteY5" fmla="*/ 902713 h 902712"/>
                <a:gd name="connsiteX6" fmla="*/ 6638 w 520855"/>
                <a:gd name="connsiteY6" fmla="*/ 845317 h 902712"/>
                <a:gd name="connsiteX7" fmla="*/ 28893 w 520855"/>
                <a:gd name="connsiteY7" fmla="*/ 661417 h 902712"/>
                <a:gd name="connsiteX8" fmla="*/ 40216 w 520855"/>
                <a:gd name="connsiteY8" fmla="*/ 644627 h 902712"/>
                <a:gd name="connsiteX9" fmla="*/ 313138 w 520855"/>
                <a:gd name="connsiteY9" fmla="*/ 495477 h 902712"/>
                <a:gd name="connsiteX10" fmla="*/ 324852 w 520855"/>
                <a:gd name="connsiteY10" fmla="*/ 474393 h 902712"/>
                <a:gd name="connsiteX11" fmla="*/ 317433 w 520855"/>
                <a:gd name="connsiteY11" fmla="*/ 163988 h 902712"/>
                <a:gd name="connsiteX12" fmla="*/ 326804 w 520855"/>
                <a:gd name="connsiteY12" fmla="*/ 144856 h 902712"/>
                <a:gd name="connsiteX13" fmla="*/ 509142 w 520855"/>
                <a:gd name="connsiteY13" fmla="*/ 8199 h 902712"/>
                <a:gd name="connsiteX14" fmla="*/ 520856 w 520855"/>
                <a:gd name="connsiteY14" fmla="*/ 0 h 90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855" h="902712">
                  <a:moveTo>
                    <a:pt x="520856" y="0"/>
                  </a:moveTo>
                  <a:cubicBezTo>
                    <a:pt x="520856" y="23036"/>
                    <a:pt x="520856" y="42949"/>
                    <a:pt x="520856" y="63252"/>
                  </a:cubicBezTo>
                  <a:cubicBezTo>
                    <a:pt x="520856" y="238563"/>
                    <a:pt x="520856" y="413483"/>
                    <a:pt x="520856" y="588793"/>
                  </a:cubicBezTo>
                  <a:cubicBezTo>
                    <a:pt x="520856" y="598555"/>
                    <a:pt x="518123" y="604021"/>
                    <a:pt x="509533" y="609097"/>
                  </a:cubicBezTo>
                  <a:cubicBezTo>
                    <a:pt x="343203" y="704756"/>
                    <a:pt x="176872" y="800806"/>
                    <a:pt x="10933" y="896856"/>
                  </a:cubicBezTo>
                  <a:cubicBezTo>
                    <a:pt x="8199" y="898418"/>
                    <a:pt x="5076" y="899979"/>
                    <a:pt x="0" y="902713"/>
                  </a:cubicBezTo>
                  <a:cubicBezTo>
                    <a:pt x="2343" y="882409"/>
                    <a:pt x="4295" y="863668"/>
                    <a:pt x="6638" y="845317"/>
                  </a:cubicBezTo>
                  <a:cubicBezTo>
                    <a:pt x="14056" y="784017"/>
                    <a:pt x="21865" y="722717"/>
                    <a:pt x="28893" y="661417"/>
                  </a:cubicBezTo>
                  <a:cubicBezTo>
                    <a:pt x="29674" y="653608"/>
                    <a:pt x="32797" y="648532"/>
                    <a:pt x="40216" y="644627"/>
                  </a:cubicBezTo>
                  <a:cubicBezTo>
                    <a:pt x="131190" y="595041"/>
                    <a:pt x="222164" y="545063"/>
                    <a:pt x="313138" y="495477"/>
                  </a:cubicBezTo>
                  <a:cubicBezTo>
                    <a:pt x="322509" y="490401"/>
                    <a:pt x="324852" y="484544"/>
                    <a:pt x="324852" y="474393"/>
                  </a:cubicBezTo>
                  <a:cubicBezTo>
                    <a:pt x="322119" y="370924"/>
                    <a:pt x="320166" y="267456"/>
                    <a:pt x="317433" y="163988"/>
                  </a:cubicBezTo>
                  <a:cubicBezTo>
                    <a:pt x="317043" y="155398"/>
                    <a:pt x="319776" y="150322"/>
                    <a:pt x="326804" y="144856"/>
                  </a:cubicBezTo>
                  <a:cubicBezTo>
                    <a:pt x="387714" y="99564"/>
                    <a:pt x="448233" y="53882"/>
                    <a:pt x="509142" y="8199"/>
                  </a:cubicBezTo>
                  <a:cubicBezTo>
                    <a:pt x="512266" y="5857"/>
                    <a:pt x="515780" y="3514"/>
                    <a:pt x="520856" y="0"/>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41" name="Freeform: Shape 40">
              <a:extLst>
                <a:ext uri="{FF2B5EF4-FFF2-40B4-BE49-F238E27FC236}">
                  <a16:creationId xmlns:a16="http://schemas.microsoft.com/office/drawing/2014/main" id="{E6CC6D1C-30A9-4AB2-B7D0-CDAD36AD94FD}"/>
                </a:ext>
              </a:extLst>
            </p:cNvPr>
            <p:cNvSpPr/>
            <p:nvPr/>
          </p:nvSpPr>
          <p:spPr>
            <a:xfrm>
              <a:off x="7716621" y="1306856"/>
              <a:ext cx="1042882" cy="395220"/>
            </a:xfrm>
            <a:custGeom>
              <a:avLst/>
              <a:gdLst>
                <a:gd name="connsiteX0" fmla="*/ 1042883 w 1042882"/>
                <a:gd name="connsiteY0" fmla="*/ 297716 h 395220"/>
                <a:gd name="connsiteX1" fmla="*/ 815253 w 1042882"/>
                <a:gd name="connsiteY1" fmla="*/ 394156 h 395220"/>
                <a:gd name="connsiteX2" fmla="*/ 799244 w 1042882"/>
                <a:gd name="connsiteY2" fmla="*/ 391423 h 395220"/>
                <a:gd name="connsiteX3" fmla="*/ 534521 w 1042882"/>
                <a:gd name="connsiteY3" fmla="*/ 230559 h 395220"/>
                <a:gd name="connsiteX4" fmla="*/ 509533 w 1042882"/>
                <a:gd name="connsiteY4" fmla="*/ 230559 h 395220"/>
                <a:gd name="connsiteX5" fmla="*/ 245981 w 1042882"/>
                <a:gd name="connsiteY5" fmla="*/ 391032 h 395220"/>
                <a:gd name="connsiteX6" fmla="*/ 221383 w 1042882"/>
                <a:gd name="connsiteY6" fmla="*/ 392594 h 395220"/>
                <a:gd name="connsiteX7" fmla="*/ 12104 w 1042882"/>
                <a:gd name="connsiteY7" fmla="*/ 303572 h 395220"/>
                <a:gd name="connsiteX8" fmla="*/ 0 w 1042882"/>
                <a:gd name="connsiteY8" fmla="*/ 298106 h 395220"/>
                <a:gd name="connsiteX9" fmla="*/ 19132 w 1042882"/>
                <a:gd name="connsiteY9" fmla="*/ 286783 h 395220"/>
                <a:gd name="connsiteX10" fmla="*/ 509142 w 1042882"/>
                <a:gd name="connsiteY10" fmla="*/ 4100 h 395220"/>
                <a:gd name="connsiteX11" fmla="*/ 534521 w 1042882"/>
                <a:gd name="connsiteY11" fmla="*/ 4100 h 395220"/>
                <a:gd name="connsiteX12" fmla="*/ 1032341 w 1042882"/>
                <a:gd name="connsiteY12" fmla="*/ 291078 h 395220"/>
                <a:gd name="connsiteX13" fmla="*/ 1042883 w 1042882"/>
                <a:gd name="connsiteY13" fmla="*/ 297716 h 39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2882" h="395220">
                  <a:moveTo>
                    <a:pt x="1042883" y="297716"/>
                  </a:moveTo>
                  <a:cubicBezTo>
                    <a:pt x="965574" y="330513"/>
                    <a:pt x="890609" y="362920"/>
                    <a:pt x="815253" y="394156"/>
                  </a:cubicBezTo>
                  <a:cubicBezTo>
                    <a:pt x="810958" y="396108"/>
                    <a:pt x="803539" y="394156"/>
                    <a:pt x="799244" y="391423"/>
                  </a:cubicBezTo>
                  <a:cubicBezTo>
                    <a:pt x="710613" y="337932"/>
                    <a:pt x="622372" y="284440"/>
                    <a:pt x="534521" y="230559"/>
                  </a:cubicBezTo>
                  <a:cubicBezTo>
                    <a:pt x="525151" y="224702"/>
                    <a:pt x="518904" y="225092"/>
                    <a:pt x="509533" y="230559"/>
                  </a:cubicBezTo>
                  <a:cubicBezTo>
                    <a:pt x="421682" y="284440"/>
                    <a:pt x="333832" y="337541"/>
                    <a:pt x="245981" y="391032"/>
                  </a:cubicBezTo>
                  <a:cubicBezTo>
                    <a:pt x="237392" y="396108"/>
                    <a:pt x="230754" y="396499"/>
                    <a:pt x="221383" y="392594"/>
                  </a:cubicBezTo>
                  <a:cubicBezTo>
                    <a:pt x="151884" y="362530"/>
                    <a:pt x="81994" y="333246"/>
                    <a:pt x="12104" y="303572"/>
                  </a:cubicBezTo>
                  <a:cubicBezTo>
                    <a:pt x="8590" y="302011"/>
                    <a:pt x="5076" y="300449"/>
                    <a:pt x="0" y="298106"/>
                  </a:cubicBezTo>
                  <a:cubicBezTo>
                    <a:pt x="7028" y="293811"/>
                    <a:pt x="13275" y="290297"/>
                    <a:pt x="19132" y="286783"/>
                  </a:cubicBezTo>
                  <a:cubicBezTo>
                    <a:pt x="182339" y="192685"/>
                    <a:pt x="345936" y="98588"/>
                    <a:pt x="509142" y="4100"/>
                  </a:cubicBezTo>
                  <a:cubicBezTo>
                    <a:pt x="518513" y="-1367"/>
                    <a:pt x="525151" y="-1367"/>
                    <a:pt x="534521" y="4100"/>
                  </a:cubicBezTo>
                  <a:cubicBezTo>
                    <a:pt x="700461" y="100150"/>
                    <a:pt x="866401" y="195419"/>
                    <a:pt x="1032341" y="291078"/>
                  </a:cubicBezTo>
                  <a:cubicBezTo>
                    <a:pt x="1035074" y="293030"/>
                    <a:pt x="1038198" y="294592"/>
                    <a:pt x="1042883" y="297716"/>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grpSp>
      <p:sp>
        <p:nvSpPr>
          <p:cNvPr id="42" name="Freeform: Shape 41">
            <a:extLst>
              <a:ext uri="{FF2B5EF4-FFF2-40B4-BE49-F238E27FC236}">
                <a16:creationId xmlns:a16="http://schemas.microsoft.com/office/drawing/2014/main" id="{C2860F6B-AE0A-4602-BB74-6EAB6D723431}"/>
              </a:ext>
            </a:extLst>
          </p:cNvPr>
          <p:cNvSpPr/>
          <p:nvPr userDrawn="1"/>
        </p:nvSpPr>
        <p:spPr>
          <a:xfrm>
            <a:off x="1324408" y="4928848"/>
            <a:ext cx="55524" cy="35763"/>
          </a:xfrm>
          <a:custGeom>
            <a:avLst/>
            <a:gdLst>
              <a:gd name="connsiteX0" fmla="*/ 45793 w 55524"/>
              <a:gd name="connsiteY0" fmla="*/ 35450 h 35763"/>
              <a:gd name="connsiteX1" fmla="*/ 40775 w 55524"/>
              <a:gd name="connsiteY1" fmla="*/ 28863 h 35763"/>
              <a:gd name="connsiteX2" fmla="*/ 31992 w 55524"/>
              <a:gd name="connsiteY2" fmla="*/ 13494 h 35763"/>
              <a:gd name="connsiteX3" fmla="*/ 11291 w 55524"/>
              <a:gd name="connsiteY3" fmla="*/ 27295 h 35763"/>
              <a:gd name="connsiteX4" fmla="*/ 3137 w 55524"/>
              <a:gd name="connsiteY4" fmla="*/ 35763 h 35763"/>
              <a:gd name="connsiteX5" fmla="*/ 0 w 55524"/>
              <a:gd name="connsiteY5" fmla="*/ 32313 h 35763"/>
              <a:gd name="connsiteX6" fmla="*/ 12232 w 55524"/>
              <a:gd name="connsiteY6" fmla="*/ 9103 h 35763"/>
              <a:gd name="connsiteX7" fmla="*/ 46420 w 55524"/>
              <a:gd name="connsiteY7" fmla="*/ 7 h 35763"/>
              <a:gd name="connsiteX8" fmla="*/ 55516 w 55524"/>
              <a:gd name="connsiteY8" fmla="*/ 15063 h 35763"/>
              <a:gd name="connsiteX9" fmla="*/ 45793 w 55524"/>
              <a:gd name="connsiteY9" fmla="*/ 35450 h 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24" h="35763">
                <a:moveTo>
                  <a:pt x="45793" y="35450"/>
                </a:moveTo>
                <a:cubicBezTo>
                  <a:pt x="42657" y="31372"/>
                  <a:pt x="40461" y="29490"/>
                  <a:pt x="40775" y="28863"/>
                </a:cubicBezTo>
                <a:cubicBezTo>
                  <a:pt x="44225" y="19767"/>
                  <a:pt x="42657" y="11612"/>
                  <a:pt x="31992" y="13494"/>
                </a:cubicBezTo>
                <a:cubicBezTo>
                  <a:pt x="24465" y="14749"/>
                  <a:pt x="17878" y="22276"/>
                  <a:pt x="11291" y="27295"/>
                </a:cubicBezTo>
                <a:cubicBezTo>
                  <a:pt x="8155" y="29804"/>
                  <a:pt x="5646" y="32940"/>
                  <a:pt x="3137" y="35763"/>
                </a:cubicBezTo>
                <a:cubicBezTo>
                  <a:pt x="2196" y="34509"/>
                  <a:pt x="1255" y="33568"/>
                  <a:pt x="0" y="32313"/>
                </a:cubicBezTo>
                <a:cubicBezTo>
                  <a:pt x="4077" y="24472"/>
                  <a:pt x="7841" y="16631"/>
                  <a:pt x="12232" y="9103"/>
                </a:cubicBezTo>
                <a:cubicBezTo>
                  <a:pt x="20074" y="-5325"/>
                  <a:pt x="35756" y="5653"/>
                  <a:pt x="46420" y="7"/>
                </a:cubicBezTo>
                <a:cubicBezTo>
                  <a:pt x="47048" y="-306"/>
                  <a:pt x="55830" y="9730"/>
                  <a:pt x="55516" y="15063"/>
                </a:cubicBezTo>
                <a:cubicBezTo>
                  <a:pt x="55516" y="21336"/>
                  <a:pt x="49870" y="27295"/>
                  <a:pt x="45793" y="35450"/>
                </a:cubicBezTo>
                <a:close/>
              </a:path>
            </a:pathLst>
          </a:custGeom>
          <a:solidFill>
            <a:srgbClr val="FFFFFF"/>
          </a:solidFill>
          <a:ln w="313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94F171E-E391-4ED5-A73D-DC679F465DCF}"/>
              </a:ext>
            </a:extLst>
          </p:cNvPr>
          <p:cNvSpPr/>
          <p:nvPr userDrawn="1"/>
        </p:nvSpPr>
        <p:spPr>
          <a:xfrm>
            <a:off x="3132604" y="4947674"/>
            <a:ext cx="22269" cy="26974"/>
          </a:xfrm>
          <a:custGeom>
            <a:avLst/>
            <a:gdLst>
              <a:gd name="connsiteX0" fmla="*/ 0 w 22269"/>
              <a:gd name="connsiteY0" fmla="*/ 0 h 26974"/>
              <a:gd name="connsiteX1" fmla="*/ 22269 w 22269"/>
              <a:gd name="connsiteY1" fmla="*/ 627 h 26974"/>
              <a:gd name="connsiteX2" fmla="*/ 16937 w 22269"/>
              <a:gd name="connsiteY2" fmla="*/ 26974 h 26974"/>
              <a:gd name="connsiteX3" fmla="*/ 0 w 22269"/>
              <a:gd name="connsiteY3" fmla="*/ 0 h 26974"/>
            </a:gdLst>
            <a:ahLst/>
            <a:cxnLst>
              <a:cxn ang="0">
                <a:pos x="connsiteX0" y="connsiteY0"/>
              </a:cxn>
              <a:cxn ang="0">
                <a:pos x="connsiteX1" y="connsiteY1"/>
              </a:cxn>
              <a:cxn ang="0">
                <a:pos x="connsiteX2" y="connsiteY2"/>
              </a:cxn>
              <a:cxn ang="0">
                <a:pos x="connsiteX3" y="connsiteY3"/>
              </a:cxn>
            </a:cxnLst>
            <a:rect l="l" t="t" r="r" b="b"/>
            <a:pathLst>
              <a:path w="22269" h="26974">
                <a:moveTo>
                  <a:pt x="0" y="0"/>
                </a:moveTo>
                <a:cubicBezTo>
                  <a:pt x="8782" y="314"/>
                  <a:pt x="14114" y="314"/>
                  <a:pt x="22269" y="627"/>
                </a:cubicBezTo>
                <a:cubicBezTo>
                  <a:pt x="20387" y="9410"/>
                  <a:pt x="18819" y="17878"/>
                  <a:pt x="16937" y="26974"/>
                </a:cubicBezTo>
                <a:cubicBezTo>
                  <a:pt x="-5646" y="26033"/>
                  <a:pt x="10037" y="7841"/>
                  <a:pt x="0" y="0"/>
                </a:cubicBezTo>
                <a:close/>
              </a:path>
            </a:pathLst>
          </a:custGeom>
          <a:solidFill>
            <a:srgbClr val="FFFFFF"/>
          </a:solidFill>
          <a:ln w="313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AC562CF-278F-4666-9259-ECBAD4F56D3C}"/>
              </a:ext>
            </a:extLst>
          </p:cNvPr>
          <p:cNvSpPr/>
          <p:nvPr userDrawn="1"/>
        </p:nvSpPr>
        <p:spPr>
          <a:xfrm>
            <a:off x="1545068" y="2852364"/>
            <a:ext cx="9101864" cy="1153272"/>
          </a:xfrm>
          <a:custGeom>
            <a:avLst/>
            <a:gdLst>
              <a:gd name="connsiteX0" fmla="*/ 453073 w 3332855"/>
              <a:gd name="connsiteY0" fmla="*/ 336758 h 422296"/>
              <a:gd name="connsiteX1" fmla="*/ 444228 w 3332855"/>
              <a:gd name="connsiteY1" fmla="*/ 341333 h 422296"/>
              <a:gd name="connsiteX2" fmla="*/ 457649 w 3332855"/>
              <a:gd name="connsiteY2" fmla="*/ 364819 h 422296"/>
              <a:gd name="connsiteX3" fmla="*/ 472900 w 3332855"/>
              <a:gd name="connsiteY3" fmla="*/ 357194 h 422296"/>
              <a:gd name="connsiteX4" fmla="*/ 453073 w 3332855"/>
              <a:gd name="connsiteY4" fmla="*/ 336758 h 422296"/>
              <a:gd name="connsiteX5" fmla="*/ 671160 w 3332855"/>
              <a:gd name="connsiteY5" fmla="*/ 321507 h 422296"/>
              <a:gd name="connsiteX6" fmla="*/ 649199 w 3332855"/>
              <a:gd name="connsiteY6" fmla="*/ 333098 h 422296"/>
              <a:gd name="connsiteX7" fmla="*/ 641573 w 3332855"/>
              <a:gd name="connsiteY7" fmla="*/ 338588 h 422296"/>
              <a:gd name="connsiteX8" fmla="*/ 660485 w 3332855"/>
              <a:gd name="connsiteY8" fmla="*/ 363599 h 422296"/>
              <a:gd name="connsiteX9" fmla="*/ 683970 w 3332855"/>
              <a:gd name="connsiteY9" fmla="*/ 341333 h 422296"/>
              <a:gd name="connsiteX10" fmla="*/ 684886 w 3332855"/>
              <a:gd name="connsiteY10" fmla="*/ 347433 h 422296"/>
              <a:gd name="connsiteX11" fmla="*/ 682751 w 3332855"/>
              <a:gd name="connsiteY11" fmla="*/ 360549 h 422296"/>
              <a:gd name="connsiteX12" fmla="*/ 690071 w 3332855"/>
              <a:gd name="connsiteY12" fmla="*/ 362989 h 422296"/>
              <a:gd name="connsiteX13" fmla="*/ 701356 w 3332855"/>
              <a:gd name="connsiteY13" fmla="*/ 352008 h 422296"/>
              <a:gd name="connsiteX14" fmla="*/ 702881 w 3332855"/>
              <a:gd name="connsiteY14" fmla="*/ 326997 h 422296"/>
              <a:gd name="connsiteX15" fmla="*/ 671160 w 3332855"/>
              <a:gd name="connsiteY15" fmla="*/ 321507 h 422296"/>
              <a:gd name="connsiteX16" fmla="*/ 922854 w 3332855"/>
              <a:gd name="connsiteY16" fmla="*/ 313869 h 422296"/>
              <a:gd name="connsiteX17" fmla="*/ 910043 w 3332855"/>
              <a:gd name="connsiteY17" fmla="*/ 345286 h 422296"/>
              <a:gd name="connsiteX18" fmla="*/ 918279 w 3332855"/>
              <a:gd name="connsiteY18" fmla="*/ 374263 h 422296"/>
              <a:gd name="connsiteX19" fmla="*/ 922854 w 3332855"/>
              <a:gd name="connsiteY19" fmla="*/ 376702 h 422296"/>
              <a:gd name="connsiteX20" fmla="*/ 942069 w 3332855"/>
              <a:gd name="connsiteY20" fmla="*/ 359926 h 422296"/>
              <a:gd name="connsiteX21" fmla="*/ 957320 w 3332855"/>
              <a:gd name="connsiteY21" fmla="*/ 350776 h 422296"/>
              <a:gd name="connsiteX22" fmla="*/ 940240 w 3332855"/>
              <a:gd name="connsiteY22" fmla="*/ 343150 h 422296"/>
              <a:gd name="connsiteX23" fmla="*/ 952441 w 3332855"/>
              <a:gd name="connsiteY23" fmla="*/ 322409 h 422296"/>
              <a:gd name="connsiteX24" fmla="*/ 922854 w 3332855"/>
              <a:gd name="connsiteY24" fmla="*/ 313869 h 422296"/>
              <a:gd name="connsiteX25" fmla="*/ 1186223 w 3332855"/>
              <a:gd name="connsiteY25" fmla="*/ 343028 h 422296"/>
              <a:gd name="connsiteX26" fmla="*/ 1146705 w 3332855"/>
              <a:gd name="connsiteY26" fmla="*/ 351084 h 422296"/>
              <a:gd name="connsiteX27" fmla="*/ 1153498 w 3332855"/>
              <a:gd name="connsiteY27" fmla="*/ 363929 h 422296"/>
              <a:gd name="connsiteX28" fmla="*/ 1178078 w 3332855"/>
              <a:gd name="connsiteY28" fmla="*/ 362251 h 422296"/>
              <a:gd name="connsiteX29" fmla="*/ 1190835 w 3332855"/>
              <a:gd name="connsiteY29" fmla="*/ 344871 h 422296"/>
              <a:gd name="connsiteX30" fmla="*/ 1186223 w 3332855"/>
              <a:gd name="connsiteY30" fmla="*/ 343028 h 422296"/>
              <a:gd name="connsiteX31" fmla="*/ 725758 w 3332855"/>
              <a:gd name="connsiteY31" fmla="*/ 239152 h 422296"/>
              <a:gd name="connsiteX32" fmla="*/ 719353 w 3332855"/>
              <a:gd name="connsiteY32" fmla="*/ 241288 h 422296"/>
              <a:gd name="connsiteX33" fmla="*/ 723012 w 3332855"/>
              <a:gd name="connsiteY33" fmla="*/ 262334 h 422296"/>
              <a:gd name="connsiteX34" fmla="*/ 731858 w 3332855"/>
              <a:gd name="connsiteY34" fmla="*/ 260198 h 422296"/>
              <a:gd name="connsiteX35" fmla="*/ 725758 w 3332855"/>
              <a:gd name="connsiteY35" fmla="*/ 239152 h 422296"/>
              <a:gd name="connsiteX36" fmla="*/ 197650 w 3332855"/>
              <a:gd name="connsiteY36" fmla="*/ 159355 h 422296"/>
              <a:gd name="connsiteX37" fmla="*/ 189109 w 3332855"/>
              <a:gd name="connsiteY37" fmla="*/ 164540 h 422296"/>
              <a:gd name="connsiteX38" fmla="*/ 188195 w 3332855"/>
              <a:gd name="connsiteY38" fmla="*/ 206938 h 422296"/>
              <a:gd name="connsiteX39" fmla="*/ 187584 w 3332855"/>
              <a:gd name="connsiteY39" fmla="*/ 227679 h 422296"/>
              <a:gd name="connsiteX40" fmla="*/ 196735 w 3332855"/>
              <a:gd name="connsiteY40" fmla="*/ 221883 h 422296"/>
              <a:gd name="connsiteX41" fmla="*/ 207715 w 3332855"/>
              <a:gd name="connsiteY41" fmla="*/ 171556 h 422296"/>
              <a:gd name="connsiteX42" fmla="*/ 197650 w 3332855"/>
              <a:gd name="connsiteY42" fmla="*/ 159355 h 422296"/>
              <a:gd name="connsiteX43" fmla="*/ 970400 w 3332855"/>
              <a:gd name="connsiteY43" fmla="*/ 254264 h 422296"/>
              <a:gd name="connsiteX44" fmla="*/ 932279 w 3332855"/>
              <a:gd name="connsiteY44" fmla="*/ 275213 h 422296"/>
              <a:gd name="connsiteX45" fmla="*/ 932832 w 3332855"/>
              <a:gd name="connsiteY45" fmla="*/ 279619 h 422296"/>
              <a:gd name="connsiteX46" fmla="*/ 953774 w 3332855"/>
              <a:gd name="connsiteY46" fmla="*/ 277924 h 422296"/>
              <a:gd name="connsiteX47" fmla="*/ 962338 w 3332855"/>
              <a:gd name="connsiteY47" fmla="*/ 294375 h 422296"/>
              <a:gd name="connsiteX48" fmla="*/ 968136 w 3332855"/>
              <a:gd name="connsiteY48" fmla="*/ 292804 h 422296"/>
              <a:gd name="connsiteX49" fmla="*/ 970400 w 3332855"/>
              <a:gd name="connsiteY49" fmla="*/ 254264 h 422296"/>
              <a:gd name="connsiteX50" fmla="*/ 1371353 w 3332855"/>
              <a:gd name="connsiteY50" fmla="*/ 309287 h 422296"/>
              <a:gd name="connsiteX51" fmla="*/ 1358543 w 3332855"/>
              <a:gd name="connsiteY51" fmla="*/ 340704 h 422296"/>
              <a:gd name="connsiteX52" fmla="*/ 1366779 w 3332855"/>
              <a:gd name="connsiteY52" fmla="*/ 369680 h 422296"/>
              <a:gd name="connsiteX53" fmla="*/ 1371353 w 3332855"/>
              <a:gd name="connsiteY53" fmla="*/ 372120 h 422296"/>
              <a:gd name="connsiteX54" fmla="*/ 1390570 w 3332855"/>
              <a:gd name="connsiteY54" fmla="*/ 355344 h 422296"/>
              <a:gd name="connsiteX55" fmla="*/ 1405821 w 3332855"/>
              <a:gd name="connsiteY55" fmla="*/ 345889 h 422296"/>
              <a:gd name="connsiteX56" fmla="*/ 1388740 w 3332855"/>
              <a:gd name="connsiteY56" fmla="*/ 338263 h 422296"/>
              <a:gd name="connsiteX57" fmla="*/ 1400941 w 3332855"/>
              <a:gd name="connsiteY57" fmla="*/ 317522 h 422296"/>
              <a:gd name="connsiteX58" fmla="*/ 1371353 w 3332855"/>
              <a:gd name="connsiteY58" fmla="*/ 309287 h 422296"/>
              <a:gd name="connsiteX59" fmla="*/ 735518 w 3332855"/>
              <a:gd name="connsiteY59" fmla="*/ 194925 h 422296"/>
              <a:gd name="connsiteX60" fmla="*/ 705017 w 3332855"/>
              <a:gd name="connsiteY60" fmla="*/ 193400 h 422296"/>
              <a:gd name="connsiteX61" fmla="*/ 695866 w 3332855"/>
              <a:gd name="connsiteY61" fmla="*/ 214447 h 422296"/>
              <a:gd name="connsiteX62" fmla="*/ 674515 w 3332855"/>
              <a:gd name="connsiteY62" fmla="*/ 232442 h 422296"/>
              <a:gd name="connsiteX63" fmla="*/ 658045 w 3332855"/>
              <a:gd name="connsiteY63" fmla="*/ 244033 h 422296"/>
              <a:gd name="connsiteX64" fmla="*/ 670245 w 3332855"/>
              <a:gd name="connsiteY64" fmla="*/ 281550 h 422296"/>
              <a:gd name="connsiteX65" fmla="*/ 679701 w 3332855"/>
              <a:gd name="connsiteY65" fmla="*/ 278805 h 422296"/>
              <a:gd name="connsiteX66" fmla="*/ 687631 w 3332855"/>
              <a:gd name="connsiteY66" fmla="*/ 272704 h 422296"/>
              <a:gd name="connsiteX67" fmla="*/ 689766 w 3332855"/>
              <a:gd name="connsiteY67" fmla="*/ 275144 h 422296"/>
              <a:gd name="connsiteX68" fmla="*/ 680310 w 3332855"/>
              <a:gd name="connsiteY68" fmla="*/ 293141 h 422296"/>
              <a:gd name="connsiteX69" fmla="*/ 682750 w 3332855"/>
              <a:gd name="connsiteY69" fmla="*/ 294970 h 422296"/>
              <a:gd name="connsiteX70" fmla="*/ 690986 w 3332855"/>
              <a:gd name="connsiteY70" fmla="*/ 289785 h 422296"/>
              <a:gd name="connsiteX71" fmla="*/ 698307 w 3332855"/>
              <a:gd name="connsiteY71" fmla="*/ 303816 h 422296"/>
              <a:gd name="connsiteX72" fmla="*/ 719353 w 3332855"/>
              <a:gd name="connsiteY72" fmla="*/ 268740 h 422296"/>
              <a:gd name="connsiteX73" fmla="*/ 703186 w 3332855"/>
              <a:gd name="connsiteY73" fmla="*/ 224512 h 422296"/>
              <a:gd name="connsiteX74" fmla="*/ 720268 w 3332855"/>
              <a:gd name="connsiteY74" fmla="*/ 214141 h 422296"/>
              <a:gd name="connsiteX75" fmla="*/ 736434 w 3332855"/>
              <a:gd name="connsiteY75" fmla="*/ 200416 h 422296"/>
              <a:gd name="connsiteX76" fmla="*/ 735518 w 3332855"/>
              <a:gd name="connsiteY76" fmla="*/ 194925 h 422296"/>
              <a:gd name="connsiteX77" fmla="*/ 1145935 w 3332855"/>
              <a:gd name="connsiteY77" fmla="*/ 246359 h 422296"/>
              <a:gd name="connsiteX78" fmla="*/ 1140994 w 3332855"/>
              <a:gd name="connsiteY78" fmla="*/ 247788 h 422296"/>
              <a:gd name="connsiteX79" fmla="*/ 1134708 w 3332855"/>
              <a:gd name="connsiteY79" fmla="*/ 257391 h 422296"/>
              <a:gd name="connsiteX80" fmla="*/ 1147659 w 3332855"/>
              <a:gd name="connsiteY80" fmla="*/ 292591 h 422296"/>
              <a:gd name="connsiteX81" fmla="*/ 1157663 w 3332855"/>
              <a:gd name="connsiteY81" fmla="*/ 274979 h 422296"/>
              <a:gd name="connsiteX82" fmla="*/ 1186036 w 3332855"/>
              <a:gd name="connsiteY82" fmla="*/ 258815 h 422296"/>
              <a:gd name="connsiteX83" fmla="*/ 1148552 w 3332855"/>
              <a:gd name="connsiteY83" fmla="*/ 267585 h 422296"/>
              <a:gd name="connsiteX84" fmla="*/ 1153414 w 3332855"/>
              <a:gd name="connsiteY84" fmla="*/ 250824 h 422296"/>
              <a:gd name="connsiteX85" fmla="*/ 1145935 w 3332855"/>
              <a:gd name="connsiteY85" fmla="*/ 246359 h 422296"/>
              <a:gd name="connsiteX86" fmla="*/ 162883 w 3332855"/>
              <a:gd name="connsiteY86" fmla="*/ 68160 h 422296"/>
              <a:gd name="connsiteX87" fmla="*/ 140612 w 3332855"/>
              <a:gd name="connsiteY87" fmla="*/ 69375 h 422296"/>
              <a:gd name="connsiteX88" fmla="*/ 140307 w 3332855"/>
              <a:gd name="connsiteY88" fmla="*/ 162710 h 422296"/>
              <a:gd name="connsiteX89" fmla="*/ 145187 w 3332855"/>
              <a:gd name="connsiteY89" fmla="*/ 172471 h 422296"/>
              <a:gd name="connsiteX90" fmla="*/ 186669 w 3332855"/>
              <a:gd name="connsiteY90" fmla="*/ 149290 h 422296"/>
              <a:gd name="connsiteX91" fmla="*/ 187890 w 3332855"/>
              <a:gd name="connsiteY91" fmla="*/ 106892 h 422296"/>
              <a:gd name="connsiteX92" fmla="*/ 162883 w 3332855"/>
              <a:gd name="connsiteY92" fmla="*/ 68160 h 422296"/>
              <a:gd name="connsiteX93" fmla="*/ 2042658 w 3332855"/>
              <a:gd name="connsiteY93" fmla="*/ 322709 h 422296"/>
              <a:gd name="connsiteX94" fmla="*/ 2042353 w 3332855"/>
              <a:gd name="connsiteY94" fmla="*/ 360531 h 422296"/>
              <a:gd name="connsiteX95" fmla="*/ 2020391 w 3332855"/>
              <a:gd name="connsiteY95" fmla="*/ 332774 h 422296"/>
              <a:gd name="connsiteX96" fmla="*/ 2042658 w 3332855"/>
              <a:gd name="connsiteY96" fmla="*/ 322709 h 422296"/>
              <a:gd name="connsiteX97" fmla="*/ 1620552 w 3332855"/>
              <a:gd name="connsiteY97" fmla="*/ 251943 h 422296"/>
              <a:gd name="connsiteX98" fmla="*/ 1583341 w 3332855"/>
              <a:gd name="connsiteY98" fmla="*/ 267500 h 422296"/>
              <a:gd name="connsiteX99" fmla="*/ 1592491 w 3332855"/>
              <a:gd name="connsiteY99" fmla="*/ 278785 h 422296"/>
              <a:gd name="connsiteX100" fmla="*/ 1616283 w 3332855"/>
              <a:gd name="connsiteY100" fmla="*/ 272380 h 422296"/>
              <a:gd name="connsiteX101" fmla="*/ 1625738 w 3332855"/>
              <a:gd name="connsiteY101" fmla="*/ 253164 h 422296"/>
              <a:gd name="connsiteX102" fmla="*/ 1620552 w 3332855"/>
              <a:gd name="connsiteY102" fmla="*/ 251943 h 422296"/>
              <a:gd name="connsiteX103" fmla="*/ 610156 w 3332855"/>
              <a:gd name="connsiteY103" fmla="*/ 98540 h 422296"/>
              <a:gd name="connsiteX104" fmla="*/ 606497 w 3332855"/>
              <a:gd name="connsiteY104" fmla="*/ 98540 h 422296"/>
              <a:gd name="connsiteX105" fmla="*/ 592161 w 3332855"/>
              <a:gd name="connsiteY105" fmla="*/ 173574 h 422296"/>
              <a:gd name="connsiteX106" fmla="*/ 555864 w 3332855"/>
              <a:gd name="connsiteY106" fmla="*/ 173269 h 422296"/>
              <a:gd name="connsiteX107" fmla="*/ 565014 w 3332855"/>
              <a:gd name="connsiteY107" fmla="*/ 194620 h 422296"/>
              <a:gd name="connsiteX108" fmla="*/ 551289 w 3332855"/>
              <a:gd name="connsiteY108" fmla="*/ 229087 h 422296"/>
              <a:gd name="connsiteX109" fmla="*/ 546714 w 3332855"/>
              <a:gd name="connsiteY109" fmla="*/ 215362 h 422296"/>
              <a:gd name="connsiteX110" fmla="*/ 530852 w 3332855"/>
              <a:gd name="connsiteY110" fmla="*/ 207431 h 422296"/>
              <a:gd name="connsiteX111" fmla="*/ 521703 w 3332855"/>
              <a:gd name="connsiteY111" fmla="*/ 212007 h 422296"/>
              <a:gd name="connsiteX112" fmla="*/ 525667 w 3332855"/>
              <a:gd name="connsiteY112" fmla="*/ 226342 h 422296"/>
              <a:gd name="connsiteX113" fmla="*/ 540003 w 3332855"/>
              <a:gd name="connsiteY113" fmla="*/ 248913 h 422296"/>
              <a:gd name="connsiteX114" fmla="*/ 553119 w 3332855"/>
              <a:gd name="connsiteY114" fmla="*/ 253794 h 422296"/>
              <a:gd name="connsiteX115" fmla="*/ 569590 w 3332855"/>
              <a:gd name="connsiteY115" fmla="*/ 245252 h 422296"/>
              <a:gd name="connsiteX116" fmla="*/ 571724 w 3332855"/>
              <a:gd name="connsiteY116" fmla="*/ 247693 h 422296"/>
              <a:gd name="connsiteX117" fmla="*/ 581790 w 3332855"/>
              <a:gd name="connsiteY117" fmla="*/ 224207 h 422296"/>
              <a:gd name="connsiteX118" fmla="*/ 584230 w 3332855"/>
              <a:gd name="connsiteY118" fmla="*/ 224817 h 422296"/>
              <a:gd name="connsiteX119" fmla="*/ 580569 w 3332855"/>
              <a:gd name="connsiteY119" fmla="*/ 262334 h 422296"/>
              <a:gd name="connsiteX120" fmla="*/ 630593 w 3332855"/>
              <a:gd name="connsiteY120" fmla="*/ 262334 h 422296"/>
              <a:gd name="connsiteX121" fmla="*/ 610156 w 3332855"/>
              <a:gd name="connsiteY121" fmla="*/ 98540 h 422296"/>
              <a:gd name="connsiteX122" fmla="*/ 249808 w 3332855"/>
              <a:gd name="connsiteY122" fmla="*/ 32773 h 422296"/>
              <a:gd name="connsiteX123" fmla="*/ 271769 w 3332855"/>
              <a:gd name="connsiteY123" fmla="*/ 63580 h 422296"/>
              <a:gd name="connsiteX124" fmla="*/ 249808 w 3332855"/>
              <a:gd name="connsiteY124" fmla="*/ 32773 h 422296"/>
              <a:gd name="connsiteX125" fmla="*/ 224797 w 3332855"/>
              <a:gd name="connsiteY125" fmla="*/ 7152 h 422296"/>
              <a:gd name="connsiteX126" fmla="*/ 241572 w 3332855"/>
              <a:gd name="connsiteY126" fmla="*/ 18437 h 422296"/>
              <a:gd name="connsiteX127" fmla="*/ 241268 w 3332855"/>
              <a:gd name="connsiteY127" fmla="*/ 24233 h 422296"/>
              <a:gd name="connsiteX128" fmla="*/ 258043 w 3332855"/>
              <a:gd name="connsiteY128" fmla="*/ 14778 h 422296"/>
              <a:gd name="connsiteX129" fmla="*/ 287630 w 3332855"/>
              <a:gd name="connsiteY129" fmla="*/ 34298 h 422296"/>
              <a:gd name="connsiteX130" fmla="*/ 285494 w 3332855"/>
              <a:gd name="connsiteY130" fmla="*/ 37958 h 422296"/>
              <a:gd name="connsiteX131" fmla="*/ 267193 w 3332855"/>
              <a:gd name="connsiteY131" fmla="*/ 27588 h 422296"/>
              <a:gd name="connsiteX132" fmla="*/ 271158 w 3332855"/>
              <a:gd name="connsiteY132" fmla="*/ 46499 h 422296"/>
              <a:gd name="connsiteX133" fmla="*/ 294950 w 3332855"/>
              <a:gd name="connsiteY133" fmla="*/ 48024 h 422296"/>
              <a:gd name="connsiteX134" fmla="*/ 300746 w 3332855"/>
              <a:gd name="connsiteY134" fmla="*/ 68155 h 422296"/>
              <a:gd name="connsiteX135" fmla="*/ 299525 w 3332855"/>
              <a:gd name="connsiteY135" fmla="*/ 180401 h 422296"/>
              <a:gd name="connsiteX136" fmla="*/ 263228 w 3332855"/>
              <a:gd name="connsiteY136" fmla="*/ 227069 h 422296"/>
              <a:gd name="connsiteX137" fmla="*/ 195210 w 3332855"/>
              <a:gd name="connsiteY137" fmla="*/ 237744 h 422296"/>
              <a:gd name="connsiteX138" fmla="*/ 138782 w 3332855"/>
              <a:gd name="connsiteY138" fmla="*/ 242015 h 422296"/>
              <a:gd name="connsiteX139" fmla="*/ 138172 w 3332855"/>
              <a:gd name="connsiteY139" fmla="*/ 387508 h 422296"/>
              <a:gd name="connsiteX140" fmla="*/ 119871 w 3332855"/>
              <a:gd name="connsiteY140" fmla="*/ 324064 h 422296"/>
              <a:gd name="connsiteX141" fmla="*/ 101265 w 3332855"/>
              <a:gd name="connsiteY141" fmla="*/ 300578 h 422296"/>
              <a:gd name="connsiteX142" fmla="*/ 94249 w 3332855"/>
              <a:gd name="connsiteY142" fmla="*/ 313693 h 422296"/>
              <a:gd name="connsiteX143" fmla="*/ 91809 w 3332855"/>
              <a:gd name="connsiteY143" fmla="*/ 339925 h 422296"/>
              <a:gd name="connsiteX144" fmla="*/ 103705 w 3332855"/>
              <a:gd name="connsiteY144" fmla="*/ 356091 h 422296"/>
              <a:gd name="connsiteX145" fmla="*/ 82659 w 3332855"/>
              <a:gd name="connsiteY145" fmla="*/ 386593 h 422296"/>
              <a:gd name="connsiteX146" fmla="*/ 103400 w 3332855"/>
              <a:gd name="connsiteY146" fmla="*/ 388728 h 422296"/>
              <a:gd name="connsiteX147" fmla="*/ 102790 w 3332855"/>
              <a:gd name="connsiteY147" fmla="*/ 392998 h 422296"/>
              <a:gd name="connsiteX148" fmla="*/ 35077 w 3332855"/>
              <a:gd name="connsiteY148" fmla="*/ 400624 h 422296"/>
              <a:gd name="connsiteX149" fmla="*/ 39652 w 3332855"/>
              <a:gd name="connsiteY149" fmla="*/ 396048 h 422296"/>
              <a:gd name="connsiteX150" fmla="*/ 51547 w 3332855"/>
              <a:gd name="connsiteY150" fmla="*/ 378968 h 422296"/>
              <a:gd name="connsiteX151" fmla="*/ 58563 w 3332855"/>
              <a:gd name="connsiteY151" fmla="*/ 358531 h 422296"/>
              <a:gd name="connsiteX152" fmla="*/ 60698 w 3332855"/>
              <a:gd name="connsiteY152" fmla="*/ 348771 h 422296"/>
              <a:gd name="connsiteX153" fmla="*/ 71984 w 3332855"/>
              <a:gd name="connsiteY153" fmla="*/ 334740 h 422296"/>
              <a:gd name="connsiteX154" fmla="*/ 65273 w 3332855"/>
              <a:gd name="connsiteY154" fmla="*/ 348770 h 422296"/>
              <a:gd name="connsiteX155" fmla="*/ 87539 w 3332855"/>
              <a:gd name="connsiteY155" fmla="*/ 342975 h 422296"/>
              <a:gd name="connsiteX156" fmla="*/ 61308 w 3332855"/>
              <a:gd name="connsiteY156" fmla="*/ 279837 h 422296"/>
              <a:gd name="connsiteX157" fmla="*/ 32941 w 3332855"/>
              <a:gd name="connsiteY157" fmla="*/ 285937 h 422296"/>
              <a:gd name="connsiteX158" fmla="*/ 21351 w 3332855"/>
              <a:gd name="connsiteY158" fmla="*/ 299968 h 422296"/>
              <a:gd name="connsiteX159" fmla="*/ 10065 w 3332855"/>
              <a:gd name="connsiteY159" fmla="*/ 346331 h 422296"/>
              <a:gd name="connsiteX160" fmla="*/ 10065 w 3332855"/>
              <a:gd name="connsiteY160" fmla="*/ 353956 h 422296"/>
              <a:gd name="connsiteX161" fmla="*/ 18911 w 3332855"/>
              <a:gd name="connsiteY161" fmla="*/ 357311 h 422296"/>
              <a:gd name="connsiteX162" fmla="*/ 36907 w 3332855"/>
              <a:gd name="connsiteY162" fmla="*/ 352736 h 422296"/>
              <a:gd name="connsiteX163" fmla="*/ 30501 w 3332855"/>
              <a:gd name="connsiteY163" fmla="*/ 364326 h 422296"/>
              <a:gd name="connsiteX164" fmla="*/ 25011 w 3332855"/>
              <a:gd name="connsiteY164" fmla="*/ 383238 h 422296"/>
              <a:gd name="connsiteX165" fmla="*/ 4879 w 3332855"/>
              <a:gd name="connsiteY165" fmla="*/ 404894 h 422296"/>
              <a:gd name="connsiteX166" fmla="*/ 0 w 3332855"/>
              <a:gd name="connsiteY166" fmla="*/ 402454 h 422296"/>
              <a:gd name="connsiteX167" fmla="*/ 1220 w 3332855"/>
              <a:gd name="connsiteY167" fmla="*/ 136 h 422296"/>
              <a:gd name="connsiteX168" fmla="*/ 75034 w 3332855"/>
              <a:gd name="connsiteY168" fmla="*/ 136 h 422296"/>
              <a:gd name="connsiteX169" fmla="*/ 190635 w 3332855"/>
              <a:gd name="connsiteY169" fmla="*/ 2272 h 422296"/>
              <a:gd name="connsiteX170" fmla="*/ 224797 w 3332855"/>
              <a:gd name="connsiteY170" fmla="*/ 7152 h 422296"/>
              <a:gd name="connsiteX171" fmla="*/ 1183590 w 3332855"/>
              <a:gd name="connsiteY171" fmla="*/ 114519 h 422296"/>
              <a:gd name="connsiteX172" fmla="*/ 1179165 w 3332855"/>
              <a:gd name="connsiteY172" fmla="*/ 114889 h 422296"/>
              <a:gd name="connsiteX173" fmla="*/ 1179994 w 3332855"/>
              <a:gd name="connsiteY173" fmla="*/ 135883 h 422296"/>
              <a:gd name="connsiteX174" fmla="*/ 1163206 w 3332855"/>
              <a:gd name="connsiteY174" fmla="*/ 143762 h 422296"/>
              <a:gd name="connsiteX175" fmla="*/ 1164538 w 3332855"/>
              <a:gd name="connsiteY175" fmla="*/ 149620 h 422296"/>
              <a:gd name="connsiteX176" fmla="*/ 1202951 w 3332855"/>
              <a:gd name="connsiteY176" fmla="*/ 153470 h 422296"/>
              <a:gd name="connsiteX177" fmla="*/ 1183590 w 3332855"/>
              <a:gd name="connsiteY177" fmla="*/ 114519 h 422296"/>
              <a:gd name="connsiteX178" fmla="*/ 2187503 w 3332855"/>
              <a:gd name="connsiteY178" fmla="*/ 252859 h 422296"/>
              <a:gd name="connsiteX179" fmla="*/ 2195434 w 3332855"/>
              <a:gd name="connsiteY179" fmla="*/ 282751 h 422296"/>
              <a:gd name="connsiteX180" fmla="*/ 2187808 w 3332855"/>
              <a:gd name="connsiteY180" fmla="*/ 309898 h 422296"/>
              <a:gd name="connsiteX181" fmla="*/ 2195129 w 3332855"/>
              <a:gd name="connsiteY181" fmla="*/ 312338 h 422296"/>
              <a:gd name="connsiteX182" fmla="*/ 2209465 w 3332855"/>
              <a:gd name="connsiteY182" fmla="*/ 282141 h 422296"/>
              <a:gd name="connsiteX183" fmla="*/ 2187503 w 3332855"/>
              <a:gd name="connsiteY183" fmla="*/ 252859 h 422296"/>
              <a:gd name="connsiteX184" fmla="*/ 1619943 w 3332855"/>
              <a:gd name="connsiteY184" fmla="*/ 166234 h 422296"/>
              <a:gd name="connsiteX185" fmla="*/ 1584865 w 3332855"/>
              <a:gd name="connsiteY185" fmla="*/ 182095 h 422296"/>
              <a:gd name="connsiteX186" fmla="*/ 1586390 w 3332855"/>
              <a:gd name="connsiteY186" fmla="*/ 164709 h 422296"/>
              <a:gd name="connsiteX187" fmla="*/ 1569309 w 3332855"/>
              <a:gd name="connsiteY187" fmla="*/ 174775 h 422296"/>
              <a:gd name="connsiteX188" fmla="*/ 1588830 w 3332855"/>
              <a:gd name="connsiteY188" fmla="*/ 206801 h 422296"/>
              <a:gd name="connsiteX189" fmla="*/ 1595236 w 3332855"/>
              <a:gd name="connsiteY189" fmla="*/ 187585 h 422296"/>
              <a:gd name="connsiteX190" fmla="*/ 1619943 w 3332855"/>
              <a:gd name="connsiteY190" fmla="*/ 166234 h 422296"/>
              <a:gd name="connsiteX191" fmla="*/ 2779815 w 3332855"/>
              <a:gd name="connsiteY191" fmla="*/ 321785 h 422296"/>
              <a:gd name="connsiteX192" fmla="*/ 2767614 w 3332855"/>
              <a:gd name="connsiteY192" fmla="*/ 321174 h 422296"/>
              <a:gd name="connsiteX193" fmla="*/ 2766395 w 3332855"/>
              <a:gd name="connsiteY193" fmla="*/ 333986 h 422296"/>
              <a:gd name="connsiteX194" fmla="*/ 2781341 w 3332855"/>
              <a:gd name="connsiteY194" fmla="*/ 352591 h 422296"/>
              <a:gd name="connsiteX195" fmla="*/ 2795067 w 3332855"/>
              <a:gd name="connsiteY195" fmla="*/ 357777 h 422296"/>
              <a:gd name="connsiteX196" fmla="*/ 2814282 w 3332855"/>
              <a:gd name="connsiteY196" fmla="*/ 347711 h 422296"/>
              <a:gd name="connsiteX197" fmla="*/ 2799031 w 3332855"/>
              <a:gd name="connsiteY197" fmla="*/ 327275 h 422296"/>
              <a:gd name="connsiteX198" fmla="*/ 2779815 w 3332855"/>
              <a:gd name="connsiteY198" fmla="*/ 321785 h 422296"/>
              <a:gd name="connsiteX199" fmla="*/ 650757 w 3332855"/>
              <a:gd name="connsiteY199" fmla="*/ 2255 h 422296"/>
              <a:gd name="connsiteX200" fmla="*/ 661094 w 3332855"/>
              <a:gd name="connsiteY200" fmla="*/ 25031 h 422296"/>
              <a:gd name="connsiteX201" fmla="*/ 706541 w 3332855"/>
              <a:gd name="connsiteY201" fmla="*/ 14356 h 422296"/>
              <a:gd name="connsiteX202" fmla="*/ 719048 w 3332855"/>
              <a:gd name="connsiteY202" fmla="*/ 72613 h 422296"/>
              <a:gd name="connsiteX203" fmla="*/ 690071 w 3332855"/>
              <a:gd name="connsiteY203" fmla="*/ 72308 h 422296"/>
              <a:gd name="connsiteX204" fmla="*/ 723318 w 3332855"/>
              <a:gd name="connsiteY204" fmla="*/ 104336 h 422296"/>
              <a:gd name="connsiteX205" fmla="*/ 704407 w 3332855"/>
              <a:gd name="connsiteY205" fmla="*/ 123246 h 422296"/>
              <a:gd name="connsiteX206" fmla="*/ 722097 w 3332855"/>
              <a:gd name="connsiteY206" fmla="*/ 115621 h 422296"/>
              <a:gd name="connsiteX207" fmla="*/ 730028 w 3332855"/>
              <a:gd name="connsiteY207" fmla="*/ 129652 h 422296"/>
              <a:gd name="connsiteX208" fmla="*/ 744059 w 3332855"/>
              <a:gd name="connsiteY208" fmla="*/ 199806 h 422296"/>
              <a:gd name="connsiteX209" fmla="*/ 726063 w 3332855"/>
              <a:gd name="connsiteY209" fmla="*/ 214447 h 422296"/>
              <a:gd name="connsiteX210" fmla="*/ 720573 w 3332855"/>
              <a:gd name="connsiteY210" fmla="*/ 214141 h 422296"/>
              <a:gd name="connsiteX211" fmla="*/ 737958 w 3332855"/>
              <a:gd name="connsiteY211" fmla="*/ 230917 h 422296"/>
              <a:gd name="connsiteX212" fmla="*/ 750769 w 3332855"/>
              <a:gd name="connsiteY212" fmla="*/ 237933 h 422296"/>
              <a:gd name="connsiteX213" fmla="*/ 784321 w 3332855"/>
              <a:gd name="connsiteY213" fmla="*/ 405081 h 422296"/>
              <a:gd name="connsiteX214" fmla="*/ 639439 w 3332855"/>
              <a:gd name="connsiteY214" fmla="*/ 403862 h 422296"/>
              <a:gd name="connsiteX215" fmla="*/ 641573 w 3332855"/>
              <a:gd name="connsiteY215" fmla="*/ 337978 h 422296"/>
              <a:gd name="connsiteX216" fmla="*/ 636999 w 3332855"/>
              <a:gd name="connsiteY216" fmla="*/ 319677 h 422296"/>
              <a:gd name="connsiteX217" fmla="*/ 616562 w 3332855"/>
              <a:gd name="connsiteY217" fmla="*/ 329743 h 422296"/>
              <a:gd name="connsiteX218" fmla="*/ 593991 w 3332855"/>
              <a:gd name="connsiteY218" fmla="*/ 330658 h 422296"/>
              <a:gd name="connsiteX219" fmla="*/ 580570 w 3332855"/>
              <a:gd name="connsiteY219" fmla="*/ 342553 h 422296"/>
              <a:gd name="connsiteX220" fmla="*/ 574775 w 3332855"/>
              <a:gd name="connsiteY220" fmla="*/ 389526 h 422296"/>
              <a:gd name="connsiteX221" fmla="*/ 565320 w 3332855"/>
              <a:gd name="connsiteY221" fmla="*/ 402641 h 422296"/>
              <a:gd name="connsiteX222" fmla="*/ 549153 w 3332855"/>
              <a:gd name="connsiteY222" fmla="*/ 398371 h 422296"/>
              <a:gd name="connsiteX223" fmla="*/ 519567 w 3332855"/>
              <a:gd name="connsiteY223" fmla="*/ 369090 h 422296"/>
              <a:gd name="connsiteX224" fmla="*/ 500656 w 3332855"/>
              <a:gd name="connsiteY224" fmla="*/ 376105 h 422296"/>
              <a:gd name="connsiteX225" fmla="*/ 511942 w 3332855"/>
              <a:gd name="connsiteY225" fmla="*/ 403556 h 422296"/>
              <a:gd name="connsiteX226" fmla="*/ 427147 w 3332855"/>
              <a:gd name="connsiteY226" fmla="*/ 403556 h 422296"/>
              <a:gd name="connsiteX227" fmla="*/ 448499 w 3332855"/>
              <a:gd name="connsiteY227" fmla="*/ 319067 h 422296"/>
              <a:gd name="connsiteX228" fmla="*/ 450329 w 3332855"/>
              <a:gd name="connsiteY228" fmla="*/ 288260 h 422296"/>
              <a:gd name="connsiteX229" fmla="*/ 499436 w 3332855"/>
              <a:gd name="connsiteY229" fmla="*/ 13746 h 422296"/>
              <a:gd name="connsiteX230" fmla="*/ 516211 w 3332855"/>
              <a:gd name="connsiteY230" fmla="*/ 20 h 422296"/>
              <a:gd name="connsiteX231" fmla="*/ 589416 w 3332855"/>
              <a:gd name="connsiteY231" fmla="*/ 325 h 422296"/>
              <a:gd name="connsiteX232" fmla="*/ 609242 w 3332855"/>
              <a:gd name="connsiteY232" fmla="*/ 14661 h 422296"/>
              <a:gd name="connsiteX233" fmla="*/ 633032 w 3332855"/>
              <a:gd name="connsiteY233" fmla="*/ 48212 h 422296"/>
              <a:gd name="connsiteX234" fmla="*/ 639438 w 3332855"/>
              <a:gd name="connsiteY234" fmla="*/ 46687 h 422296"/>
              <a:gd name="connsiteX235" fmla="*/ 652249 w 3332855"/>
              <a:gd name="connsiteY235" fmla="*/ 16490 h 422296"/>
              <a:gd name="connsiteX236" fmla="*/ 637608 w 3332855"/>
              <a:gd name="connsiteY236" fmla="*/ 2765 h 422296"/>
              <a:gd name="connsiteX237" fmla="*/ 650757 w 3332855"/>
              <a:gd name="connsiteY237" fmla="*/ 2255 h 422296"/>
              <a:gd name="connsiteX238" fmla="*/ 941154 w 3332855"/>
              <a:gd name="connsiteY238" fmla="*/ 34779 h 422296"/>
              <a:gd name="connsiteX239" fmla="*/ 915838 w 3332855"/>
              <a:gd name="connsiteY239" fmla="*/ 47589 h 422296"/>
              <a:gd name="connsiteX240" fmla="*/ 941459 w 3332855"/>
              <a:gd name="connsiteY240" fmla="*/ 56740 h 422296"/>
              <a:gd name="connsiteX241" fmla="*/ 941154 w 3332855"/>
              <a:gd name="connsiteY241" fmla="*/ 34779 h 422296"/>
              <a:gd name="connsiteX242" fmla="*/ 1172179 w 3332855"/>
              <a:gd name="connsiteY242" fmla="*/ 67270 h 422296"/>
              <a:gd name="connsiteX243" fmla="*/ 1155866 w 3332855"/>
              <a:gd name="connsiteY243" fmla="*/ 74310 h 422296"/>
              <a:gd name="connsiteX244" fmla="*/ 1144098 w 3332855"/>
              <a:gd name="connsiteY244" fmla="*/ 127639 h 422296"/>
              <a:gd name="connsiteX245" fmla="*/ 1148229 w 3332855"/>
              <a:gd name="connsiteY245" fmla="*/ 128765 h 422296"/>
              <a:gd name="connsiteX246" fmla="*/ 1170349 w 3332855"/>
              <a:gd name="connsiteY246" fmla="*/ 100176 h 422296"/>
              <a:gd name="connsiteX247" fmla="*/ 1177183 w 3332855"/>
              <a:gd name="connsiteY247" fmla="*/ 82870 h 422296"/>
              <a:gd name="connsiteX248" fmla="*/ 1172179 w 3332855"/>
              <a:gd name="connsiteY248" fmla="*/ 67270 h 422296"/>
              <a:gd name="connsiteX249" fmla="*/ 1179187 w 3332855"/>
              <a:gd name="connsiteY249" fmla="*/ 47925 h 422296"/>
              <a:gd name="connsiteX250" fmla="*/ 1174474 w 3332855"/>
              <a:gd name="connsiteY250" fmla="*/ 52902 h 422296"/>
              <a:gd name="connsiteX251" fmla="*/ 1186090 w 3332855"/>
              <a:gd name="connsiteY251" fmla="*/ 80689 h 422296"/>
              <a:gd name="connsiteX252" fmla="*/ 1193626 w 3332855"/>
              <a:gd name="connsiteY252" fmla="*/ 80310 h 422296"/>
              <a:gd name="connsiteX253" fmla="*/ 1201591 w 3332855"/>
              <a:gd name="connsiteY253" fmla="*/ 60431 h 422296"/>
              <a:gd name="connsiteX254" fmla="*/ 1179187 w 3332855"/>
              <a:gd name="connsiteY254" fmla="*/ 47925 h 422296"/>
              <a:gd name="connsiteX255" fmla="*/ 1616282 w 3332855"/>
              <a:gd name="connsiteY255" fmla="*/ 98520 h 422296"/>
              <a:gd name="connsiteX256" fmla="*/ 1612013 w 3332855"/>
              <a:gd name="connsiteY256" fmla="*/ 99741 h 422296"/>
              <a:gd name="connsiteX257" fmla="*/ 1616891 w 3332855"/>
              <a:gd name="connsiteY257" fmla="*/ 120176 h 422296"/>
              <a:gd name="connsiteX258" fmla="*/ 1601946 w 3332855"/>
              <a:gd name="connsiteY258" fmla="*/ 131157 h 422296"/>
              <a:gd name="connsiteX259" fmla="*/ 1604081 w 3332855"/>
              <a:gd name="connsiteY259" fmla="*/ 136647 h 422296"/>
              <a:gd name="connsiteX260" fmla="*/ 1642819 w 3332855"/>
              <a:gd name="connsiteY260" fmla="*/ 132987 h 422296"/>
              <a:gd name="connsiteX261" fmla="*/ 1616282 w 3332855"/>
              <a:gd name="connsiteY261" fmla="*/ 98520 h 422296"/>
              <a:gd name="connsiteX262" fmla="*/ 2234782 w 3332855"/>
              <a:gd name="connsiteY262" fmla="*/ 158915 h 422296"/>
              <a:gd name="connsiteX263" fmla="*/ 2218920 w 3332855"/>
              <a:gd name="connsiteY263" fmla="*/ 163794 h 422296"/>
              <a:gd name="connsiteX264" fmla="*/ 2243321 w 3332855"/>
              <a:gd name="connsiteY264" fmla="*/ 189111 h 422296"/>
              <a:gd name="connsiteX265" fmla="*/ 2249116 w 3332855"/>
              <a:gd name="connsiteY265" fmla="*/ 186061 h 422296"/>
              <a:gd name="connsiteX266" fmla="*/ 2246982 w 3332855"/>
              <a:gd name="connsiteY266" fmla="*/ 178436 h 422296"/>
              <a:gd name="connsiteX267" fmla="*/ 2234782 w 3332855"/>
              <a:gd name="connsiteY267" fmla="*/ 158915 h 422296"/>
              <a:gd name="connsiteX268" fmla="*/ 1389655 w 3332855"/>
              <a:gd name="connsiteY268" fmla="*/ 30502 h 422296"/>
              <a:gd name="connsiteX269" fmla="*/ 1364339 w 3332855"/>
              <a:gd name="connsiteY269" fmla="*/ 43312 h 422296"/>
              <a:gd name="connsiteX270" fmla="*/ 1389960 w 3332855"/>
              <a:gd name="connsiteY270" fmla="*/ 52463 h 422296"/>
              <a:gd name="connsiteX271" fmla="*/ 1389655 w 3332855"/>
              <a:gd name="connsiteY271" fmla="*/ 30502 h 422296"/>
              <a:gd name="connsiteX272" fmla="*/ 1221628 w 3332855"/>
              <a:gd name="connsiteY272" fmla="*/ 1 h 422296"/>
              <a:gd name="connsiteX273" fmla="*/ 1221628 w 3332855"/>
              <a:gd name="connsiteY273" fmla="*/ 401022 h 422296"/>
              <a:gd name="connsiteX274" fmla="*/ 1134110 w 3332855"/>
              <a:gd name="connsiteY274" fmla="*/ 401022 h 422296"/>
              <a:gd name="connsiteX275" fmla="*/ 1044317 w 3332855"/>
              <a:gd name="connsiteY275" fmla="*/ 235833 h 422296"/>
              <a:gd name="connsiteX276" fmla="*/ 1078525 w 3332855"/>
              <a:gd name="connsiteY276" fmla="*/ 241915 h 422296"/>
              <a:gd name="connsiteX277" fmla="*/ 1079480 w 3332855"/>
              <a:gd name="connsiteY277" fmla="*/ 237742 h 422296"/>
              <a:gd name="connsiteX278" fmla="*/ 1050003 w 3332855"/>
              <a:gd name="connsiteY278" fmla="*/ 216818 h 422296"/>
              <a:gd name="connsiteX279" fmla="*/ 1032432 w 3332855"/>
              <a:gd name="connsiteY279" fmla="*/ 210702 h 422296"/>
              <a:gd name="connsiteX280" fmla="*/ 1030952 w 3332855"/>
              <a:gd name="connsiteY280" fmla="*/ 211245 h 422296"/>
              <a:gd name="connsiteX281" fmla="*/ 997542 w 3332855"/>
              <a:gd name="connsiteY281" fmla="*/ 149781 h 422296"/>
              <a:gd name="connsiteX282" fmla="*/ 1006011 w 3332855"/>
              <a:gd name="connsiteY282" fmla="*/ 145824 h 422296"/>
              <a:gd name="connsiteX283" fmla="*/ 1005323 w 3332855"/>
              <a:gd name="connsiteY283" fmla="*/ 138310 h 422296"/>
              <a:gd name="connsiteX284" fmla="*/ 985131 w 3332855"/>
              <a:gd name="connsiteY284" fmla="*/ 131170 h 422296"/>
              <a:gd name="connsiteX285" fmla="*/ 973559 w 3332855"/>
              <a:gd name="connsiteY285" fmla="*/ 154071 h 422296"/>
              <a:gd name="connsiteX286" fmla="*/ 978726 w 3332855"/>
              <a:gd name="connsiteY286" fmla="*/ 158575 h 422296"/>
              <a:gd name="connsiteX287" fmla="*/ 992161 w 3332855"/>
              <a:gd name="connsiteY287" fmla="*/ 152296 h 422296"/>
              <a:gd name="connsiteX288" fmla="*/ 992891 w 3332855"/>
              <a:gd name="connsiteY288" fmla="*/ 162143 h 422296"/>
              <a:gd name="connsiteX289" fmla="*/ 992890 w 3332855"/>
              <a:gd name="connsiteY289" fmla="*/ 189844 h 422296"/>
              <a:gd name="connsiteX290" fmla="*/ 968414 w 3332855"/>
              <a:gd name="connsiteY290" fmla="*/ 172470 h 422296"/>
              <a:gd name="connsiteX291" fmla="*/ 950842 w 3332855"/>
              <a:gd name="connsiteY291" fmla="*/ 166354 h 422296"/>
              <a:gd name="connsiteX292" fmla="*/ 935461 w 3332855"/>
              <a:gd name="connsiteY292" fmla="*/ 171998 h 422296"/>
              <a:gd name="connsiteX293" fmla="*/ 943167 w 3332855"/>
              <a:gd name="connsiteY293" fmla="*/ 188007 h 422296"/>
              <a:gd name="connsiteX294" fmla="*/ 992891 w 3332855"/>
              <a:gd name="connsiteY294" fmla="*/ 196848 h 422296"/>
              <a:gd name="connsiteX295" fmla="*/ 992890 w 3332855"/>
              <a:gd name="connsiteY295" fmla="*/ 260834 h 422296"/>
              <a:gd name="connsiteX296" fmla="*/ 991845 w 3332855"/>
              <a:gd name="connsiteY296" fmla="*/ 260696 h 422296"/>
              <a:gd name="connsiteX297" fmla="*/ 983438 w 3332855"/>
              <a:gd name="connsiteY297" fmla="*/ 279397 h 422296"/>
              <a:gd name="connsiteX298" fmla="*/ 992891 w 3332855"/>
              <a:gd name="connsiteY298" fmla="*/ 279645 h 422296"/>
              <a:gd name="connsiteX299" fmla="*/ 992890 w 3332855"/>
              <a:gd name="connsiteY299" fmla="*/ 401022 h 422296"/>
              <a:gd name="connsiteX300" fmla="*/ 909950 w 3332855"/>
              <a:gd name="connsiteY300" fmla="*/ 401022 h 422296"/>
              <a:gd name="connsiteX301" fmla="*/ 909950 w 3332855"/>
              <a:gd name="connsiteY301" fmla="*/ 1 h 422296"/>
              <a:gd name="connsiteX302" fmla="*/ 1017531 w 3332855"/>
              <a:gd name="connsiteY302" fmla="*/ 1 h 422296"/>
              <a:gd name="connsiteX303" fmla="*/ 1039920 w 3332855"/>
              <a:gd name="connsiteY303" fmla="*/ 41637 h 422296"/>
              <a:gd name="connsiteX304" fmla="*/ 1018018 w 3332855"/>
              <a:gd name="connsiteY304" fmla="*/ 47895 h 422296"/>
              <a:gd name="connsiteX305" fmla="*/ 1047003 w 3332855"/>
              <a:gd name="connsiteY305" fmla="*/ 54809 h 422296"/>
              <a:gd name="connsiteX306" fmla="*/ 1078849 w 3332855"/>
              <a:gd name="connsiteY306" fmla="*/ 114029 h 422296"/>
              <a:gd name="connsiteX307" fmla="*/ 1066219 w 3332855"/>
              <a:gd name="connsiteY307" fmla="*/ 116999 h 422296"/>
              <a:gd name="connsiteX308" fmla="*/ 1045271 w 3332855"/>
              <a:gd name="connsiteY308" fmla="*/ 167435 h 422296"/>
              <a:gd name="connsiteX309" fmla="*/ 1049140 w 3332855"/>
              <a:gd name="connsiteY309" fmla="*/ 169268 h 422296"/>
              <a:gd name="connsiteX310" fmla="*/ 1075936 w 3332855"/>
              <a:gd name="connsiteY310" fmla="*/ 145006 h 422296"/>
              <a:gd name="connsiteX311" fmla="*/ 1085702 w 3332855"/>
              <a:gd name="connsiteY311" fmla="*/ 129169 h 422296"/>
              <a:gd name="connsiteX312" fmla="*/ 1085271 w 3332855"/>
              <a:gd name="connsiteY312" fmla="*/ 125971 h 422296"/>
              <a:gd name="connsiteX313" fmla="*/ 1141017 w 3332855"/>
              <a:gd name="connsiteY313" fmla="*/ 229635 h 422296"/>
              <a:gd name="connsiteX314" fmla="*/ 1139271 w 3332855"/>
              <a:gd name="connsiteY314" fmla="*/ 209497 h 422296"/>
              <a:gd name="connsiteX315" fmla="*/ 1139271 w 3332855"/>
              <a:gd name="connsiteY315" fmla="*/ 1 h 422296"/>
              <a:gd name="connsiteX316" fmla="*/ 1602861 w 3332855"/>
              <a:gd name="connsiteY316" fmla="*/ 49108 h 422296"/>
              <a:gd name="connsiteX317" fmla="*/ 1588220 w 3332855"/>
              <a:gd name="connsiteY317" fmla="*/ 59173 h 422296"/>
              <a:gd name="connsiteX318" fmla="*/ 1587001 w 3332855"/>
              <a:gd name="connsiteY318" fmla="*/ 113771 h 422296"/>
              <a:gd name="connsiteX319" fmla="*/ 1591271 w 3332855"/>
              <a:gd name="connsiteY319" fmla="*/ 114076 h 422296"/>
              <a:gd name="connsiteX320" fmla="*/ 1607436 w 3332855"/>
              <a:gd name="connsiteY320" fmla="*/ 81744 h 422296"/>
              <a:gd name="connsiteX321" fmla="*/ 1610792 w 3332855"/>
              <a:gd name="connsiteY321" fmla="*/ 63443 h 422296"/>
              <a:gd name="connsiteX322" fmla="*/ 1602861 w 3332855"/>
              <a:gd name="connsiteY322" fmla="*/ 49108 h 422296"/>
              <a:gd name="connsiteX323" fmla="*/ 1509222 w 3332855"/>
              <a:gd name="connsiteY323" fmla="*/ 31417 h 422296"/>
              <a:gd name="connsiteX324" fmla="*/ 1466824 w 3332855"/>
              <a:gd name="connsiteY324" fmla="*/ 43312 h 422296"/>
              <a:gd name="connsiteX325" fmla="*/ 1500071 w 3332855"/>
              <a:gd name="connsiteY325" fmla="*/ 51243 h 422296"/>
              <a:gd name="connsiteX326" fmla="*/ 1509222 w 3332855"/>
              <a:gd name="connsiteY326" fmla="*/ 31417 h 422296"/>
              <a:gd name="connsiteX327" fmla="*/ 1613232 w 3332855"/>
              <a:gd name="connsiteY327" fmla="*/ 32637 h 422296"/>
              <a:gd name="connsiteX328" fmla="*/ 1609573 w 3332855"/>
              <a:gd name="connsiteY328" fmla="*/ 38432 h 422296"/>
              <a:gd name="connsiteX329" fmla="*/ 1626347 w 3332855"/>
              <a:gd name="connsiteY329" fmla="*/ 63443 h 422296"/>
              <a:gd name="connsiteX330" fmla="*/ 1633668 w 3332855"/>
              <a:gd name="connsiteY330" fmla="*/ 61613 h 422296"/>
              <a:gd name="connsiteX331" fmla="*/ 1637633 w 3332855"/>
              <a:gd name="connsiteY331" fmla="*/ 40568 h 422296"/>
              <a:gd name="connsiteX332" fmla="*/ 1613232 w 3332855"/>
              <a:gd name="connsiteY332" fmla="*/ 32637 h 422296"/>
              <a:gd name="connsiteX333" fmla="*/ 1601946 w 3332855"/>
              <a:gd name="connsiteY333" fmla="*/ 9456 h 422296"/>
              <a:gd name="connsiteX334" fmla="*/ 1596456 w 3332855"/>
              <a:gd name="connsiteY334" fmla="*/ 34162 h 422296"/>
              <a:gd name="connsiteX335" fmla="*/ 1624822 w 3332855"/>
              <a:gd name="connsiteY335" fmla="*/ 19521 h 422296"/>
              <a:gd name="connsiteX336" fmla="*/ 1671794 w 3332855"/>
              <a:gd name="connsiteY336" fmla="*/ 87844 h 422296"/>
              <a:gd name="connsiteX337" fmla="*/ 1669354 w 3332855"/>
              <a:gd name="connsiteY337" fmla="*/ 340703 h 422296"/>
              <a:gd name="connsiteX338" fmla="*/ 1637938 w 3332855"/>
              <a:gd name="connsiteY338" fmla="*/ 387676 h 422296"/>
              <a:gd name="connsiteX339" fmla="*/ 1622992 w 3332855"/>
              <a:gd name="connsiteY339" fmla="*/ 389201 h 422296"/>
              <a:gd name="connsiteX340" fmla="*/ 1610487 w 3332855"/>
              <a:gd name="connsiteY340" fmla="*/ 391641 h 422296"/>
              <a:gd name="connsiteX341" fmla="*/ 1565039 w 3332855"/>
              <a:gd name="connsiteY341" fmla="*/ 402622 h 422296"/>
              <a:gd name="connsiteX342" fmla="*/ 1513187 w 3332855"/>
              <a:gd name="connsiteY342" fmla="*/ 397742 h 422296"/>
              <a:gd name="connsiteX343" fmla="*/ 1500377 w 3332855"/>
              <a:gd name="connsiteY343" fmla="*/ 390725 h 422296"/>
              <a:gd name="connsiteX344" fmla="*/ 1472009 w 3332855"/>
              <a:gd name="connsiteY344" fmla="*/ 400791 h 422296"/>
              <a:gd name="connsiteX345" fmla="*/ 1496716 w 3332855"/>
              <a:gd name="connsiteY345" fmla="*/ 366324 h 422296"/>
              <a:gd name="connsiteX346" fmla="*/ 1496106 w 3332855"/>
              <a:gd name="connsiteY346" fmla="*/ 357784 h 422296"/>
              <a:gd name="connsiteX347" fmla="*/ 1506477 w 3332855"/>
              <a:gd name="connsiteY347" fmla="*/ 336433 h 422296"/>
              <a:gd name="connsiteX348" fmla="*/ 1518372 w 3332855"/>
              <a:gd name="connsiteY348" fmla="*/ 359309 h 422296"/>
              <a:gd name="connsiteX349" fmla="*/ 1537283 w 3332855"/>
              <a:gd name="connsiteY349" fmla="*/ 317522 h 422296"/>
              <a:gd name="connsiteX350" fmla="*/ 1532708 w 3332855"/>
              <a:gd name="connsiteY350" fmla="*/ 305017 h 422296"/>
              <a:gd name="connsiteX351" fmla="*/ 1533317 w 3332855"/>
              <a:gd name="connsiteY351" fmla="*/ 96386 h 422296"/>
              <a:gd name="connsiteX352" fmla="*/ 1492445 w 3332855"/>
              <a:gd name="connsiteY352" fmla="*/ 68628 h 422296"/>
              <a:gd name="connsiteX353" fmla="*/ 1487260 w 3332855"/>
              <a:gd name="connsiteY353" fmla="*/ 80525 h 422296"/>
              <a:gd name="connsiteX354" fmla="*/ 1486650 w 3332855"/>
              <a:gd name="connsiteY354" fmla="*/ 185755 h 422296"/>
              <a:gd name="connsiteX355" fmla="*/ 1485125 w 3332855"/>
              <a:gd name="connsiteY355" fmla="*/ 202226 h 422296"/>
              <a:gd name="connsiteX356" fmla="*/ 1484821 w 3332855"/>
              <a:gd name="connsiteY356" fmla="*/ 202226 h 422296"/>
              <a:gd name="connsiteX357" fmla="*/ 1466824 w 3332855"/>
              <a:gd name="connsiteY357" fmla="*/ 219611 h 422296"/>
              <a:gd name="connsiteX358" fmla="*/ 1484821 w 3332855"/>
              <a:gd name="connsiteY358" fmla="*/ 202226 h 422296"/>
              <a:gd name="connsiteX359" fmla="*/ 1486040 w 3332855"/>
              <a:gd name="connsiteY359" fmla="*/ 303491 h 422296"/>
              <a:gd name="connsiteX360" fmla="*/ 1479330 w 3332855"/>
              <a:gd name="connsiteY360" fmla="*/ 348938 h 422296"/>
              <a:gd name="connsiteX361" fmla="*/ 1481465 w 3332855"/>
              <a:gd name="connsiteY361" fmla="*/ 355954 h 422296"/>
              <a:gd name="connsiteX362" fmla="*/ 1475060 w 3332855"/>
              <a:gd name="connsiteY362" fmla="*/ 367545 h 422296"/>
              <a:gd name="connsiteX363" fmla="*/ 1443033 w 3332855"/>
              <a:gd name="connsiteY363" fmla="*/ 388286 h 422296"/>
              <a:gd name="connsiteX364" fmla="*/ 1464690 w 3332855"/>
              <a:gd name="connsiteY364" fmla="*/ 403842 h 422296"/>
              <a:gd name="connsiteX365" fmla="*/ 1347258 w 3332855"/>
              <a:gd name="connsiteY365" fmla="*/ 403537 h 422296"/>
              <a:gd name="connsiteX366" fmla="*/ 1348173 w 3332855"/>
              <a:gd name="connsiteY366" fmla="*/ 96080 h 422296"/>
              <a:gd name="connsiteX367" fmla="*/ 1364339 w 3332855"/>
              <a:gd name="connsiteY367" fmla="*/ 93335 h 422296"/>
              <a:gd name="connsiteX368" fmla="*/ 1373794 w 3332855"/>
              <a:gd name="connsiteY368" fmla="*/ 82965 h 422296"/>
              <a:gd name="connsiteX369" fmla="*/ 1370439 w 3332855"/>
              <a:gd name="connsiteY369" fmla="*/ 75339 h 422296"/>
              <a:gd name="connsiteX370" fmla="*/ 1360374 w 3332855"/>
              <a:gd name="connsiteY370" fmla="*/ 84185 h 422296"/>
              <a:gd name="connsiteX371" fmla="*/ 1350918 w 3332855"/>
              <a:gd name="connsiteY371" fmla="*/ 91505 h 422296"/>
              <a:gd name="connsiteX372" fmla="*/ 1347867 w 3332855"/>
              <a:gd name="connsiteY372" fmla="*/ 0 h 422296"/>
              <a:gd name="connsiteX373" fmla="*/ 1601946 w 3332855"/>
              <a:gd name="connsiteY373" fmla="*/ 9456 h 422296"/>
              <a:gd name="connsiteX374" fmla="*/ 2453477 w 3332855"/>
              <a:gd name="connsiteY374" fmla="*/ 67104 h 422296"/>
              <a:gd name="connsiteX375" fmla="*/ 2433346 w 3332855"/>
              <a:gd name="connsiteY375" fmla="*/ 77170 h 422296"/>
              <a:gd name="connsiteX376" fmla="*/ 2444060 w 3332855"/>
              <a:gd name="connsiteY376" fmla="*/ 106909 h 422296"/>
              <a:gd name="connsiteX377" fmla="*/ 2447826 w 3332855"/>
              <a:gd name="connsiteY377" fmla="*/ 109241 h 422296"/>
              <a:gd name="connsiteX378" fmla="*/ 2447987 w 3332855"/>
              <a:gd name="connsiteY378" fmla="*/ 110112 h 422296"/>
              <a:gd name="connsiteX379" fmla="*/ 2459577 w 3332855"/>
              <a:gd name="connsiteY379" fmla="*/ 116518 h 422296"/>
              <a:gd name="connsiteX380" fmla="*/ 2447826 w 3332855"/>
              <a:gd name="connsiteY380" fmla="*/ 109241 h 422296"/>
              <a:gd name="connsiteX381" fmla="*/ 2442802 w 3332855"/>
              <a:gd name="connsiteY381" fmla="*/ 82050 h 422296"/>
              <a:gd name="connsiteX382" fmla="*/ 2455612 w 3332855"/>
              <a:gd name="connsiteY382" fmla="*/ 69850 h 422296"/>
              <a:gd name="connsiteX383" fmla="*/ 2453477 w 3332855"/>
              <a:gd name="connsiteY383" fmla="*/ 67104 h 422296"/>
              <a:gd name="connsiteX384" fmla="*/ 2034118 w 3332855"/>
              <a:gd name="connsiteY384" fmla="*/ 916 h 422296"/>
              <a:gd name="connsiteX385" fmla="*/ 2034118 w 3332855"/>
              <a:gd name="connsiteY385" fmla="*/ 79305 h 422296"/>
              <a:gd name="connsiteX386" fmla="*/ 1965794 w 3332855"/>
              <a:gd name="connsiteY386" fmla="*/ 79611 h 422296"/>
              <a:gd name="connsiteX387" fmla="*/ 1939562 w 3332855"/>
              <a:gd name="connsiteY387" fmla="*/ 105231 h 422296"/>
              <a:gd name="connsiteX388" fmla="*/ 1939563 w 3332855"/>
              <a:gd name="connsiteY388" fmla="*/ 161355 h 422296"/>
              <a:gd name="connsiteX389" fmla="*/ 1924007 w 3332855"/>
              <a:gd name="connsiteY389" fmla="*/ 144884 h 422296"/>
              <a:gd name="connsiteX390" fmla="*/ 1898690 w 3332855"/>
              <a:gd name="connsiteY390" fmla="*/ 119873 h 422296"/>
              <a:gd name="connsiteX391" fmla="*/ 1901436 w 3332855"/>
              <a:gd name="connsiteY391" fmla="*/ 147020 h 422296"/>
              <a:gd name="connsiteX392" fmla="*/ 1880084 w 3332855"/>
              <a:gd name="connsiteY392" fmla="*/ 182707 h 422296"/>
              <a:gd name="connsiteX393" fmla="*/ 1885880 w 3332855"/>
              <a:gd name="connsiteY393" fmla="*/ 187586 h 422296"/>
              <a:gd name="connsiteX394" fmla="*/ 1902655 w 3332855"/>
              <a:gd name="connsiteY394" fmla="*/ 173251 h 422296"/>
              <a:gd name="connsiteX395" fmla="*/ 1956339 w 3332855"/>
              <a:gd name="connsiteY395" fmla="*/ 167455 h 422296"/>
              <a:gd name="connsiteX396" fmla="*/ 1979215 w 3332855"/>
              <a:gd name="connsiteY396" fmla="*/ 159524 h 422296"/>
              <a:gd name="connsiteX397" fmla="*/ 2021918 w 3332855"/>
              <a:gd name="connsiteY397" fmla="*/ 159525 h 422296"/>
              <a:gd name="connsiteX398" fmla="*/ 2027712 w 3332855"/>
              <a:gd name="connsiteY398" fmla="*/ 161660 h 422296"/>
              <a:gd name="connsiteX399" fmla="*/ 2027407 w 3332855"/>
              <a:gd name="connsiteY399" fmla="*/ 233034 h 422296"/>
              <a:gd name="connsiteX400" fmla="*/ 1966709 w 3332855"/>
              <a:gd name="connsiteY400" fmla="*/ 215343 h 422296"/>
              <a:gd name="connsiteX401" fmla="*/ 1966709 w 3332855"/>
              <a:gd name="connsiteY401" fmla="*/ 231204 h 422296"/>
              <a:gd name="connsiteX402" fmla="*/ 1963964 w 3332855"/>
              <a:gd name="connsiteY402" fmla="*/ 232424 h 422296"/>
              <a:gd name="connsiteX403" fmla="*/ 1938648 w 3332855"/>
              <a:gd name="connsiteY403" fmla="*/ 263231 h 422296"/>
              <a:gd name="connsiteX404" fmla="*/ 1934683 w 3332855"/>
              <a:gd name="connsiteY404" fmla="*/ 306543 h 422296"/>
              <a:gd name="connsiteX405" fmla="*/ 1924922 w 3332855"/>
              <a:gd name="connsiteY405" fmla="*/ 313559 h 422296"/>
              <a:gd name="connsiteX406" fmla="*/ 1907536 w 3332855"/>
              <a:gd name="connsiteY406" fmla="*/ 331860 h 422296"/>
              <a:gd name="connsiteX407" fmla="*/ 2007581 w 3332855"/>
              <a:gd name="connsiteY407" fmla="*/ 324844 h 422296"/>
              <a:gd name="connsiteX408" fmla="*/ 2011242 w 3332855"/>
              <a:gd name="connsiteY408" fmla="*/ 372426 h 422296"/>
              <a:gd name="connsiteX409" fmla="*/ 2035948 w 3332855"/>
              <a:gd name="connsiteY409" fmla="*/ 370902 h 422296"/>
              <a:gd name="connsiteX410" fmla="*/ 2045098 w 3332855"/>
              <a:gd name="connsiteY410" fmla="*/ 404454 h 422296"/>
              <a:gd name="connsiteX411" fmla="*/ 2011851 w 3332855"/>
              <a:gd name="connsiteY411" fmla="*/ 403539 h 422296"/>
              <a:gd name="connsiteX412" fmla="*/ 2019782 w 3332855"/>
              <a:gd name="connsiteY412" fmla="*/ 391338 h 422296"/>
              <a:gd name="connsiteX413" fmla="*/ 2018257 w 3332855"/>
              <a:gd name="connsiteY413" fmla="*/ 387068 h 422296"/>
              <a:gd name="connsiteX414" fmla="*/ 1969760 w 3332855"/>
              <a:gd name="connsiteY414" fmla="*/ 401403 h 422296"/>
              <a:gd name="connsiteX415" fmla="*/ 1946883 w 3332855"/>
              <a:gd name="connsiteY415" fmla="*/ 346806 h 422296"/>
              <a:gd name="connsiteX416" fmla="*/ 1912721 w 3332855"/>
              <a:gd name="connsiteY416" fmla="*/ 366631 h 422296"/>
              <a:gd name="connsiteX417" fmla="*/ 1912722 w 3332855"/>
              <a:gd name="connsiteY417" fmla="*/ 403539 h 422296"/>
              <a:gd name="connsiteX418" fmla="*/ 1799865 w 3332855"/>
              <a:gd name="connsiteY418" fmla="*/ 402014 h 422296"/>
              <a:gd name="connsiteX419" fmla="*/ 1800170 w 3332855"/>
              <a:gd name="connsiteY419" fmla="*/ 257435 h 422296"/>
              <a:gd name="connsiteX420" fmla="*/ 1844094 w 3332855"/>
              <a:gd name="connsiteY420" fmla="*/ 274517 h 422296"/>
              <a:gd name="connsiteX421" fmla="*/ 1846533 w 3332855"/>
              <a:gd name="connsiteY421" fmla="*/ 265061 h 422296"/>
              <a:gd name="connsiteX422" fmla="*/ 1825181 w 3332855"/>
              <a:gd name="connsiteY422" fmla="*/ 255301 h 422296"/>
              <a:gd name="connsiteX423" fmla="*/ 1797425 w 3332855"/>
              <a:gd name="connsiteY423" fmla="*/ 247980 h 422296"/>
              <a:gd name="connsiteX424" fmla="*/ 1805355 w 3332855"/>
              <a:gd name="connsiteY424" fmla="*/ 205887 h 422296"/>
              <a:gd name="connsiteX425" fmla="*/ 1802916 w 3332855"/>
              <a:gd name="connsiteY425" fmla="*/ 175995 h 422296"/>
              <a:gd name="connsiteX426" fmla="*/ 1800171 w 3332855"/>
              <a:gd name="connsiteY426" fmla="*/ 168065 h 422296"/>
              <a:gd name="connsiteX427" fmla="*/ 1800476 w 3332855"/>
              <a:gd name="connsiteY427" fmla="*/ 34468 h 422296"/>
              <a:gd name="connsiteX428" fmla="*/ 1819691 w 3332855"/>
              <a:gd name="connsiteY428" fmla="*/ 8541 h 422296"/>
              <a:gd name="connsiteX429" fmla="*/ 1804440 w 3332855"/>
              <a:gd name="connsiteY429" fmla="*/ 86321 h 422296"/>
              <a:gd name="connsiteX430" fmla="*/ 1842873 w 3332855"/>
              <a:gd name="connsiteY430" fmla="*/ 59174 h 422296"/>
              <a:gd name="connsiteX431" fmla="*/ 1837688 w 3332855"/>
              <a:gd name="connsiteY431" fmla="*/ 42703 h 422296"/>
              <a:gd name="connsiteX432" fmla="*/ 1831892 w 3332855"/>
              <a:gd name="connsiteY432" fmla="*/ 23793 h 422296"/>
              <a:gd name="connsiteX433" fmla="*/ 1825791 w 3332855"/>
              <a:gd name="connsiteY433" fmla="*/ 2441 h 422296"/>
              <a:gd name="connsiteX434" fmla="*/ 1831892 w 3332855"/>
              <a:gd name="connsiteY434" fmla="*/ 306 h 422296"/>
              <a:gd name="connsiteX435" fmla="*/ 1860258 w 3332855"/>
              <a:gd name="connsiteY435" fmla="*/ 1 h 422296"/>
              <a:gd name="connsiteX436" fmla="*/ 1881610 w 3332855"/>
              <a:gd name="connsiteY436" fmla="*/ 13117 h 422296"/>
              <a:gd name="connsiteX437" fmla="*/ 1897470 w 3332855"/>
              <a:gd name="connsiteY437" fmla="*/ 14642 h 422296"/>
              <a:gd name="connsiteX438" fmla="*/ 1928582 w 3332855"/>
              <a:gd name="connsiteY438" fmla="*/ 18912 h 422296"/>
              <a:gd name="connsiteX439" fmla="*/ 1949323 w 3332855"/>
              <a:gd name="connsiteY439" fmla="*/ 5186 h 422296"/>
              <a:gd name="connsiteX440" fmla="*/ 1946883 w 3332855"/>
              <a:gd name="connsiteY440" fmla="*/ 611 h 422296"/>
              <a:gd name="connsiteX441" fmla="*/ 2034118 w 3332855"/>
              <a:gd name="connsiteY441" fmla="*/ 916 h 422296"/>
              <a:gd name="connsiteX442" fmla="*/ 3240739 w 3332855"/>
              <a:gd name="connsiteY442" fmla="*/ 156703 h 422296"/>
              <a:gd name="connsiteX443" fmla="*/ 3240434 w 3332855"/>
              <a:gd name="connsiteY443" fmla="*/ 157008 h 422296"/>
              <a:gd name="connsiteX444" fmla="*/ 3240421 w 3332855"/>
              <a:gd name="connsiteY444" fmla="*/ 156719 h 422296"/>
              <a:gd name="connsiteX445" fmla="*/ 3240434 w 3332855"/>
              <a:gd name="connsiteY445" fmla="*/ 156703 h 422296"/>
              <a:gd name="connsiteX446" fmla="*/ 3240739 w 3332855"/>
              <a:gd name="connsiteY446" fmla="*/ 156703 h 422296"/>
              <a:gd name="connsiteX447" fmla="*/ 2237221 w 3332855"/>
              <a:gd name="connsiteY447" fmla="*/ 7626 h 422296"/>
              <a:gd name="connsiteX448" fmla="*/ 2202144 w 3332855"/>
              <a:gd name="connsiteY448" fmla="*/ 25623 h 422296"/>
              <a:gd name="connsiteX449" fmla="*/ 2196349 w 3332855"/>
              <a:gd name="connsiteY449" fmla="*/ 12201 h 422296"/>
              <a:gd name="connsiteX450" fmla="*/ 2192994 w 3332855"/>
              <a:gd name="connsiteY450" fmla="*/ 11896 h 422296"/>
              <a:gd name="connsiteX451" fmla="*/ 2187503 w 3332855"/>
              <a:gd name="connsiteY451" fmla="*/ 44533 h 422296"/>
              <a:gd name="connsiteX452" fmla="*/ 2200313 w 3332855"/>
              <a:gd name="connsiteY452" fmla="*/ 50634 h 422296"/>
              <a:gd name="connsiteX453" fmla="*/ 2224411 w 3332855"/>
              <a:gd name="connsiteY453" fmla="*/ 44228 h 422296"/>
              <a:gd name="connsiteX454" fmla="*/ 2220445 w 3332855"/>
              <a:gd name="connsiteY454" fmla="*/ 26842 h 422296"/>
              <a:gd name="connsiteX455" fmla="*/ 2237221 w 3332855"/>
              <a:gd name="connsiteY455" fmla="*/ 7626 h 422296"/>
              <a:gd name="connsiteX456" fmla="*/ 3260870 w 3332855"/>
              <a:gd name="connsiteY456" fmla="*/ 148162 h 422296"/>
              <a:gd name="connsiteX457" fmla="*/ 3265140 w 3332855"/>
              <a:gd name="connsiteY457" fmla="*/ 164633 h 422296"/>
              <a:gd name="connsiteX458" fmla="*/ 3251110 w 3332855"/>
              <a:gd name="connsiteY458" fmla="*/ 162193 h 422296"/>
              <a:gd name="connsiteX459" fmla="*/ 3254160 w 3332855"/>
              <a:gd name="connsiteY459" fmla="*/ 171649 h 422296"/>
              <a:gd name="connsiteX460" fmla="*/ 3250804 w 3332855"/>
              <a:gd name="connsiteY460" fmla="*/ 173478 h 422296"/>
              <a:gd name="connsiteX461" fmla="*/ 3241044 w 3332855"/>
              <a:gd name="connsiteY461" fmla="*/ 155483 h 422296"/>
              <a:gd name="connsiteX462" fmla="*/ 3260870 w 3332855"/>
              <a:gd name="connsiteY462" fmla="*/ 148162 h 422296"/>
              <a:gd name="connsiteX463" fmla="*/ 2822213 w 3332855"/>
              <a:gd name="connsiteY463" fmla="*/ 73806 h 422296"/>
              <a:gd name="connsiteX464" fmla="*/ 2820078 w 3332855"/>
              <a:gd name="connsiteY464" fmla="*/ 104002 h 422296"/>
              <a:gd name="connsiteX465" fmla="*/ 2782866 w 3332855"/>
              <a:gd name="connsiteY465" fmla="*/ 105223 h 422296"/>
              <a:gd name="connsiteX466" fmla="*/ 2766089 w 3332855"/>
              <a:gd name="connsiteY466" fmla="*/ 106748 h 422296"/>
              <a:gd name="connsiteX467" fmla="*/ 2742298 w 3332855"/>
              <a:gd name="connsiteY467" fmla="*/ 136029 h 422296"/>
              <a:gd name="connsiteX468" fmla="*/ 2812758 w 3332855"/>
              <a:gd name="connsiteY468" fmla="*/ 143044 h 422296"/>
              <a:gd name="connsiteX469" fmla="*/ 2819467 w 3332855"/>
              <a:gd name="connsiteY469" fmla="*/ 160735 h 422296"/>
              <a:gd name="connsiteX470" fmla="*/ 2862475 w 3332855"/>
              <a:gd name="connsiteY470" fmla="*/ 149450 h 422296"/>
              <a:gd name="connsiteX471" fmla="*/ 2837464 w 3332855"/>
              <a:gd name="connsiteY471" fmla="*/ 121084 h 422296"/>
              <a:gd name="connsiteX472" fmla="*/ 2850579 w 3332855"/>
              <a:gd name="connsiteY472" fmla="*/ 130843 h 422296"/>
              <a:gd name="connsiteX473" fmla="*/ 2843564 w 3332855"/>
              <a:gd name="connsiteY473" fmla="*/ 93632 h 422296"/>
              <a:gd name="connsiteX474" fmla="*/ 2822213 w 3332855"/>
              <a:gd name="connsiteY474" fmla="*/ 73806 h 422296"/>
              <a:gd name="connsiteX475" fmla="*/ 2803607 w 3332855"/>
              <a:gd name="connsiteY475" fmla="*/ 34153 h 422296"/>
              <a:gd name="connsiteX476" fmla="*/ 2798116 w 3332855"/>
              <a:gd name="connsiteY476" fmla="*/ 39339 h 422296"/>
              <a:gd name="connsiteX477" fmla="*/ 2813977 w 3332855"/>
              <a:gd name="connsiteY477" fmla="*/ 63436 h 422296"/>
              <a:gd name="connsiteX478" fmla="*/ 2819163 w 3332855"/>
              <a:gd name="connsiteY478" fmla="*/ 62520 h 422296"/>
              <a:gd name="connsiteX479" fmla="*/ 2817638 w 3332855"/>
              <a:gd name="connsiteY479" fmla="*/ 44524 h 422296"/>
              <a:gd name="connsiteX480" fmla="*/ 2803607 w 3332855"/>
              <a:gd name="connsiteY480" fmla="*/ 34153 h 422296"/>
              <a:gd name="connsiteX481" fmla="*/ 2607205 w 3332855"/>
              <a:gd name="connsiteY481" fmla="*/ 1831 h 422296"/>
              <a:gd name="connsiteX482" fmla="*/ 2605986 w 3332855"/>
              <a:gd name="connsiteY482" fmla="*/ 404148 h 422296"/>
              <a:gd name="connsiteX483" fmla="*/ 2499230 w 3332855"/>
              <a:gd name="connsiteY483" fmla="*/ 400487 h 422296"/>
              <a:gd name="connsiteX484" fmla="*/ 2485199 w 3332855"/>
              <a:gd name="connsiteY484" fmla="*/ 406588 h 422296"/>
              <a:gd name="connsiteX485" fmla="*/ 2485504 w 3332855"/>
              <a:gd name="connsiteY485" fmla="*/ 143969 h 422296"/>
              <a:gd name="connsiteX486" fmla="*/ 2481234 w 3332855"/>
              <a:gd name="connsiteY486" fmla="*/ 143054 h 422296"/>
              <a:gd name="connsiteX487" fmla="*/ 2465983 w 3332855"/>
              <a:gd name="connsiteY487" fmla="*/ 223578 h 422296"/>
              <a:gd name="connsiteX488" fmla="*/ 2434566 w 3332855"/>
              <a:gd name="connsiteY488" fmla="*/ 394387 h 422296"/>
              <a:gd name="connsiteX489" fmla="*/ 2423281 w 3332855"/>
              <a:gd name="connsiteY489" fmla="*/ 404148 h 422296"/>
              <a:gd name="connsiteX490" fmla="*/ 2356178 w 3332855"/>
              <a:gd name="connsiteY490" fmla="*/ 403843 h 422296"/>
              <a:gd name="connsiteX491" fmla="*/ 2345806 w 3332855"/>
              <a:gd name="connsiteY491" fmla="*/ 394998 h 422296"/>
              <a:gd name="connsiteX492" fmla="*/ 2306154 w 3332855"/>
              <a:gd name="connsiteY492" fmla="*/ 186976 h 422296"/>
              <a:gd name="connsiteX493" fmla="*/ 2312865 w 3332855"/>
              <a:gd name="connsiteY493" fmla="*/ 153424 h 422296"/>
              <a:gd name="connsiteX494" fmla="*/ 2283583 w 3332855"/>
              <a:gd name="connsiteY494" fmla="*/ 104927 h 422296"/>
              <a:gd name="connsiteX495" fmla="*/ 2257046 w 3332855"/>
              <a:gd name="connsiteY495" fmla="*/ 86930 h 422296"/>
              <a:gd name="connsiteX496" fmla="*/ 2241796 w 3332855"/>
              <a:gd name="connsiteY496" fmla="*/ 88456 h 422296"/>
              <a:gd name="connsiteX497" fmla="*/ 2241491 w 3332855"/>
              <a:gd name="connsiteY497" fmla="*/ 107977 h 422296"/>
              <a:gd name="connsiteX498" fmla="*/ 2250642 w 3332855"/>
              <a:gd name="connsiteY498" fmla="*/ 122007 h 422296"/>
              <a:gd name="connsiteX499" fmla="*/ 2258877 w 3332855"/>
              <a:gd name="connsiteY499" fmla="*/ 117127 h 422296"/>
              <a:gd name="connsiteX500" fmla="*/ 2261927 w 3332855"/>
              <a:gd name="connsiteY500" fmla="*/ 129023 h 422296"/>
              <a:gd name="connsiteX501" fmla="*/ 2267113 w 3332855"/>
              <a:gd name="connsiteY501" fmla="*/ 147323 h 422296"/>
              <a:gd name="connsiteX502" fmla="*/ 2293345 w 3332855"/>
              <a:gd name="connsiteY502" fmla="*/ 169895 h 422296"/>
              <a:gd name="connsiteX503" fmla="*/ 2292124 w 3332855"/>
              <a:gd name="connsiteY503" fmla="*/ 400183 h 422296"/>
              <a:gd name="connsiteX504" fmla="*/ 2189944 w 3332855"/>
              <a:gd name="connsiteY504" fmla="*/ 394998 h 422296"/>
              <a:gd name="connsiteX505" fmla="*/ 2174387 w 3332855"/>
              <a:gd name="connsiteY505" fmla="*/ 403233 h 422296"/>
              <a:gd name="connsiteX506" fmla="*/ 2170727 w 3332855"/>
              <a:gd name="connsiteY506" fmla="*/ 401098 h 422296"/>
              <a:gd name="connsiteX507" fmla="*/ 2179267 w 3332855"/>
              <a:gd name="connsiteY507" fmla="*/ 378222 h 422296"/>
              <a:gd name="connsiteX508" fmla="*/ 2171948 w 3332855"/>
              <a:gd name="connsiteY508" fmla="*/ 379137 h 422296"/>
              <a:gd name="connsiteX509" fmla="*/ 2172558 w 3332855"/>
              <a:gd name="connsiteY509" fmla="*/ 916 h 422296"/>
              <a:gd name="connsiteX510" fmla="*/ 2186589 w 3332855"/>
              <a:gd name="connsiteY510" fmla="*/ 1 h 422296"/>
              <a:gd name="connsiteX511" fmla="*/ 2339096 w 3332855"/>
              <a:gd name="connsiteY511" fmla="*/ 1 h 422296"/>
              <a:gd name="connsiteX512" fmla="*/ 2357397 w 3332855"/>
              <a:gd name="connsiteY512" fmla="*/ 15862 h 422296"/>
              <a:gd name="connsiteX513" fmla="*/ 2384544 w 3332855"/>
              <a:gd name="connsiteY513" fmla="*/ 161050 h 422296"/>
              <a:gd name="connsiteX514" fmla="*/ 2392779 w 3332855"/>
              <a:gd name="connsiteY514" fmla="*/ 183010 h 422296"/>
              <a:gd name="connsiteX515" fmla="*/ 2397965 w 3332855"/>
              <a:gd name="connsiteY515" fmla="*/ 158914 h 422296"/>
              <a:gd name="connsiteX516" fmla="*/ 2415960 w 3332855"/>
              <a:gd name="connsiteY516" fmla="*/ 71985 h 422296"/>
              <a:gd name="connsiteX517" fmla="*/ 2423585 w 3332855"/>
              <a:gd name="connsiteY517" fmla="*/ 11896 h 422296"/>
              <a:gd name="connsiteX518" fmla="*/ 2433955 w 3332855"/>
              <a:gd name="connsiteY518" fmla="*/ 1221 h 422296"/>
              <a:gd name="connsiteX519" fmla="*/ 2607205 w 3332855"/>
              <a:gd name="connsiteY519" fmla="*/ 1831 h 422296"/>
              <a:gd name="connsiteX520" fmla="*/ 2872846 w 3332855"/>
              <a:gd name="connsiteY520" fmla="*/ 1822 h 422296"/>
              <a:gd name="connsiteX521" fmla="*/ 2871931 w 3332855"/>
              <a:gd name="connsiteY521" fmla="*/ 405969 h 422296"/>
              <a:gd name="connsiteX522" fmla="*/ 2755719 w 3332855"/>
              <a:gd name="connsiteY522" fmla="*/ 402310 h 422296"/>
              <a:gd name="connsiteX523" fmla="*/ 2753279 w 3332855"/>
              <a:gd name="connsiteY523" fmla="*/ 381568 h 422296"/>
              <a:gd name="connsiteX524" fmla="*/ 2732843 w 3332855"/>
              <a:gd name="connsiteY524" fmla="*/ 358691 h 422296"/>
              <a:gd name="connsiteX525" fmla="*/ 2734063 w 3332855"/>
              <a:gd name="connsiteY525" fmla="*/ 71061 h 422296"/>
              <a:gd name="connsiteX526" fmla="*/ 2734064 w 3332855"/>
              <a:gd name="connsiteY526" fmla="*/ 11888 h 422296"/>
              <a:gd name="connsiteX527" fmla="*/ 2744434 w 3332855"/>
              <a:gd name="connsiteY527" fmla="*/ 1212 h 422296"/>
              <a:gd name="connsiteX528" fmla="*/ 2800252 w 3332855"/>
              <a:gd name="connsiteY528" fmla="*/ 2736 h 422296"/>
              <a:gd name="connsiteX529" fmla="*/ 2842039 w 3332855"/>
              <a:gd name="connsiteY529" fmla="*/ 1517 h 422296"/>
              <a:gd name="connsiteX530" fmla="*/ 2872846 w 3332855"/>
              <a:gd name="connsiteY530" fmla="*/ 1822 h 422296"/>
              <a:gd name="connsiteX531" fmla="*/ 3177792 w 3332855"/>
              <a:gd name="connsiteY531" fmla="*/ 230 h 422296"/>
              <a:gd name="connsiteX532" fmla="*/ 3283442 w 3332855"/>
              <a:gd name="connsiteY532" fmla="*/ 28902 h 422296"/>
              <a:gd name="connsiteX533" fmla="*/ 3324924 w 3332855"/>
              <a:gd name="connsiteY533" fmla="*/ 85939 h 422296"/>
              <a:gd name="connsiteX534" fmla="*/ 3332855 w 3332855"/>
              <a:gd name="connsiteY534" fmla="*/ 184459 h 422296"/>
              <a:gd name="connsiteX535" fmla="*/ 3287711 w 3332855"/>
              <a:gd name="connsiteY535" fmla="*/ 184765 h 422296"/>
              <a:gd name="connsiteX536" fmla="*/ 3287102 w 3332855"/>
              <a:gd name="connsiteY536" fmla="*/ 174089 h 422296"/>
              <a:gd name="connsiteX537" fmla="*/ 3277951 w 3332855"/>
              <a:gd name="connsiteY537" fmla="*/ 133217 h 422296"/>
              <a:gd name="connsiteX538" fmla="*/ 3273681 w 3332855"/>
              <a:gd name="connsiteY538" fmla="*/ 123762 h 422296"/>
              <a:gd name="connsiteX539" fmla="*/ 3263615 w 3332855"/>
              <a:gd name="connsiteY539" fmla="*/ 107901 h 422296"/>
              <a:gd name="connsiteX540" fmla="*/ 3253855 w 3332855"/>
              <a:gd name="connsiteY540" fmla="*/ 92650 h 422296"/>
              <a:gd name="connsiteX541" fmla="*/ 3256600 w 3332855"/>
              <a:gd name="connsiteY541" fmla="*/ 88990 h 422296"/>
              <a:gd name="connsiteX542" fmla="*/ 3220304 w 3332855"/>
              <a:gd name="connsiteY542" fmla="*/ 83499 h 422296"/>
              <a:gd name="connsiteX543" fmla="*/ 3222133 w 3332855"/>
              <a:gd name="connsiteY543" fmla="*/ 66114 h 422296"/>
              <a:gd name="connsiteX544" fmla="*/ 3210848 w 3332855"/>
              <a:gd name="connsiteY544" fmla="*/ 132302 h 422296"/>
              <a:gd name="connsiteX545" fmla="*/ 3217863 w 3332855"/>
              <a:gd name="connsiteY545" fmla="*/ 130472 h 422296"/>
              <a:gd name="connsiteX546" fmla="*/ 3237079 w 3332855"/>
              <a:gd name="connsiteY546" fmla="*/ 129862 h 422296"/>
              <a:gd name="connsiteX547" fmla="*/ 3240129 w 3332855"/>
              <a:gd name="connsiteY547" fmla="*/ 149689 h 422296"/>
              <a:gd name="connsiteX548" fmla="*/ 3240421 w 3332855"/>
              <a:gd name="connsiteY548" fmla="*/ 156719 h 422296"/>
              <a:gd name="connsiteX549" fmla="*/ 3231589 w 3332855"/>
              <a:gd name="connsiteY549" fmla="*/ 168294 h 422296"/>
              <a:gd name="connsiteX550" fmla="*/ 3206883 w 3332855"/>
              <a:gd name="connsiteY550" fmla="*/ 183850 h 422296"/>
              <a:gd name="connsiteX551" fmla="*/ 3192851 w 3332855"/>
              <a:gd name="connsiteY551" fmla="*/ 183240 h 422296"/>
              <a:gd name="connsiteX552" fmla="*/ 3192547 w 3332855"/>
              <a:gd name="connsiteY552" fmla="*/ 128947 h 422296"/>
              <a:gd name="connsiteX553" fmla="*/ 3184616 w 3332855"/>
              <a:gd name="connsiteY553" fmla="*/ 63978 h 422296"/>
              <a:gd name="connsiteX554" fmla="*/ 3171500 w 3332855"/>
              <a:gd name="connsiteY554" fmla="*/ 50253 h 422296"/>
              <a:gd name="connsiteX555" fmla="*/ 3173330 w 3332855"/>
              <a:gd name="connsiteY555" fmla="*/ 36832 h 422296"/>
              <a:gd name="connsiteX556" fmla="*/ 3136424 w 3332855"/>
              <a:gd name="connsiteY556" fmla="*/ 36832 h 422296"/>
              <a:gd name="connsiteX557" fmla="*/ 3136119 w 3332855"/>
              <a:gd name="connsiteY557" fmla="*/ 54828 h 422296"/>
              <a:gd name="connsiteX558" fmla="*/ 3155640 w 3332855"/>
              <a:gd name="connsiteY558" fmla="*/ 41407 h 422296"/>
              <a:gd name="connsiteX559" fmla="*/ 3144355 w 3332855"/>
              <a:gd name="connsiteY559" fmla="*/ 56964 h 422296"/>
              <a:gd name="connsiteX560" fmla="*/ 3138864 w 3332855"/>
              <a:gd name="connsiteY560" fmla="*/ 62453 h 422296"/>
              <a:gd name="connsiteX561" fmla="*/ 3128188 w 3332855"/>
              <a:gd name="connsiteY561" fmla="*/ 94785 h 422296"/>
              <a:gd name="connsiteX562" fmla="*/ 3137948 w 3332855"/>
              <a:gd name="connsiteY562" fmla="*/ 91735 h 422296"/>
              <a:gd name="connsiteX563" fmla="*/ 3123918 w 3332855"/>
              <a:gd name="connsiteY563" fmla="*/ 108206 h 422296"/>
              <a:gd name="connsiteX564" fmla="*/ 3102262 w 3332855"/>
              <a:gd name="connsiteY564" fmla="*/ 99055 h 422296"/>
              <a:gd name="connsiteX565" fmla="*/ 3137949 w 3332855"/>
              <a:gd name="connsiteY565" fmla="*/ 122846 h 422296"/>
              <a:gd name="connsiteX566" fmla="*/ 3137949 w 3332855"/>
              <a:gd name="connsiteY566" fmla="*/ 219536 h 422296"/>
              <a:gd name="connsiteX567" fmla="*/ 3139168 w 3332855"/>
              <a:gd name="connsiteY567" fmla="*/ 329038 h 422296"/>
              <a:gd name="connsiteX568" fmla="*/ 3166620 w 3332855"/>
              <a:gd name="connsiteY568" fmla="*/ 353745 h 422296"/>
              <a:gd name="connsiteX569" fmla="*/ 3189802 w 3332855"/>
              <a:gd name="connsiteY569" fmla="*/ 332698 h 422296"/>
              <a:gd name="connsiteX570" fmla="*/ 3191936 w 3332855"/>
              <a:gd name="connsiteY570" fmla="*/ 272000 h 422296"/>
              <a:gd name="connsiteX571" fmla="*/ 3191327 w 3332855"/>
              <a:gd name="connsiteY571" fmla="*/ 253394 h 422296"/>
              <a:gd name="connsiteX572" fmla="*/ 3330414 w 3332855"/>
              <a:gd name="connsiteY572" fmla="*/ 253394 h 422296"/>
              <a:gd name="connsiteX573" fmla="*/ 3327974 w 3332855"/>
              <a:gd name="connsiteY573" fmla="*/ 312567 h 422296"/>
              <a:gd name="connsiteX574" fmla="*/ 3260565 w 3332855"/>
              <a:gd name="connsiteY574" fmla="*/ 404377 h 422296"/>
              <a:gd name="connsiteX575" fmla="*/ 3065660 w 3332855"/>
              <a:gd name="connsiteY575" fmla="*/ 404987 h 422296"/>
              <a:gd name="connsiteX576" fmla="*/ 3002522 w 3332855"/>
              <a:gd name="connsiteY576" fmla="*/ 325377 h 422296"/>
              <a:gd name="connsiteX577" fmla="*/ 2998556 w 3332855"/>
              <a:gd name="connsiteY577" fmla="*/ 177749 h 422296"/>
              <a:gd name="connsiteX578" fmla="*/ 2999166 w 3332855"/>
              <a:gd name="connsiteY578" fmla="*/ 118271 h 422296"/>
              <a:gd name="connsiteX579" fmla="*/ 3069625 w 3332855"/>
              <a:gd name="connsiteY579" fmla="*/ 17311 h 422296"/>
              <a:gd name="connsiteX580" fmla="*/ 3177792 w 3332855"/>
              <a:gd name="connsiteY580" fmla="*/ 230 h 42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Lst>
            <a:rect l="l" t="t" r="r" b="b"/>
            <a:pathLst>
              <a:path w="3332855" h="422296">
                <a:moveTo>
                  <a:pt x="453073" y="336758"/>
                </a:moveTo>
                <a:cubicBezTo>
                  <a:pt x="452158" y="336147"/>
                  <a:pt x="447278" y="339808"/>
                  <a:pt x="444228" y="341333"/>
                </a:cubicBezTo>
                <a:cubicBezTo>
                  <a:pt x="448499" y="348653"/>
                  <a:pt x="452463" y="355974"/>
                  <a:pt x="457649" y="364819"/>
                </a:cubicBezTo>
                <a:cubicBezTo>
                  <a:pt x="464664" y="361464"/>
                  <a:pt x="468934" y="359329"/>
                  <a:pt x="472900" y="357194"/>
                </a:cubicBezTo>
                <a:cubicBezTo>
                  <a:pt x="466494" y="350484"/>
                  <a:pt x="460089" y="343163"/>
                  <a:pt x="453073" y="336758"/>
                </a:cubicBezTo>
                <a:close/>
                <a:moveTo>
                  <a:pt x="671160" y="321507"/>
                </a:moveTo>
                <a:cubicBezTo>
                  <a:pt x="658655" y="317542"/>
                  <a:pt x="652249" y="320287"/>
                  <a:pt x="649199" y="333098"/>
                </a:cubicBezTo>
                <a:cubicBezTo>
                  <a:pt x="648590" y="335538"/>
                  <a:pt x="644318" y="337062"/>
                  <a:pt x="641573" y="338588"/>
                </a:cubicBezTo>
                <a:cubicBezTo>
                  <a:pt x="647979" y="346823"/>
                  <a:pt x="654385" y="355363"/>
                  <a:pt x="660485" y="363599"/>
                </a:cubicBezTo>
                <a:cubicBezTo>
                  <a:pt x="669634" y="355059"/>
                  <a:pt x="676650" y="348348"/>
                  <a:pt x="683970" y="341333"/>
                </a:cubicBezTo>
                <a:cubicBezTo>
                  <a:pt x="685495" y="344688"/>
                  <a:pt x="685191" y="346214"/>
                  <a:pt x="684886" y="347433"/>
                </a:cubicBezTo>
                <a:cubicBezTo>
                  <a:pt x="683971" y="352008"/>
                  <a:pt x="682750" y="356279"/>
                  <a:pt x="682751" y="360549"/>
                </a:cubicBezTo>
                <a:cubicBezTo>
                  <a:pt x="682751" y="361464"/>
                  <a:pt x="688851" y="363905"/>
                  <a:pt x="690071" y="362989"/>
                </a:cubicBezTo>
                <a:cubicBezTo>
                  <a:pt x="694646" y="360244"/>
                  <a:pt x="700136" y="356584"/>
                  <a:pt x="701356" y="352008"/>
                </a:cubicBezTo>
                <a:cubicBezTo>
                  <a:pt x="703492" y="344078"/>
                  <a:pt x="702577" y="335538"/>
                  <a:pt x="702881" y="326997"/>
                </a:cubicBezTo>
                <a:cubicBezTo>
                  <a:pt x="693121" y="325472"/>
                  <a:pt x="681531" y="324862"/>
                  <a:pt x="671160" y="321507"/>
                </a:cubicBezTo>
                <a:close/>
                <a:moveTo>
                  <a:pt x="922854" y="313869"/>
                </a:moveTo>
                <a:cubicBezTo>
                  <a:pt x="918278" y="324545"/>
                  <a:pt x="910957" y="334610"/>
                  <a:pt x="910043" y="345286"/>
                </a:cubicBezTo>
                <a:cubicBezTo>
                  <a:pt x="909127" y="354741"/>
                  <a:pt x="915228" y="364502"/>
                  <a:pt x="918279" y="374263"/>
                </a:cubicBezTo>
                <a:cubicBezTo>
                  <a:pt x="919803" y="375178"/>
                  <a:pt x="921328" y="375787"/>
                  <a:pt x="922854" y="376702"/>
                </a:cubicBezTo>
                <a:cubicBezTo>
                  <a:pt x="920413" y="357181"/>
                  <a:pt x="930783" y="355656"/>
                  <a:pt x="942069" y="359926"/>
                </a:cubicBezTo>
                <a:cubicBezTo>
                  <a:pt x="952441" y="363892"/>
                  <a:pt x="953660" y="357181"/>
                  <a:pt x="957320" y="350776"/>
                </a:cubicBezTo>
                <a:cubicBezTo>
                  <a:pt x="951525" y="348335"/>
                  <a:pt x="946645" y="346201"/>
                  <a:pt x="940240" y="343150"/>
                </a:cubicBezTo>
                <a:cubicBezTo>
                  <a:pt x="944205" y="336135"/>
                  <a:pt x="947560" y="330340"/>
                  <a:pt x="952441" y="322409"/>
                </a:cubicBezTo>
                <a:cubicBezTo>
                  <a:pt x="942069" y="319359"/>
                  <a:pt x="932920" y="316920"/>
                  <a:pt x="922854" y="313869"/>
                </a:cubicBezTo>
                <a:close/>
                <a:moveTo>
                  <a:pt x="1186223" y="343028"/>
                </a:moveTo>
                <a:cubicBezTo>
                  <a:pt x="1174266" y="345332"/>
                  <a:pt x="1161951" y="347876"/>
                  <a:pt x="1146705" y="351084"/>
                </a:cubicBezTo>
                <a:cubicBezTo>
                  <a:pt x="1148989" y="355266"/>
                  <a:pt x="1150138" y="360467"/>
                  <a:pt x="1153498" y="363929"/>
                </a:cubicBezTo>
                <a:cubicBezTo>
                  <a:pt x="1161773" y="372402"/>
                  <a:pt x="1170798" y="369209"/>
                  <a:pt x="1178078" y="362251"/>
                </a:cubicBezTo>
                <a:cubicBezTo>
                  <a:pt x="1183091" y="357333"/>
                  <a:pt x="1186602" y="350564"/>
                  <a:pt x="1190835" y="344871"/>
                </a:cubicBezTo>
                <a:cubicBezTo>
                  <a:pt x="1189158" y="343918"/>
                  <a:pt x="1187722" y="343323"/>
                  <a:pt x="1186223" y="343028"/>
                </a:cubicBezTo>
                <a:close/>
                <a:moveTo>
                  <a:pt x="725758" y="239152"/>
                </a:moveTo>
                <a:cubicBezTo>
                  <a:pt x="723318" y="239763"/>
                  <a:pt x="719048" y="240982"/>
                  <a:pt x="719353" y="241288"/>
                </a:cubicBezTo>
                <a:cubicBezTo>
                  <a:pt x="720267" y="248303"/>
                  <a:pt x="721794" y="255318"/>
                  <a:pt x="723012" y="262334"/>
                </a:cubicBezTo>
                <a:cubicBezTo>
                  <a:pt x="726063" y="261724"/>
                  <a:pt x="728809" y="260809"/>
                  <a:pt x="731858" y="260198"/>
                </a:cubicBezTo>
                <a:cubicBezTo>
                  <a:pt x="729723" y="253183"/>
                  <a:pt x="727893" y="246168"/>
                  <a:pt x="725758" y="239152"/>
                </a:cubicBezTo>
                <a:close/>
                <a:moveTo>
                  <a:pt x="197650" y="159355"/>
                </a:moveTo>
                <a:cubicBezTo>
                  <a:pt x="196735" y="158746"/>
                  <a:pt x="189109" y="162406"/>
                  <a:pt x="189109" y="164540"/>
                </a:cubicBezTo>
                <a:cubicBezTo>
                  <a:pt x="188195" y="178877"/>
                  <a:pt x="188499" y="192907"/>
                  <a:pt x="188195" y="206938"/>
                </a:cubicBezTo>
                <a:cubicBezTo>
                  <a:pt x="188195" y="213343"/>
                  <a:pt x="187890" y="219443"/>
                  <a:pt x="187584" y="227679"/>
                </a:cubicBezTo>
                <a:cubicBezTo>
                  <a:pt x="190635" y="225849"/>
                  <a:pt x="197039" y="222798"/>
                  <a:pt x="196735" y="221883"/>
                </a:cubicBezTo>
                <a:cubicBezTo>
                  <a:pt x="191854" y="203278"/>
                  <a:pt x="196735" y="187111"/>
                  <a:pt x="207715" y="171556"/>
                </a:cubicBezTo>
                <a:cubicBezTo>
                  <a:pt x="208325" y="170335"/>
                  <a:pt x="201920" y="162710"/>
                  <a:pt x="197650" y="159355"/>
                </a:cubicBezTo>
                <a:close/>
                <a:moveTo>
                  <a:pt x="970400" y="254264"/>
                </a:moveTo>
                <a:cubicBezTo>
                  <a:pt x="958242" y="261024"/>
                  <a:pt x="945087" y="268245"/>
                  <a:pt x="932279" y="275213"/>
                </a:cubicBezTo>
                <a:cubicBezTo>
                  <a:pt x="932348" y="276768"/>
                  <a:pt x="932763" y="278066"/>
                  <a:pt x="932832" y="279619"/>
                </a:cubicBezTo>
                <a:cubicBezTo>
                  <a:pt x="940044" y="278885"/>
                  <a:pt x="946909" y="278405"/>
                  <a:pt x="953774" y="277924"/>
                </a:cubicBezTo>
                <a:cubicBezTo>
                  <a:pt x="956389" y="282960"/>
                  <a:pt x="959515" y="288691"/>
                  <a:pt x="962338" y="294375"/>
                </a:cubicBezTo>
                <a:cubicBezTo>
                  <a:pt x="964540" y="294098"/>
                  <a:pt x="966490" y="293475"/>
                  <a:pt x="968136" y="292804"/>
                </a:cubicBezTo>
                <a:cubicBezTo>
                  <a:pt x="963674" y="279766"/>
                  <a:pt x="987196" y="271371"/>
                  <a:pt x="970400" y="254264"/>
                </a:cubicBezTo>
                <a:close/>
                <a:moveTo>
                  <a:pt x="1371353" y="309287"/>
                </a:moveTo>
                <a:cubicBezTo>
                  <a:pt x="1366779" y="319963"/>
                  <a:pt x="1359458" y="330028"/>
                  <a:pt x="1358543" y="340704"/>
                </a:cubicBezTo>
                <a:cubicBezTo>
                  <a:pt x="1357628" y="350159"/>
                  <a:pt x="1363729" y="359920"/>
                  <a:pt x="1366779" y="369680"/>
                </a:cubicBezTo>
                <a:cubicBezTo>
                  <a:pt x="1368304" y="370595"/>
                  <a:pt x="1369829" y="371205"/>
                  <a:pt x="1371353" y="372120"/>
                </a:cubicBezTo>
                <a:cubicBezTo>
                  <a:pt x="1368914" y="352599"/>
                  <a:pt x="1379284" y="351074"/>
                  <a:pt x="1390570" y="355344"/>
                </a:cubicBezTo>
                <a:cubicBezTo>
                  <a:pt x="1400941" y="359309"/>
                  <a:pt x="1402161" y="352904"/>
                  <a:pt x="1405821" y="345889"/>
                </a:cubicBezTo>
                <a:cubicBezTo>
                  <a:pt x="1400026" y="343449"/>
                  <a:pt x="1395145" y="341313"/>
                  <a:pt x="1388740" y="338263"/>
                </a:cubicBezTo>
                <a:cubicBezTo>
                  <a:pt x="1392705" y="331248"/>
                  <a:pt x="1396060" y="325452"/>
                  <a:pt x="1400941" y="317522"/>
                </a:cubicBezTo>
                <a:cubicBezTo>
                  <a:pt x="1390875" y="314777"/>
                  <a:pt x="1381725" y="312337"/>
                  <a:pt x="1371353" y="309287"/>
                </a:cubicBezTo>
                <a:close/>
                <a:moveTo>
                  <a:pt x="735518" y="194925"/>
                </a:moveTo>
                <a:cubicBezTo>
                  <a:pt x="725452" y="194010"/>
                  <a:pt x="714166" y="190655"/>
                  <a:pt x="705017" y="193400"/>
                </a:cubicBezTo>
                <a:cubicBezTo>
                  <a:pt x="700136" y="194620"/>
                  <a:pt x="696781" y="206820"/>
                  <a:pt x="695866" y="214447"/>
                </a:cubicBezTo>
                <a:cubicBezTo>
                  <a:pt x="694342" y="228477"/>
                  <a:pt x="689156" y="235493"/>
                  <a:pt x="674515" y="232442"/>
                </a:cubicBezTo>
                <a:cubicBezTo>
                  <a:pt x="664450" y="230307"/>
                  <a:pt x="659570" y="233357"/>
                  <a:pt x="658045" y="244033"/>
                </a:cubicBezTo>
                <a:cubicBezTo>
                  <a:pt x="656824" y="251964"/>
                  <a:pt x="663230" y="277890"/>
                  <a:pt x="670245" y="281550"/>
                </a:cubicBezTo>
                <a:cubicBezTo>
                  <a:pt x="672380" y="282769"/>
                  <a:pt x="676649" y="280329"/>
                  <a:pt x="679701" y="278805"/>
                </a:cubicBezTo>
                <a:cubicBezTo>
                  <a:pt x="682750" y="277280"/>
                  <a:pt x="684886" y="274840"/>
                  <a:pt x="687631" y="272704"/>
                </a:cubicBezTo>
                <a:cubicBezTo>
                  <a:pt x="688241" y="273619"/>
                  <a:pt x="689156" y="274229"/>
                  <a:pt x="689766" y="275144"/>
                </a:cubicBezTo>
                <a:cubicBezTo>
                  <a:pt x="686716" y="281245"/>
                  <a:pt x="683361" y="287040"/>
                  <a:pt x="680310" y="293141"/>
                </a:cubicBezTo>
                <a:cubicBezTo>
                  <a:pt x="680921" y="293751"/>
                  <a:pt x="681835" y="294360"/>
                  <a:pt x="682750" y="294970"/>
                </a:cubicBezTo>
                <a:cubicBezTo>
                  <a:pt x="685496" y="293141"/>
                  <a:pt x="688241" y="291615"/>
                  <a:pt x="690986" y="289785"/>
                </a:cubicBezTo>
                <a:cubicBezTo>
                  <a:pt x="693121" y="294056"/>
                  <a:pt x="695562" y="298326"/>
                  <a:pt x="698307" y="303816"/>
                </a:cubicBezTo>
                <a:cubicBezTo>
                  <a:pt x="706847" y="289480"/>
                  <a:pt x="714167" y="277280"/>
                  <a:pt x="719353" y="268740"/>
                </a:cubicBezTo>
                <a:cubicBezTo>
                  <a:pt x="713252" y="252268"/>
                  <a:pt x="708372" y="238542"/>
                  <a:pt x="703186" y="224512"/>
                </a:cubicBezTo>
                <a:cubicBezTo>
                  <a:pt x="708372" y="221157"/>
                  <a:pt x="714472" y="217801"/>
                  <a:pt x="720268" y="214141"/>
                </a:cubicBezTo>
                <a:cubicBezTo>
                  <a:pt x="725758" y="209566"/>
                  <a:pt x="730943" y="204991"/>
                  <a:pt x="736434" y="200416"/>
                </a:cubicBezTo>
                <a:cubicBezTo>
                  <a:pt x="736129" y="198586"/>
                  <a:pt x="735824" y="196755"/>
                  <a:pt x="735518" y="194925"/>
                </a:cubicBezTo>
                <a:close/>
                <a:moveTo>
                  <a:pt x="1145935" y="246359"/>
                </a:moveTo>
                <a:cubicBezTo>
                  <a:pt x="1143921" y="246005"/>
                  <a:pt x="1142329" y="246634"/>
                  <a:pt x="1140994" y="247788"/>
                </a:cubicBezTo>
                <a:cubicBezTo>
                  <a:pt x="1138324" y="250098"/>
                  <a:pt x="1136674" y="254514"/>
                  <a:pt x="1134708" y="257391"/>
                </a:cubicBezTo>
                <a:cubicBezTo>
                  <a:pt x="1138984" y="268805"/>
                  <a:pt x="1142839" y="279203"/>
                  <a:pt x="1147659" y="292591"/>
                </a:cubicBezTo>
                <a:cubicBezTo>
                  <a:pt x="1152422" y="284205"/>
                  <a:pt x="1155222" y="279472"/>
                  <a:pt x="1157663" y="274979"/>
                </a:cubicBezTo>
                <a:cubicBezTo>
                  <a:pt x="1178504" y="284377"/>
                  <a:pt x="1183103" y="281554"/>
                  <a:pt x="1186036" y="258815"/>
                </a:cubicBezTo>
                <a:cubicBezTo>
                  <a:pt x="1174318" y="261477"/>
                  <a:pt x="1162600" y="264140"/>
                  <a:pt x="1148552" y="267585"/>
                </a:cubicBezTo>
                <a:cubicBezTo>
                  <a:pt x="1150686" y="259922"/>
                  <a:pt x="1152230" y="255252"/>
                  <a:pt x="1153414" y="250824"/>
                </a:cubicBezTo>
                <a:cubicBezTo>
                  <a:pt x="1150386" y="248050"/>
                  <a:pt x="1147949" y="246713"/>
                  <a:pt x="1145935" y="246359"/>
                </a:cubicBezTo>
                <a:close/>
                <a:moveTo>
                  <a:pt x="162883" y="68160"/>
                </a:moveTo>
                <a:cubicBezTo>
                  <a:pt x="156759" y="67488"/>
                  <a:pt x="149381" y="67927"/>
                  <a:pt x="140612" y="69375"/>
                </a:cubicBezTo>
                <a:cubicBezTo>
                  <a:pt x="140307" y="101097"/>
                  <a:pt x="140002" y="131904"/>
                  <a:pt x="140307" y="162710"/>
                </a:cubicBezTo>
                <a:cubicBezTo>
                  <a:pt x="140307" y="166065"/>
                  <a:pt x="142442" y="171251"/>
                  <a:pt x="145187" y="172471"/>
                </a:cubicBezTo>
                <a:cubicBezTo>
                  <a:pt x="161049" y="180096"/>
                  <a:pt x="184839" y="167286"/>
                  <a:pt x="186669" y="149290"/>
                </a:cubicBezTo>
                <a:cubicBezTo>
                  <a:pt x="187890" y="135259"/>
                  <a:pt x="187584" y="120923"/>
                  <a:pt x="187890" y="106892"/>
                </a:cubicBezTo>
                <a:cubicBezTo>
                  <a:pt x="188347" y="82186"/>
                  <a:pt x="181256" y="70176"/>
                  <a:pt x="162883" y="68160"/>
                </a:cubicBezTo>
                <a:close/>
                <a:moveTo>
                  <a:pt x="2042658" y="322709"/>
                </a:moveTo>
                <a:cubicBezTo>
                  <a:pt x="2042658" y="337960"/>
                  <a:pt x="2042353" y="348025"/>
                  <a:pt x="2042353" y="360531"/>
                </a:cubicBezTo>
                <a:cubicBezTo>
                  <a:pt x="2028627" y="353820"/>
                  <a:pt x="2014901" y="349246"/>
                  <a:pt x="2020391" y="332774"/>
                </a:cubicBezTo>
                <a:cubicBezTo>
                  <a:pt x="2021917" y="328199"/>
                  <a:pt x="2032896" y="326979"/>
                  <a:pt x="2042658" y="322709"/>
                </a:cubicBezTo>
                <a:close/>
                <a:moveTo>
                  <a:pt x="1620552" y="251943"/>
                </a:moveTo>
                <a:cubicBezTo>
                  <a:pt x="1609267" y="256519"/>
                  <a:pt x="1597675" y="261399"/>
                  <a:pt x="1583341" y="267500"/>
                </a:cubicBezTo>
                <a:cubicBezTo>
                  <a:pt x="1586391" y="271160"/>
                  <a:pt x="1588526" y="276040"/>
                  <a:pt x="1592491" y="278785"/>
                </a:cubicBezTo>
                <a:cubicBezTo>
                  <a:pt x="1602251" y="285495"/>
                  <a:pt x="1610487" y="280615"/>
                  <a:pt x="1616283" y="272380"/>
                </a:cubicBezTo>
                <a:cubicBezTo>
                  <a:pt x="1620247" y="266585"/>
                  <a:pt x="1622383" y="259569"/>
                  <a:pt x="1625738" y="253164"/>
                </a:cubicBezTo>
                <a:cubicBezTo>
                  <a:pt x="1623908" y="252858"/>
                  <a:pt x="1622383" y="252249"/>
                  <a:pt x="1620552" y="251943"/>
                </a:cubicBezTo>
                <a:close/>
                <a:moveTo>
                  <a:pt x="610156" y="98540"/>
                </a:moveTo>
                <a:cubicBezTo>
                  <a:pt x="608937" y="98540"/>
                  <a:pt x="607717" y="98539"/>
                  <a:pt x="606497" y="98540"/>
                </a:cubicBezTo>
                <a:cubicBezTo>
                  <a:pt x="601616" y="123552"/>
                  <a:pt x="597041" y="148563"/>
                  <a:pt x="592161" y="173574"/>
                </a:cubicBezTo>
                <a:cubicBezTo>
                  <a:pt x="584230" y="156798"/>
                  <a:pt x="584230" y="156798"/>
                  <a:pt x="555864" y="173269"/>
                </a:cubicBezTo>
                <a:cubicBezTo>
                  <a:pt x="558914" y="180589"/>
                  <a:pt x="561050" y="188215"/>
                  <a:pt x="565014" y="194620"/>
                </a:cubicBezTo>
                <a:cubicBezTo>
                  <a:pt x="574165" y="209261"/>
                  <a:pt x="569284" y="224207"/>
                  <a:pt x="551289" y="229087"/>
                </a:cubicBezTo>
                <a:cubicBezTo>
                  <a:pt x="550068" y="224512"/>
                  <a:pt x="549763" y="218411"/>
                  <a:pt x="546714" y="215362"/>
                </a:cubicBezTo>
                <a:cubicBezTo>
                  <a:pt x="542749" y="211396"/>
                  <a:pt x="536343" y="208651"/>
                  <a:pt x="530852" y="207431"/>
                </a:cubicBezTo>
                <a:cubicBezTo>
                  <a:pt x="528107" y="206820"/>
                  <a:pt x="521702" y="210481"/>
                  <a:pt x="521703" y="212007"/>
                </a:cubicBezTo>
                <a:cubicBezTo>
                  <a:pt x="521703" y="216887"/>
                  <a:pt x="523228" y="222072"/>
                  <a:pt x="525667" y="226342"/>
                </a:cubicBezTo>
                <a:cubicBezTo>
                  <a:pt x="529937" y="234272"/>
                  <a:pt x="536648" y="240982"/>
                  <a:pt x="540003" y="248913"/>
                </a:cubicBezTo>
                <a:cubicBezTo>
                  <a:pt x="543968" y="258064"/>
                  <a:pt x="545188" y="258979"/>
                  <a:pt x="553119" y="253794"/>
                </a:cubicBezTo>
                <a:cubicBezTo>
                  <a:pt x="558304" y="250438"/>
                  <a:pt x="564100" y="247998"/>
                  <a:pt x="569590" y="245252"/>
                </a:cubicBezTo>
                <a:cubicBezTo>
                  <a:pt x="570504" y="246168"/>
                  <a:pt x="571115" y="246778"/>
                  <a:pt x="571724" y="247693"/>
                </a:cubicBezTo>
                <a:cubicBezTo>
                  <a:pt x="575081" y="239763"/>
                  <a:pt x="578436" y="232137"/>
                  <a:pt x="581790" y="224207"/>
                </a:cubicBezTo>
                <a:cubicBezTo>
                  <a:pt x="582400" y="224207"/>
                  <a:pt x="583315" y="224512"/>
                  <a:pt x="584230" y="224817"/>
                </a:cubicBezTo>
                <a:cubicBezTo>
                  <a:pt x="583010" y="236408"/>
                  <a:pt x="582096" y="248303"/>
                  <a:pt x="580569" y="262334"/>
                </a:cubicBezTo>
                <a:cubicBezTo>
                  <a:pt x="598870" y="262028"/>
                  <a:pt x="614122" y="262028"/>
                  <a:pt x="630593" y="262334"/>
                </a:cubicBezTo>
                <a:cubicBezTo>
                  <a:pt x="623578" y="206211"/>
                  <a:pt x="616868" y="152223"/>
                  <a:pt x="610156" y="98540"/>
                </a:cubicBezTo>
                <a:close/>
                <a:moveTo>
                  <a:pt x="249808" y="32773"/>
                </a:moveTo>
                <a:cubicBezTo>
                  <a:pt x="240353" y="66020"/>
                  <a:pt x="242487" y="69375"/>
                  <a:pt x="271769" y="63580"/>
                </a:cubicBezTo>
                <a:cubicBezTo>
                  <a:pt x="264144" y="52904"/>
                  <a:pt x="257738" y="43753"/>
                  <a:pt x="249808" y="32773"/>
                </a:cubicBezTo>
                <a:close/>
                <a:moveTo>
                  <a:pt x="224797" y="7152"/>
                </a:moveTo>
                <a:cubicBezTo>
                  <a:pt x="231202" y="8982"/>
                  <a:pt x="236082" y="14472"/>
                  <a:pt x="241572" y="18437"/>
                </a:cubicBezTo>
                <a:cubicBezTo>
                  <a:pt x="241572" y="20573"/>
                  <a:pt x="241267" y="22403"/>
                  <a:pt x="241268" y="24233"/>
                </a:cubicBezTo>
                <a:cubicBezTo>
                  <a:pt x="245842" y="21793"/>
                  <a:pt x="250113" y="19352"/>
                  <a:pt x="258043" y="14778"/>
                </a:cubicBezTo>
                <a:cubicBezTo>
                  <a:pt x="265669" y="19963"/>
                  <a:pt x="276649" y="26978"/>
                  <a:pt x="287630" y="34298"/>
                </a:cubicBezTo>
                <a:cubicBezTo>
                  <a:pt x="287019" y="35519"/>
                  <a:pt x="286104" y="36738"/>
                  <a:pt x="285494" y="37958"/>
                </a:cubicBezTo>
                <a:cubicBezTo>
                  <a:pt x="280919" y="35519"/>
                  <a:pt x="276345" y="32773"/>
                  <a:pt x="267193" y="27588"/>
                </a:cubicBezTo>
                <a:cubicBezTo>
                  <a:pt x="269024" y="36738"/>
                  <a:pt x="268414" y="45584"/>
                  <a:pt x="271158" y="46499"/>
                </a:cubicBezTo>
                <a:cubicBezTo>
                  <a:pt x="277259" y="48940"/>
                  <a:pt x="284885" y="47719"/>
                  <a:pt x="294950" y="48024"/>
                </a:cubicBezTo>
                <a:cubicBezTo>
                  <a:pt x="296170" y="52295"/>
                  <a:pt x="300440" y="60225"/>
                  <a:pt x="300746" y="68155"/>
                </a:cubicBezTo>
                <a:cubicBezTo>
                  <a:pt x="301660" y="105673"/>
                  <a:pt x="302270" y="143190"/>
                  <a:pt x="299525" y="180401"/>
                </a:cubicBezTo>
                <a:cubicBezTo>
                  <a:pt x="298610" y="203278"/>
                  <a:pt x="284579" y="219139"/>
                  <a:pt x="263228" y="227069"/>
                </a:cubicBezTo>
                <a:cubicBezTo>
                  <a:pt x="241268" y="235304"/>
                  <a:pt x="219611" y="240490"/>
                  <a:pt x="195210" y="237744"/>
                </a:cubicBezTo>
                <a:cubicBezTo>
                  <a:pt x="177519" y="235610"/>
                  <a:pt x="159219" y="240185"/>
                  <a:pt x="138782" y="242015"/>
                </a:cubicBezTo>
                <a:cubicBezTo>
                  <a:pt x="138782" y="288988"/>
                  <a:pt x="138477" y="336570"/>
                  <a:pt x="138172" y="387508"/>
                </a:cubicBezTo>
                <a:cubicBezTo>
                  <a:pt x="122617" y="366462"/>
                  <a:pt x="107975" y="349380"/>
                  <a:pt x="119871" y="324064"/>
                </a:cubicBezTo>
                <a:cubicBezTo>
                  <a:pt x="123226" y="317049"/>
                  <a:pt x="108890" y="298748"/>
                  <a:pt x="101265" y="300578"/>
                </a:cubicBezTo>
                <a:cubicBezTo>
                  <a:pt x="97910" y="301188"/>
                  <a:pt x="94555" y="308814"/>
                  <a:pt x="94249" y="313693"/>
                </a:cubicBezTo>
                <a:cubicBezTo>
                  <a:pt x="93335" y="322235"/>
                  <a:pt x="94859" y="331079"/>
                  <a:pt x="91809" y="339925"/>
                </a:cubicBezTo>
                <a:cubicBezTo>
                  <a:pt x="96385" y="346331"/>
                  <a:pt x="100959" y="352431"/>
                  <a:pt x="103705" y="356091"/>
                </a:cubicBezTo>
                <a:cubicBezTo>
                  <a:pt x="95165" y="368292"/>
                  <a:pt x="88455" y="378357"/>
                  <a:pt x="82659" y="386593"/>
                </a:cubicBezTo>
                <a:cubicBezTo>
                  <a:pt x="89674" y="387508"/>
                  <a:pt x="96689" y="388118"/>
                  <a:pt x="103400" y="388728"/>
                </a:cubicBezTo>
                <a:cubicBezTo>
                  <a:pt x="103095" y="390253"/>
                  <a:pt x="103095" y="391473"/>
                  <a:pt x="102790" y="392998"/>
                </a:cubicBezTo>
                <a:cubicBezTo>
                  <a:pt x="79914" y="390558"/>
                  <a:pt x="60393" y="413739"/>
                  <a:pt x="35077" y="400624"/>
                </a:cubicBezTo>
                <a:cubicBezTo>
                  <a:pt x="36602" y="399098"/>
                  <a:pt x="38126" y="396048"/>
                  <a:pt x="39652" y="396048"/>
                </a:cubicBezTo>
                <a:cubicBezTo>
                  <a:pt x="53378" y="396963"/>
                  <a:pt x="53072" y="387812"/>
                  <a:pt x="51547" y="378968"/>
                </a:cubicBezTo>
                <a:cubicBezTo>
                  <a:pt x="50023" y="370426"/>
                  <a:pt x="49717" y="363411"/>
                  <a:pt x="58563" y="358531"/>
                </a:cubicBezTo>
                <a:cubicBezTo>
                  <a:pt x="60393" y="357311"/>
                  <a:pt x="61308" y="351821"/>
                  <a:pt x="60698" y="348771"/>
                </a:cubicBezTo>
                <a:cubicBezTo>
                  <a:pt x="59478" y="340840"/>
                  <a:pt x="60088" y="335045"/>
                  <a:pt x="71984" y="334740"/>
                </a:cubicBezTo>
                <a:cubicBezTo>
                  <a:pt x="69543" y="340230"/>
                  <a:pt x="67409" y="344195"/>
                  <a:pt x="65273" y="348770"/>
                </a:cubicBezTo>
                <a:cubicBezTo>
                  <a:pt x="73204" y="346636"/>
                  <a:pt x="79915" y="344806"/>
                  <a:pt x="87539" y="342975"/>
                </a:cubicBezTo>
                <a:cubicBezTo>
                  <a:pt x="61613" y="330164"/>
                  <a:pt x="69543" y="301798"/>
                  <a:pt x="61308" y="279837"/>
                </a:cubicBezTo>
                <a:cubicBezTo>
                  <a:pt x="50938" y="281972"/>
                  <a:pt x="44227" y="294783"/>
                  <a:pt x="32941" y="285937"/>
                </a:cubicBezTo>
                <a:cubicBezTo>
                  <a:pt x="32637" y="285632"/>
                  <a:pt x="18606" y="286852"/>
                  <a:pt x="21351" y="299968"/>
                </a:cubicBezTo>
                <a:cubicBezTo>
                  <a:pt x="24401" y="316134"/>
                  <a:pt x="23791" y="333215"/>
                  <a:pt x="10065" y="346331"/>
                </a:cubicBezTo>
                <a:cubicBezTo>
                  <a:pt x="8845" y="347550"/>
                  <a:pt x="8845" y="352736"/>
                  <a:pt x="10065" y="353956"/>
                </a:cubicBezTo>
                <a:cubicBezTo>
                  <a:pt x="12200" y="356091"/>
                  <a:pt x="16165" y="357922"/>
                  <a:pt x="18911" y="357311"/>
                </a:cubicBezTo>
                <a:cubicBezTo>
                  <a:pt x="24096" y="356091"/>
                  <a:pt x="28671" y="353346"/>
                  <a:pt x="36907" y="352736"/>
                </a:cubicBezTo>
                <a:cubicBezTo>
                  <a:pt x="34771" y="356701"/>
                  <a:pt x="33552" y="363411"/>
                  <a:pt x="30501" y="364326"/>
                </a:cubicBezTo>
                <a:cubicBezTo>
                  <a:pt x="17080" y="367987"/>
                  <a:pt x="19826" y="375307"/>
                  <a:pt x="25011" y="383238"/>
                </a:cubicBezTo>
                <a:cubicBezTo>
                  <a:pt x="17995" y="390863"/>
                  <a:pt x="11285" y="397879"/>
                  <a:pt x="4879" y="404894"/>
                </a:cubicBezTo>
                <a:cubicBezTo>
                  <a:pt x="3355" y="404284"/>
                  <a:pt x="1525" y="403369"/>
                  <a:pt x="0" y="402454"/>
                </a:cubicBezTo>
                <a:cubicBezTo>
                  <a:pt x="609" y="268856"/>
                  <a:pt x="915" y="135259"/>
                  <a:pt x="1220" y="136"/>
                </a:cubicBezTo>
                <a:cubicBezTo>
                  <a:pt x="26537" y="136"/>
                  <a:pt x="50938" y="-168"/>
                  <a:pt x="75034" y="136"/>
                </a:cubicBezTo>
                <a:cubicBezTo>
                  <a:pt x="113466" y="747"/>
                  <a:pt x="152203" y="1051"/>
                  <a:pt x="190635" y="2272"/>
                </a:cubicBezTo>
                <a:cubicBezTo>
                  <a:pt x="202225" y="2577"/>
                  <a:pt x="213815" y="4102"/>
                  <a:pt x="224797" y="7152"/>
                </a:cubicBezTo>
                <a:close/>
                <a:moveTo>
                  <a:pt x="1183590" y="114519"/>
                </a:moveTo>
                <a:cubicBezTo>
                  <a:pt x="1182034" y="114522"/>
                  <a:pt x="1180719" y="114884"/>
                  <a:pt x="1179165" y="114889"/>
                </a:cubicBezTo>
                <a:cubicBezTo>
                  <a:pt x="1179601" y="122125"/>
                  <a:pt x="1179798" y="129005"/>
                  <a:pt x="1179994" y="135883"/>
                </a:cubicBezTo>
                <a:cubicBezTo>
                  <a:pt x="1174858" y="138288"/>
                  <a:pt x="1169002" y="141175"/>
                  <a:pt x="1163206" y="143762"/>
                </a:cubicBezTo>
                <a:cubicBezTo>
                  <a:pt x="1163391" y="145974"/>
                  <a:pt x="1163934" y="147947"/>
                  <a:pt x="1164538" y="149620"/>
                </a:cubicBezTo>
                <a:cubicBezTo>
                  <a:pt x="1177746" y="145699"/>
                  <a:pt x="1185166" y="169547"/>
                  <a:pt x="1202951" y="153470"/>
                </a:cubicBezTo>
                <a:cubicBezTo>
                  <a:pt x="1196698" y="141044"/>
                  <a:pt x="1190024" y="127602"/>
                  <a:pt x="1183590" y="114519"/>
                </a:cubicBezTo>
                <a:close/>
                <a:moveTo>
                  <a:pt x="2187503" y="252859"/>
                </a:moveTo>
                <a:cubicBezTo>
                  <a:pt x="2185673" y="266586"/>
                  <a:pt x="2180488" y="277871"/>
                  <a:pt x="2195434" y="282751"/>
                </a:cubicBezTo>
                <a:cubicBezTo>
                  <a:pt x="2192689" y="292207"/>
                  <a:pt x="2190249" y="301052"/>
                  <a:pt x="2187808" y="309898"/>
                </a:cubicBezTo>
                <a:cubicBezTo>
                  <a:pt x="2190249" y="310507"/>
                  <a:pt x="2192689" y="311423"/>
                  <a:pt x="2195129" y="312338"/>
                </a:cubicBezTo>
                <a:cubicBezTo>
                  <a:pt x="2200009" y="302273"/>
                  <a:pt x="2207329" y="292817"/>
                  <a:pt x="2209465" y="282141"/>
                </a:cubicBezTo>
                <a:cubicBezTo>
                  <a:pt x="2212820" y="266890"/>
                  <a:pt x="2198179" y="262316"/>
                  <a:pt x="2187503" y="252859"/>
                </a:cubicBezTo>
                <a:close/>
                <a:moveTo>
                  <a:pt x="1619943" y="166234"/>
                </a:moveTo>
                <a:cubicBezTo>
                  <a:pt x="1608961" y="171114"/>
                  <a:pt x="1598287" y="175994"/>
                  <a:pt x="1584865" y="182095"/>
                </a:cubicBezTo>
                <a:cubicBezTo>
                  <a:pt x="1585475" y="174165"/>
                  <a:pt x="1586086" y="169284"/>
                  <a:pt x="1586390" y="164709"/>
                </a:cubicBezTo>
                <a:cubicBezTo>
                  <a:pt x="1572360" y="156169"/>
                  <a:pt x="1572055" y="168369"/>
                  <a:pt x="1569309" y="174775"/>
                </a:cubicBezTo>
                <a:cubicBezTo>
                  <a:pt x="1575714" y="185145"/>
                  <a:pt x="1581510" y="194600"/>
                  <a:pt x="1588830" y="206801"/>
                </a:cubicBezTo>
                <a:cubicBezTo>
                  <a:pt x="1591881" y="197651"/>
                  <a:pt x="1593711" y="192466"/>
                  <a:pt x="1595236" y="187585"/>
                </a:cubicBezTo>
                <a:cubicBezTo>
                  <a:pt x="1617503" y="192770"/>
                  <a:pt x="1621467" y="189110"/>
                  <a:pt x="1619943" y="166234"/>
                </a:cubicBezTo>
                <a:close/>
                <a:moveTo>
                  <a:pt x="2779815" y="321785"/>
                </a:moveTo>
                <a:cubicBezTo>
                  <a:pt x="2777376" y="319649"/>
                  <a:pt x="2769445" y="319040"/>
                  <a:pt x="2767614" y="321174"/>
                </a:cubicBezTo>
                <a:cubicBezTo>
                  <a:pt x="2765175" y="323615"/>
                  <a:pt x="2764565" y="330631"/>
                  <a:pt x="2766395" y="333986"/>
                </a:cubicBezTo>
                <a:cubicBezTo>
                  <a:pt x="2770360" y="341001"/>
                  <a:pt x="2775545" y="347406"/>
                  <a:pt x="2781341" y="352591"/>
                </a:cubicBezTo>
                <a:cubicBezTo>
                  <a:pt x="2784696" y="355642"/>
                  <a:pt x="2791101" y="358997"/>
                  <a:pt x="2795067" y="357777"/>
                </a:cubicBezTo>
                <a:cubicBezTo>
                  <a:pt x="2802691" y="355642"/>
                  <a:pt x="2809707" y="350456"/>
                  <a:pt x="2814282" y="347711"/>
                </a:cubicBezTo>
                <a:cubicBezTo>
                  <a:pt x="2817333" y="335205"/>
                  <a:pt x="2807572" y="323919"/>
                  <a:pt x="2799031" y="327275"/>
                </a:cubicBezTo>
                <a:cubicBezTo>
                  <a:pt x="2789576" y="331240"/>
                  <a:pt x="2785611" y="327275"/>
                  <a:pt x="2779815" y="321785"/>
                </a:cubicBezTo>
                <a:close/>
                <a:moveTo>
                  <a:pt x="650757" y="2255"/>
                </a:moveTo>
                <a:cubicBezTo>
                  <a:pt x="660294" y="4614"/>
                  <a:pt x="660179" y="14737"/>
                  <a:pt x="661094" y="25031"/>
                </a:cubicBezTo>
                <a:cubicBezTo>
                  <a:pt x="675735" y="21676"/>
                  <a:pt x="689766" y="18320"/>
                  <a:pt x="706541" y="14356"/>
                </a:cubicBezTo>
                <a:cubicBezTo>
                  <a:pt x="710202" y="31742"/>
                  <a:pt x="714167" y="49433"/>
                  <a:pt x="719048" y="72613"/>
                </a:cubicBezTo>
                <a:cubicBezTo>
                  <a:pt x="706237" y="60413"/>
                  <a:pt x="697392" y="58888"/>
                  <a:pt x="690071" y="72308"/>
                </a:cubicBezTo>
                <a:cubicBezTo>
                  <a:pt x="701051" y="82374"/>
                  <a:pt x="727893" y="77189"/>
                  <a:pt x="723318" y="104336"/>
                </a:cubicBezTo>
                <a:cubicBezTo>
                  <a:pt x="713557" y="104945"/>
                  <a:pt x="701357" y="104640"/>
                  <a:pt x="704407" y="123246"/>
                </a:cubicBezTo>
                <a:cubicBezTo>
                  <a:pt x="710202" y="120806"/>
                  <a:pt x="714472" y="118976"/>
                  <a:pt x="722097" y="115621"/>
                </a:cubicBezTo>
                <a:cubicBezTo>
                  <a:pt x="723928" y="118671"/>
                  <a:pt x="728809" y="123856"/>
                  <a:pt x="730028" y="129652"/>
                </a:cubicBezTo>
                <a:cubicBezTo>
                  <a:pt x="735213" y="152833"/>
                  <a:pt x="739483" y="176319"/>
                  <a:pt x="744059" y="199806"/>
                </a:cubicBezTo>
                <a:cubicBezTo>
                  <a:pt x="747413" y="217192"/>
                  <a:pt x="744059" y="219936"/>
                  <a:pt x="726063" y="214447"/>
                </a:cubicBezTo>
                <a:cubicBezTo>
                  <a:pt x="724233" y="213836"/>
                  <a:pt x="722403" y="214141"/>
                  <a:pt x="720573" y="214141"/>
                </a:cubicBezTo>
                <a:cubicBezTo>
                  <a:pt x="718437" y="227562"/>
                  <a:pt x="720878" y="235797"/>
                  <a:pt x="737958" y="230917"/>
                </a:cubicBezTo>
                <a:cubicBezTo>
                  <a:pt x="741313" y="230002"/>
                  <a:pt x="750159" y="234578"/>
                  <a:pt x="750769" y="237933"/>
                </a:cubicBezTo>
                <a:cubicBezTo>
                  <a:pt x="762360" y="292836"/>
                  <a:pt x="773035" y="348043"/>
                  <a:pt x="784321" y="405081"/>
                </a:cubicBezTo>
                <a:cubicBezTo>
                  <a:pt x="736128" y="405081"/>
                  <a:pt x="689766" y="405081"/>
                  <a:pt x="639439" y="403862"/>
                </a:cubicBezTo>
                <a:cubicBezTo>
                  <a:pt x="640048" y="381290"/>
                  <a:pt x="640963" y="359633"/>
                  <a:pt x="641573" y="337978"/>
                </a:cubicBezTo>
                <a:cubicBezTo>
                  <a:pt x="640354" y="333098"/>
                  <a:pt x="639133" y="328217"/>
                  <a:pt x="636999" y="319677"/>
                </a:cubicBezTo>
                <a:cubicBezTo>
                  <a:pt x="630898" y="322727"/>
                  <a:pt x="624187" y="327607"/>
                  <a:pt x="616562" y="329743"/>
                </a:cubicBezTo>
                <a:cubicBezTo>
                  <a:pt x="609547" y="331573"/>
                  <a:pt x="601616" y="331267"/>
                  <a:pt x="593991" y="330658"/>
                </a:cubicBezTo>
                <a:cubicBezTo>
                  <a:pt x="585145" y="330352"/>
                  <a:pt x="581181" y="333402"/>
                  <a:pt x="580570" y="342553"/>
                </a:cubicBezTo>
                <a:cubicBezTo>
                  <a:pt x="579351" y="358414"/>
                  <a:pt x="577521" y="373970"/>
                  <a:pt x="574775" y="389526"/>
                </a:cubicBezTo>
                <a:cubicBezTo>
                  <a:pt x="573555" y="394406"/>
                  <a:pt x="569590" y="401116"/>
                  <a:pt x="565320" y="402641"/>
                </a:cubicBezTo>
                <a:cubicBezTo>
                  <a:pt x="560744" y="404166"/>
                  <a:pt x="553119" y="401726"/>
                  <a:pt x="549153" y="398371"/>
                </a:cubicBezTo>
                <a:cubicBezTo>
                  <a:pt x="539088" y="390136"/>
                  <a:pt x="530548" y="380070"/>
                  <a:pt x="519567" y="369090"/>
                </a:cubicBezTo>
                <a:cubicBezTo>
                  <a:pt x="516212" y="370309"/>
                  <a:pt x="509196" y="372749"/>
                  <a:pt x="500656" y="376105"/>
                </a:cubicBezTo>
                <a:cubicBezTo>
                  <a:pt x="504317" y="384950"/>
                  <a:pt x="507672" y="393491"/>
                  <a:pt x="511942" y="403556"/>
                </a:cubicBezTo>
                <a:cubicBezTo>
                  <a:pt x="486320" y="403556"/>
                  <a:pt x="459174" y="403556"/>
                  <a:pt x="427147" y="403556"/>
                </a:cubicBezTo>
                <a:cubicBezTo>
                  <a:pt x="434772" y="373970"/>
                  <a:pt x="442398" y="346518"/>
                  <a:pt x="448499" y="319067"/>
                </a:cubicBezTo>
                <a:cubicBezTo>
                  <a:pt x="450938" y="309001"/>
                  <a:pt x="448498" y="298326"/>
                  <a:pt x="450329" y="288260"/>
                </a:cubicBezTo>
                <a:cubicBezTo>
                  <a:pt x="466494" y="196755"/>
                  <a:pt x="483270" y="105251"/>
                  <a:pt x="499436" y="13746"/>
                </a:cubicBezTo>
                <a:cubicBezTo>
                  <a:pt x="501571" y="3070"/>
                  <a:pt x="505536" y="-285"/>
                  <a:pt x="516211" y="20"/>
                </a:cubicBezTo>
                <a:cubicBezTo>
                  <a:pt x="540613" y="935"/>
                  <a:pt x="565014" y="935"/>
                  <a:pt x="589416" y="325"/>
                </a:cubicBezTo>
                <a:cubicBezTo>
                  <a:pt x="600396" y="19"/>
                  <a:pt x="604667" y="5815"/>
                  <a:pt x="609242" y="14661"/>
                </a:cubicBezTo>
                <a:cubicBezTo>
                  <a:pt x="615647" y="26556"/>
                  <a:pt x="625102" y="36927"/>
                  <a:pt x="633032" y="48212"/>
                </a:cubicBezTo>
                <a:cubicBezTo>
                  <a:pt x="635169" y="47603"/>
                  <a:pt x="637303" y="47297"/>
                  <a:pt x="639438" y="46687"/>
                </a:cubicBezTo>
                <a:cubicBezTo>
                  <a:pt x="644014" y="36012"/>
                  <a:pt x="648284" y="25336"/>
                  <a:pt x="652249" y="16490"/>
                </a:cubicBezTo>
                <a:cubicBezTo>
                  <a:pt x="646759" y="11305"/>
                  <a:pt x="643099" y="7950"/>
                  <a:pt x="637608" y="2765"/>
                </a:cubicBezTo>
                <a:cubicBezTo>
                  <a:pt x="643327" y="1545"/>
                  <a:pt x="647578" y="1468"/>
                  <a:pt x="650757" y="2255"/>
                </a:cubicBezTo>
                <a:close/>
                <a:moveTo>
                  <a:pt x="941154" y="34779"/>
                </a:moveTo>
                <a:cubicBezTo>
                  <a:pt x="933224" y="38743"/>
                  <a:pt x="926818" y="42099"/>
                  <a:pt x="915838" y="47589"/>
                </a:cubicBezTo>
                <a:cubicBezTo>
                  <a:pt x="926818" y="51859"/>
                  <a:pt x="927733" y="66805"/>
                  <a:pt x="941459" y="56740"/>
                </a:cubicBezTo>
                <a:cubicBezTo>
                  <a:pt x="953660" y="47894"/>
                  <a:pt x="941154" y="42709"/>
                  <a:pt x="941154" y="34779"/>
                </a:cubicBezTo>
                <a:close/>
                <a:moveTo>
                  <a:pt x="1172179" y="67270"/>
                </a:moveTo>
                <a:cubicBezTo>
                  <a:pt x="1167458" y="69136"/>
                  <a:pt x="1162020" y="71483"/>
                  <a:pt x="1155866" y="74310"/>
                </a:cubicBezTo>
                <a:cubicBezTo>
                  <a:pt x="1151901" y="91249"/>
                  <a:pt x="1147701" y="109385"/>
                  <a:pt x="1144098" y="127639"/>
                </a:cubicBezTo>
                <a:cubicBezTo>
                  <a:pt x="1145536" y="128233"/>
                  <a:pt x="1146732" y="128470"/>
                  <a:pt x="1148229" y="128765"/>
                </a:cubicBezTo>
                <a:cubicBezTo>
                  <a:pt x="1155442" y="118996"/>
                  <a:pt x="1161396" y="107735"/>
                  <a:pt x="1170349" y="100176"/>
                </a:cubicBezTo>
                <a:cubicBezTo>
                  <a:pt x="1178526" y="93395"/>
                  <a:pt x="1180975" y="92012"/>
                  <a:pt x="1177183" y="82870"/>
                </a:cubicBezTo>
                <a:cubicBezTo>
                  <a:pt x="1174837" y="77432"/>
                  <a:pt x="1173565" y="71274"/>
                  <a:pt x="1172179" y="67270"/>
                </a:cubicBezTo>
                <a:close/>
                <a:moveTo>
                  <a:pt x="1179187" y="47925"/>
                </a:moveTo>
                <a:cubicBezTo>
                  <a:pt x="1177636" y="49484"/>
                  <a:pt x="1176026" y="51343"/>
                  <a:pt x="1174474" y="52902"/>
                </a:cubicBezTo>
                <a:cubicBezTo>
                  <a:pt x="1178266" y="62045"/>
                  <a:pt x="1182298" y="71546"/>
                  <a:pt x="1186090" y="80689"/>
                </a:cubicBezTo>
                <a:cubicBezTo>
                  <a:pt x="1188602" y="80562"/>
                  <a:pt x="1191114" y="80436"/>
                  <a:pt x="1193626" y="80310"/>
                </a:cubicBezTo>
                <a:cubicBezTo>
                  <a:pt x="1196539" y="73424"/>
                  <a:pt x="1203871" y="63056"/>
                  <a:pt x="1201591" y="60431"/>
                </a:cubicBezTo>
                <a:cubicBezTo>
                  <a:pt x="1196611" y="54162"/>
                  <a:pt x="1186794" y="51914"/>
                  <a:pt x="1179187" y="47925"/>
                </a:cubicBezTo>
                <a:close/>
                <a:moveTo>
                  <a:pt x="1616282" y="98520"/>
                </a:moveTo>
                <a:cubicBezTo>
                  <a:pt x="1614757" y="98826"/>
                  <a:pt x="1613536" y="99435"/>
                  <a:pt x="1612013" y="99741"/>
                </a:cubicBezTo>
                <a:cubicBezTo>
                  <a:pt x="1613843" y="106756"/>
                  <a:pt x="1615367" y="113466"/>
                  <a:pt x="1616891" y="120176"/>
                </a:cubicBezTo>
                <a:cubicBezTo>
                  <a:pt x="1612317" y="123532"/>
                  <a:pt x="1607131" y="127497"/>
                  <a:pt x="1601946" y="131157"/>
                </a:cubicBezTo>
                <a:cubicBezTo>
                  <a:pt x="1602557" y="132988"/>
                  <a:pt x="1603472" y="134818"/>
                  <a:pt x="1604081" y="136647"/>
                </a:cubicBezTo>
                <a:cubicBezTo>
                  <a:pt x="1616588" y="130242"/>
                  <a:pt x="1628483" y="152204"/>
                  <a:pt x="1642819" y="132987"/>
                </a:cubicBezTo>
                <a:cubicBezTo>
                  <a:pt x="1634278" y="122006"/>
                  <a:pt x="1625128" y="110111"/>
                  <a:pt x="1616282" y="98520"/>
                </a:cubicBezTo>
                <a:close/>
                <a:moveTo>
                  <a:pt x="2234782" y="158915"/>
                </a:moveTo>
                <a:cubicBezTo>
                  <a:pt x="2230816" y="160439"/>
                  <a:pt x="2224715" y="161965"/>
                  <a:pt x="2218920" y="163794"/>
                </a:cubicBezTo>
                <a:cubicBezTo>
                  <a:pt x="2218920" y="172945"/>
                  <a:pt x="2234475" y="189416"/>
                  <a:pt x="2243321" y="189111"/>
                </a:cubicBezTo>
                <a:cubicBezTo>
                  <a:pt x="2245456" y="189111"/>
                  <a:pt x="2248812" y="187586"/>
                  <a:pt x="2249116" y="186061"/>
                </a:cubicBezTo>
                <a:cubicBezTo>
                  <a:pt x="2249422" y="183621"/>
                  <a:pt x="2248201" y="180570"/>
                  <a:pt x="2246982" y="178436"/>
                </a:cubicBezTo>
                <a:cubicBezTo>
                  <a:pt x="2243016" y="172030"/>
                  <a:pt x="2239051" y="165625"/>
                  <a:pt x="2234782" y="158915"/>
                </a:cubicBezTo>
                <a:close/>
                <a:moveTo>
                  <a:pt x="1389655" y="30502"/>
                </a:moveTo>
                <a:cubicBezTo>
                  <a:pt x="1381725" y="34466"/>
                  <a:pt x="1375319" y="37822"/>
                  <a:pt x="1364339" y="43312"/>
                </a:cubicBezTo>
                <a:cubicBezTo>
                  <a:pt x="1375319" y="47583"/>
                  <a:pt x="1376235" y="62528"/>
                  <a:pt x="1389960" y="52463"/>
                </a:cubicBezTo>
                <a:cubicBezTo>
                  <a:pt x="1402160" y="43617"/>
                  <a:pt x="1389655" y="38432"/>
                  <a:pt x="1389655" y="30502"/>
                </a:cubicBezTo>
                <a:close/>
                <a:moveTo>
                  <a:pt x="1221628" y="1"/>
                </a:moveTo>
                <a:lnTo>
                  <a:pt x="1221628" y="401022"/>
                </a:lnTo>
                <a:lnTo>
                  <a:pt x="1134110" y="401022"/>
                </a:lnTo>
                <a:lnTo>
                  <a:pt x="1044317" y="235833"/>
                </a:lnTo>
                <a:lnTo>
                  <a:pt x="1078525" y="241915"/>
                </a:lnTo>
                <a:cubicBezTo>
                  <a:pt x="1079061" y="240455"/>
                  <a:pt x="1079248" y="239249"/>
                  <a:pt x="1079480" y="237742"/>
                </a:cubicBezTo>
                <a:cubicBezTo>
                  <a:pt x="1069422" y="230937"/>
                  <a:pt x="1057925" y="225452"/>
                  <a:pt x="1050003" y="216818"/>
                </a:cubicBezTo>
                <a:cubicBezTo>
                  <a:pt x="1042892" y="208927"/>
                  <a:pt x="1041410" y="206537"/>
                  <a:pt x="1032432" y="210702"/>
                </a:cubicBezTo>
                <a:lnTo>
                  <a:pt x="1030952" y="211245"/>
                </a:lnTo>
                <a:lnTo>
                  <a:pt x="997542" y="149781"/>
                </a:lnTo>
                <a:lnTo>
                  <a:pt x="1006011" y="145824"/>
                </a:lnTo>
                <a:cubicBezTo>
                  <a:pt x="1005780" y="143319"/>
                  <a:pt x="1005551" y="140815"/>
                  <a:pt x="1005323" y="138310"/>
                </a:cubicBezTo>
                <a:cubicBezTo>
                  <a:pt x="998321" y="135683"/>
                  <a:pt x="987661" y="128785"/>
                  <a:pt x="985131" y="131170"/>
                </a:cubicBezTo>
                <a:cubicBezTo>
                  <a:pt x="979073" y="136406"/>
                  <a:pt x="977230" y="146307"/>
                  <a:pt x="973559" y="154071"/>
                </a:cubicBezTo>
                <a:cubicBezTo>
                  <a:pt x="975182" y="155557"/>
                  <a:pt x="977105" y="157089"/>
                  <a:pt x="978726" y="158575"/>
                </a:cubicBezTo>
                <a:lnTo>
                  <a:pt x="992161" y="152296"/>
                </a:lnTo>
                <a:lnTo>
                  <a:pt x="992891" y="162143"/>
                </a:lnTo>
                <a:lnTo>
                  <a:pt x="992890" y="189844"/>
                </a:lnTo>
                <a:lnTo>
                  <a:pt x="968414" y="172470"/>
                </a:lnTo>
                <a:cubicBezTo>
                  <a:pt x="961302" y="164580"/>
                  <a:pt x="959821" y="162189"/>
                  <a:pt x="950842" y="166354"/>
                </a:cubicBezTo>
                <a:cubicBezTo>
                  <a:pt x="945505" y="168923"/>
                  <a:pt x="939406" y="170449"/>
                  <a:pt x="935461" y="171998"/>
                </a:cubicBezTo>
                <a:cubicBezTo>
                  <a:pt x="937521" y="176637"/>
                  <a:pt x="940089" y="181974"/>
                  <a:pt x="943167" y="188007"/>
                </a:cubicBezTo>
                <a:lnTo>
                  <a:pt x="992891" y="196848"/>
                </a:lnTo>
                <a:lnTo>
                  <a:pt x="992890" y="260834"/>
                </a:lnTo>
                <a:lnTo>
                  <a:pt x="991845" y="260696"/>
                </a:lnTo>
                <a:cubicBezTo>
                  <a:pt x="985268" y="262640"/>
                  <a:pt x="987099" y="272992"/>
                  <a:pt x="983438" y="279397"/>
                </a:cubicBezTo>
                <a:lnTo>
                  <a:pt x="992891" y="279645"/>
                </a:lnTo>
                <a:lnTo>
                  <a:pt x="992890" y="401022"/>
                </a:lnTo>
                <a:lnTo>
                  <a:pt x="909950" y="401022"/>
                </a:lnTo>
                <a:lnTo>
                  <a:pt x="909950" y="1"/>
                </a:lnTo>
                <a:lnTo>
                  <a:pt x="1017531" y="1"/>
                </a:lnTo>
                <a:lnTo>
                  <a:pt x="1039920" y="41637"/>
                </a:lnTo>
                <a:lnTo>
                  <a:pt x="1018018" y="47895"/>
                </a:lnTo>
                <a:lnTo>
                  <a:pt x="1047003" y="54809"/>
                </a:lnTo>
                <a:lnTo>
                  <a:pt x="1078849" y="114029"/>
                </a:lnTo>
                <a:lnTo>
                  <a:pt x="1066219" y="116999"/>
                </a:lnTo>
                <a:cubicBezTo>
                  <a:pt x="1059342" y="132980"/>
                  <a:pt x="1052022" y="150097"/>
                  <a:pt x="1045271" y="167435"/>
                </a:cubicBezTo>
                <a:cubicBezTo>
                  <a:pt x="1046582" y="168272"/>
                  <a:pt x="1047718" y="168715"/>
                  <a:pt x="1049140" y="169268"/>
                </a:cubicBezTo>
                <a:cubicBezTo>
                  <a:pt x="1057956" y="160917"/>
                  <a:pt x="1065793" y="150875"/>
                  <a:pt x="1075936" y="145006"/>
                </a:cubicBezTo>
                <a:cubicBezTo>
                  <a:pt x="1085177" y="139766"/>
                  <a:pt x="1087830" y="138835"/>
                  <a:pt x="1085702" y="129169"/>
                </a:cubicBezTo>
                <a:lnTo>
                  <a:pt x="1085271" y="125971"/>
                </a:lnTo>
                <a:lnTo>
                  <a:pt x="1141017" y="229635"/>
                </a:lnTo>
                <a:cubicBezTo>
                  <a:pt x="1139853" y="222523"/>
                  <a:pt x="1139271" y="215811"/>
                  <a:pt x="1139271" y="209497"/>
                </a:cubicBezTo>
                <a:lnTo>
                  <a:pt x="1139271" y="1"/>
                </a:lnTo>
                <a:close/>
                <a:moveTo>
                  <a:pt x="1602861" y="49108"/>
                </a:moveTo>
                <a:cubicBezTo>
                  <a:pt x="1598591" y="51853"/>
                  <a:pt x="1593711" y="55208"/>
                  <a:pt x="1588220" y="59173"/>
                </a:cubicBezTo>
                <a:cubicBezTo>
                  <a:pt x="1587611" y="76559"/>
                  <a:pt x="1587001" y="95165"/>
                  <a:pt x="1587001" y="113771"/>
                </a:cubicBezTo>
                <a:cubicBezTo>
                  <a:pt x="1588526" y="114076"/>
                  <a:pt x="1589746" y="114076"/>
                  <a:pt x="1591271" y="114076"/>
                </a:cubicBezTo>
                <a:cubicBezTo>
                  <a:pt x="1596456" y="103096"/>
                  <a:pt x="1600116" y="90895"/>
                  <a:pt x="1607436" y="81744"/>
                </a:cubicBezTo>
                <a:cubicBezTo>
                  <a:pt x="1614147" y="73509"/>
                  <a:pt x="1616282" y="71679"/>
                  <a:pt x="1610792" y="63443"/>
                </a:cubicBezTo>
                <a:cubicBezTo>
                  <a:pt x="1607437" y="58563"/>
                  <a:pt x="1604997" y="52768"/>
                  <a:pt x="1602861" y="49108"/>
                </a:cubicBezTo>
                <a:close/>
                <a:moveTo>
                  <a:pt x="1509222" y="31417"/>
                </a:moveTo>
                <a:cubicBezTo>
                  <a:pt x="1494276" y="35382"/>
                  <a:pt x="1480550" y="39347"/>
                  <a:pt x="1466824" y="43312"/>
                </a:cubicBezTo>
                <a:cubicBezTo>
                  <a:pt x="1478110" y="47888"/>
                  <a:pt x="1489091" y="51243"/>
                  <a:pt x="1500071" y="51243"/>
                </a:cubicBezTo>
                <a:cubicBezTo>
                  <a:pt x="1510747" y="51548"/>
                  <a:pt x="1514407" y="44533"/>
                  <a:pt x="1509222" y="31417"/>
                </a:cubicBezTo>
                <a:close/>
                <a:moveTo>
                  <a:pt x="1613232" y="32637"/>
                </a:moveTo>
                <a:cubicBezTo>
                  <a:pt x="1612012" y="34772"/>
                  <a:pt x="1610487" y="36602"/>
                  <a:pt x="1609573" y="38432"/>
                </a:cubicBezTo>
                <a:cubicBezTo>
                  <a:pt x="1615061" y="46668"/>
                  <a:pt x="1620857" y="55208"/>
                  <a:pt x="1626347" y="63443"/>
                </a:cubicBezTo>
                <a:cubicBezTo>
                  <a:pt x="1628789" y="62833"/>
                  <a:pt x="1631228" y="62224"/>
                  <a:pt x="1633668" y="61613"/>
                </a:cubicBezTo>
                <a:cubicBezTo>
                  <a:pt x="1635193" y="54293"/>
                  <a:pt x="1640378" y="42702"/>
                  <a:pt x="1637633" y="40568"/>
                </a:cubicBezTo>
                <a:cubicBezTo>
                  <a:pt x="1631532" y="35382"/>
                  <a:pt x="1621468" y="35077"/>
                  <a:pt x="1613232" y="32637"/>
                </a:cubicBezTo>
                <a:close/>
                <a:moveTo>
                  <a:pt x="1601946" y="9456"/>
                </a:moveTo>
                <a:cubicBezTo>
                  <a:pt x="1600116" y="17386"/>
                  <a:pt x="1598896" y="23486"/>
                  <a:pt x="1596456" y="34162"/>
                </a:cubicBezTo>
                <a:cubicBezTo>
                  <a:pt x="1608046" y="28062"/>
                  <a:pt x="1615673" y="24096"/>
                  <a:pt x="1624822" y="19521"/>
                </a:cubicBezTo>
                <a:cubicBezTo>
                  <a:pt x="1655019" y="31111"/>
                  <a:pt x="1671490" y="54598"/>
                  <a:pt x="1671794" y="87844"/>
                </a:cubicBezTo>
                <a:cubicBezTo>
                  <a:pt x="1671490" y="172335"/>
                  <a:pt x="1670880" y="256519"/>
                  <a:pt x="1669354" y="340703"/>
                </a:cubicBezTo>
                <a:cubicBezTo>
                  <a:pt x="1668745" y="361750"/>
                  <a:pt x="1657154" y="378220"/>
                  <a:pt x="1637938" y="387676"/>
                </a:cubicBezTo>
                <a:cubicBezTo>
                  <a:pt x="1633668" y="389811"/>
                  <a:pt x="1627873" y="388591"/>
                  <a:pt x="1622992" y="389201"/>
                </a:cubicBezTo>
                <a:cubicBezTo>
                  <a:pt x="1618722" y="389811"/>
                  <a:pt x="1613231" y="389201"/>
                  <a:pt x="1610487" y="391641"/>
                </a:cubicBezTo>
                <a:cubicBezTo>
                  <a:pt x="1597372" y="404146"/>
                  <a:pt x="1580901" y="402926"/>
                  <a:pt x="1565039" y="402622"/>
                </a:cubicBezTo>
                <a:cubicBezTo>
                  <a:pt x="1547654" y="402622"/>
                  <a:pt x="1530267" y="399876"/>
                  <a:pt x="1513187" y="397742"/>
                </a:cubicBezTo>
                <a:cubicBezTo>
                  <a:pt x="1509221" y="397131"/>
                  <a:pt x="1505256" y="393471"/>
                  <a:pt x="1500377" y="390725"/>
                </a:cubicBezTo>
                <a:cubicBezTo>
                  <a:pt x="1496715" y="403842"/>
                  <a:pt x="1486650" y="404146"/>
                  <a:pt x="1472009" y="400791"/>
                </a:cubicBezTo>
                <a:cubicBezTo>
                  <a:pt x="1485734" y="391336"/>
                  <a:pt x="1497631" y="382796"/>
                  <a:pt x="1496716" y="366324"/>
                </a:cubicBezTo>
                <a:cubicBezTo>
                  <a:pt x="1496411" y="363580"/>
                  <a:pt x="1497326" y="360224"/>
                  <a:pt x="1496106" y="357784"/>
                </a:cubicBezTo>
                <a:cubicBezTo>
                  <a:pt x="1487565" y="340398"/>
                  <a:pt x="1489700" y="337043"/>
                  <a:pt x="1506477" y="336433"/>
                </a:cubicBezTo>
                <a:cubicBezTo>
                  <a:pt x="1510746" y="344668"/>
                  <a:pt x="1514712" y="351989"/>
                  <a:pt x="1518372" y="359309"/>
                </a:cubicBezTo>
                <a:cubicBezTo>
                  <a:pt x="1539418" y="355954"/>
                  <a:pt x="1548568" y="334603"/>
                  <a:pt x="1537283" y="317522"/>
                </a:cubicBezTo>
                <a:cubicBezTo>
                  <a:pt x="1534842" y="313862"/>
                  <a:pt x="1532708" y="309287"/>
                  <a:pt x="1532708" y="305017"/>
                </a:cubicBezTo>
                <a:cubicBezTo>
                  <a:pt x="1532708" y="235472"/>
                  <a:pt x="1533623" y="165929"/>
                  <a:pt x="1533317" y="96386"/>
                </a:cubicBezTo>
                <a:cubicBezTo>
                  <a:pt x="1533012" y="75339"/>
                  <a:pt x="1511662" y="61309"/>
                  <a:pt x="1492445" y="68628"/>
                </a:cubicBezTo>
                <a:cubicBezTo>
                  <a:pt x="1489701" y="69544"/>
                  <a:pt x="1487261" y="76255"/>
                  <a:pt x="1487260" y="80525"/>
                </a:cubicBezTo>
                <a:cubicBezTo>
                  <a:pt x="1486650" y="115602"/>
                  <a:pt x="1486955" y="150678"/>
                  <a:pt x="1486650" y="185755"/>
                </a:cubicBezTo>
                <a:cubicBezTo>
                  <a:pt x="1486650" y="191245"/>
                  <a:pt x="1485735" y="196736"/>
                  <a:pt x="1485125" y="202226"/>
                </a:cubicBezTo>
                <a:cubicBezTo>
                  <a:pt x="1485125" y="202226"/>
                  <a:pt x="1484821" y="202226"/>
                  <a:pt x="1484821" y="202226"/>
                </a:cubicBezTo>
                <a:cubicBezTo>
                  <a:pt x="1466824" y="195821"/>
                  <a:pt x="1471705" y="211071"/>
                  <a:pt x="1466824" y="219611"/>
                </a:cubicBezTo>
                <a:cubicBezTo>
                  <a:pt x="1485430" y="223882"/>
                  <a:pt x="1483295" y="211377"/>
                  <a:pt x="1484821" y="202226"/>
                </a:cubicBezTo>
                <a:cubicBezTo>
                  <a:pt x="1485125" y="236083"/>
                  <a:pt x="1486345" y="269634"/>
                  <a:pt x="1486040" y="303491"/>
                </a:cubicBezTo>
                <a:cubicBezTo>
                  <a:pt x="1485735" y="318742"/>
                  <a:pt x="1490616" y="334907"/>
                  <a:pt x="1479330" y="348938"/>
                </a:cubicBezTo>
                <a:cubicBezTo>
                  <a:pt x="1478415" y="349853"/>
                  <a:pt x="1482076" y="354124"/>
                  <a:pt x="1481465" y="355954"/>
                </a:cubicBezTo>
                <a:cubicBezTo>
                  <a:pt x="1480245" y="360224"/>
                  <a:pt x="1478415" y="365409"/>
                  <a:pt x="1475060" y="367545"/>
                </a:cubicBezTo>
                <a:cubicBezTo>
                  <a:pt x="1464689" y="374255"/>
                  <a:pt x="1453709" y="380051"/>
                  <a:pt x="1443033" y="388286"/>
                </a:cubicBezTo>
                <a:cubicBezTo>
                  <a:pt x="1455233" y="387370"/>
                  <a:pt x="1464385" y="387981"/>
                  <a:pt x="1464690" y="403842"/>
                </a:cubicBezTo>
                <a:cubicBezTo>
                  <a:pt x="1426562" y="403537"/>
                  <a:pt x="1388130" y="403537"/>
                  <a:pt x="1347258" y="403537"/>
                </a:cubicBezTo>
                <a:cubicBezTo>
                  <a:pt x="1347563" y="300746"/>
                  <a:pt x="1347868" y="199176"/>
                  <a:pt x="1348173" y="96080"/>
                </a:cubicBezTo>
                <a:cubicBezTo>
                  <a:pt x="1353967" y="95165"/>
                  <a:pt x="1359764" y="95471"/>
                  <a:pt x="1364339" y="93335"/>
                </a:cubicBezTo>
                <a:cubicBezTo>
                  <a:pt x="1368304" y="91505"/>
                  <a:pt x="1371658" y="86929"/>
                  <a:pt x="1373794" y="82965"/>
                </a:cubicBezTo>
                <a:cubicBezTo>
                  <a:pt x="1374710" y="81440"/>
                  <a:pt x="1371659" y="78085"/>
                  <a:pt x="1370439" y="75339"/>
                </a:cubicBezTo>
                <a:cubicBezTo>
                  <a:pt x="1367083" y="78389"/>
                  <a:pt x="1363729" y="81440"/>
                  <a:pt x="1360374" y="84185"/>
                </a:cubicBezTo>
                <a:cubicBezTo>
                  <a:pt x="1358544" y="85710"/>
                  <a:pt x="1356408" y="87235"/>
                  <a:pt x="1350918" y="91505"/>
                </a:cubicBezTo>
                <a:cubicBezTo>
                  <a:pt x="1345733" y="59784"/>
                  <a:pt x="1349394" y="31112"/>
                  <a:pt x="1347867" y="0"/>
                </a:cubicBezTo>
                <a:cubicBezTo>
                  <a:pt x="1433882" y="2440"/>
                  <a:pt x="1518371" y="-3660"/>
                  <a:pt x="1601946" y="9456"/>
                </a:cubicBezTo>
                <a:close/>
                <a:moveTo>
                  <a:pt x="2453477" y="67104"/>
                </a:moveTo>
                <a:cubicBezTo>
                  <a:pt x="2446767" y="70459"/>
                  <a:pt x="2440057" y="73814"/>
                  <a:pt x="2433346" y="77170"/>
                </a:cubicBezTo>
                <a:cubicBezTo>
                  <a:pt x="2436549" y="90896"/>
                  <a:pt x="2439904" y="100580"/>
                  <a:pt x="2444060" y="106909"/>
                </a:cubicBezTo>
                <a:lnTo>
                  <a:pt x="2447826" y="109241"/>
                </a:lnTo>
                <a:lnTo>
                  <a:pt x="2447987" y="110112"/>
                </a:lnTo>
                <a:cubicBezTo>
                  <a:pt x="2451343" y="111942"/>
                  <a:pt x="2454393" y="113772"/>
                  <a:pt x="2459577" y="116518"/>
                </a:cubicBezTo>
                <a:lnTo>
                  <a:pt x="2447826" y="109241"/>
                </a:lnTo>
                <a:lnTo>
                  <a:pt x="2442802" y="82050"/>
                </a:lnTo>
                <a:cubicBezTo>
                  <a:pt x="2447072" y="78086"/>
                  <a:pt x="2451343" y="73814"/>
                  <a:pt x="2455612" y="69850"/>
                </a:cubicBezTo>
                <a:cubicBezTo>
                  <a:pt x="2455002" y="68935"/>
                  <a:pt x="2454087" y="68019"/>
                  <a:pt x="2453477" y="67104"/>
                </a:cubicBezTo>
                <a:close/>
                <a:moveTo>
                  <a:pt x="2034118" y="916"/>
                </a:moveTo>
                <a:cubicBezTo>
                  <a:pt x="2034118" y="26842"/>
                  <a:pt x="2034118" y="51854"/>
                  <a:pt x="2034118" y="79305"/>
                </a:cubicBezTo>
                <a:cubicBezTo>
                  <a:pt x="2010936" y="79610"/>
                  <a:pt x="1988365" y="79611"/>
                  <a:pt x="1965794" y="79611"/>
                </a:cubicBezTo>
                <a:cubicBezTo>
                  <a:pt x="1936207" y="79611"/>
                  <a:pt x="1939868" y="75950"/>
                  <a:pt x="1939562" y="105231"/>
                </a:cubicBezTo>
                <a:cubicBezTo>
                  <a:pt x="1939259" y="123534"/>
                  <a:pt x="1939563" y="141529"/>
                  <a:pt x="1939563" y="161355"/>
                </a:cubicBezTo>
                <a:cubicBezTo>
                  <a:pt x="1925837" y="165015"/>
                  <a:pt x="1924313" y="152509"/>
                  <a:pt x="1924007" y="144884"/>
                </a:cubicBezTo>
                <a:cubicBezTo>
                  <a:pt x="1923701" y="128108"/>
                  <a:pt x="1915467" y="121398"/>
                  <a:pt x="1898690" y="119873"/>
                </a:cubicBezTo>
                <a:cubicBezTo>
                  <a:pt x="1902655" y="128718"/>
                  <a:pt x="1881914" y="138784"/>
                  <a:pt x="1901436" y="147020"/>
                </a:cubicBezTo>
                <a:cubicBezTo>
                  <a:pt x="1898080" y="160440"/>
                  <a:pt x="1901740" y="177826"/>
                  <a:pt x="1880084" y="182707"/>
                </a:cubicBezTo>
                <a:cubicBezTo>
                  <a:pt x="1881915" y="184537"/>
                  <a:pt x="1884050" y="186062"/>
                  <a:pt x="1885880" y="187586"/>
                </a:cubicBezTo>
                <a:cubicBezTo>
                  <a:pt x="1891370" y="182706"/>
                  <a:pt x="1897165" y="178131"/>
                  <a:pt x="1902655" y="173251"/>
                </a:cubicBezTo>
                <a:cubicBezTo>
                  <a:pt x="1915772" y="180571"/>
                  <a:pt x="1942614" y="176911"/>
                  <a:pt x="1956339" y="167455"/>
                </a:cubicBezTo>
                <a:cubicBezTo>
                  <a:pt x="1962744" y="163185"/>
                  <a:pt x="1971285" y="160135"/>
                  <a:pt x="1979215" y="159524"/>
                </a:cubicBezTo>
                <a:cubicBezTo>
                  <a:pt x="1993551" y="158305"/>
                  <a:pt x="2007582" y="159220"/>
                  <a:pt x="2021918" y="159525"/>
                </a:cubicBezTo>
                <a:cubicBezTo>
                  <a:pt x="2023442" y="159525"/>
                  <a:pt x="2024663" y="160440"/>
                  <a:pt x="2027712" y="161660"/>
                </a:cubicBezTo>
                <a:cubicBezTo>
                  <a:pt x="2027713" y="184841"/>
                  <a:pt x="2027407" y="208633"/>
                  <a:pt x="2027407" y="233034"/>
                </a:cubicBezTo>
                <a:cubicBezTo>
                  <a:pt x="2005446" y="233034"/>
                  <a:pt x="1983789" y="241880"/>
                  <a:pt x="1966709" y="215343"/>
                </a:cubicBezTo>
                <a:cubicBezTo>
                  <a:pt x="1966710" y="224494"/>
                  <a:pt x="1966709" y="227849"/>
                  <a:pt x="1966709" y="231204"/>
                </a:cubicBezTo>
                <a:cubicBezTo>
                  <a:pt x="1965794" y="231509"/>
                  <a:pt x="1964880" y="232424"/>
                  <a:pt x="1963964" y="232424"/>
                </a:cubicBezTo>
                <a:cubicBezTo>
                  <a:pt x="1938343" y="236085"/>
                  <a:pt x="1938953" y="236085"/>
                  <a:pt x="1938648" y="263231"/>
                </a:cubicBezTo>
                <a:cubicBezTo>
                  <a:pt x="1938648" y="277872"/>
                  <a:pt x="1936817" y="292207"/>
                  <a:pt x="1934683" y="306543"/>
                </a:cubicBezTo>
                <a:cubicBezTo>
                  <a:pt x="1934072" y="309289"/>
                  <a:pt x="1927972" y="311119"/>
                  <a:pt x="1924922" y="313559"/>
                </a:cubicBezTo>
                <a:cubicBezTo>
                  <a:pt x="1918821" y="318744"/>
                  <a:pt x="1912721" y="323929"/>
                  <a:pt x="1907536" y="331860"/>
                </a:cubicBezTo>
                <a:cubicBezTo>
                  <a:pt x="1939868" y="317829"/>
                  <a:pt x="1972809" y="329420"/>
                  <a:pt x="2007581" y="324844"/>
                </a:cubicBezTo>
                <a:cubicBezTo>
                  <a:pt x="2009106" y="343145"/>
                  <a:pt x="2010327" y="359006"/>
                  <a:pt x="2011242" y="372426"/>
                </a:cubicBezTo>
                <a:cubicBezTo>
                  <a:pt x="2020392" y="371817"/>
                  <a:pt x="2034118" y="367852"/>
                  <a:pt x="2035948" y="370902"/>
                </a:cubicBezTo>
                <a:cubicBezTo>
                  <a:pt x="2041439" y="379747"/>
                  <a:pt x="2042049" y="391643"/>
                  <a:pt x="2045098" y="404454"/>
                </a:cubicBezTo>
                <a:cubicBezTo>
                  <a:pt x="2031982" y="404454"/>
                  <a:pt x="2023137" y="404454"/>
                  <a:pt x="2011851" y="403539"/>
                </a:cubicBezTo>
                <a:cubicBezTo>
                  <a:pt x="2015511" y="397743"/>
                  <a:pt x="2017647" y="394693"/>
                  <a:pt x="2019782" y="391338"/>
                </a:cubicBezTo>
                <a:cubicBezTo>
                  <a:pt x="2019172" y="390118"/>
                  <a:pt x="2018867" y="388593"/>
                  <a:pt x="2018257" y="387068"/>
                </a:cubicBezTo>
                <a:cubicBezTo>
                  <a:pt x="2002396" y="391643"/>
                  <a:pt x="1986535" y="396523"/>
                  <a:pt x="1969760" y="401403"/>
                </a:cubicBezTo>
                <a:cubicBezTo>
                  <a:pt x="1962439" y="383713"/>
                  <a:pt x="1955424" y="366937"/>
                  <a:pt x="1946883" y="346806"/>
                </a:cubicBezTo>
                <a:cubicBezTo>
                  <a:pt x="1935598" y="353210"/>
                  <a:pt x="1923398" y="358701"/>
                  <a:pt x="1912721" y="366631"/>
                </a:cubicBezTo>
                <a:cubicBezTo>
                  <a:pt x="1899301" y="376392"/>
                  <a:pt x="1901131" y="389203"/>
                  <a:pt x="1912722" y="403539"/>
                </a:cubicBezTo>
                <a:cubicBezTo>
                  <a:pt x="1873680" y="402928"/>
                  <a:pt x="1837382" y="402624"/>
                  <a:pt x="1799865" y="402014"/>
                </a:cubicBezTo>
                <a:cubicBezTo>
                  <a:pt x="1799865" y="352906"/>
                  <a:pt x="1800170" y="306543"/>
                  <a:pt x="1800170" y="257435"/>
                </a:cubicBezTo>
                <a:cubicBezTo>
                  <a:pt x="1815727" y="263536"/>
                  <a:pt x="1829147" y="268721"/>
                  <a:pt x="1844094" y="274517"/>
                </a:cubicBezTo>
                <a:cubicBezTo>
                  <a:pt x="1844703" y="272381"/>
                  <a:pt x="1847448" y="265671"/>
                  <a:pt x="1846533" y="265061"/>
                </a:cubicBezTo>
                <a:cubicBezTo>
                  <a:pt x="1840737" y="261401"/>
                  <a:pt x="1834027" y="258960"/>
                  <a:pt x="1825181" y="255301"/>
                </a:cubicBezTo>
                <a:cubicBezTo>
                  <a:pt x="1823352" y="244625"/>
                  <a:pt x="1813896" y="243100"/>
                  <a:pt x="1797425" y="247980"/>
                </a:cubicBezTo>
                <a:cubicBezTo>
                  <a:pt x="1800476" y="232119"/>
                  <a:pt x="1803220" y="219003"/>
                  <a:pt x="1805355" y="205887"/>
                </a:cubicBezTo>
                <a:cubicBezTo>
                  <a:pt x="1806880" y="195822"/>
                  <a:pt x="1812981" y="185452"/>
                  <a:pt x="1802916" y="175995"/>
                </a:cubicBezTo>
                <a:cubicBezTo>
                  <a:pt x="1801085" y="174471"/>
                  <a:pt x="1800171" y="170810"/>
                  <a:pt x="1800171" y="168065"/>
                </a:cubicBezTo>
                <a:cubicBezTo>
                  <a:pt x="1800171" y="123533"/>
                  <a:pt x="1800171" y="79001"/>
                  <a:pt x="1800476" y="34468"/>
                </a:cubicBezTo>
                <a:cubicBezTo>
                  <a:pt x="1800476" y="17692"/>
                  <a:pt x="1807186" y="9456"/>
                  <a:pt x="1819691" y="8541"/>
                </a:cubicBezTo>
                <a:cubicBezTo>
                  <a:pt x="1814811" y="34163"/>
                  <a:pt x="1809626" y="60394"/>
                  <a:pt x="1804440" y="86321"/>
                </a:cubicBezTo>
                <a:cubicBezTo>
                  <a:pt x="1829757" y="98521"/>
                  <a:pt x="1839822" y="91811"/>
                  <a:pt x="1842873" y="59174"/>
                </a:cubicBezTo>
                <a:cubicBezTo>
                  <a:pt x="1841043" y="53684"/>
                  <a:pt x="1839517" y="48194"/>
                  <a:pt x="1837688" y="42703"/>
                </a:cubicBezTo>
                <a:cubicBezTo>
                  <a:pt x="1835857" y="36603"/>
                  <a:pt x="1833722" y="30197"/>
                  <a:pt x="1831892" y="23793"/>
                </a:cubicBezTo>
                <a:cubicBezTo>
                  <a:pt x="1829758" y="16777"/>
                  <a:pt x="1827927" y="9456"/>
                  <a:pt x="1825791" y="2441"/>
                </a:cubicBezTo>
                <a:cubicBezTo>
                  <a:pt x="1829148" y="1222"/>
                  <a:pt x="1830367" y="306"/>
                  <a:pt x="1831892" y="306"/>
                </a:cubicBezTo>
                <a:cubicBezTo>
                  <a:pt x="1841043" y="1"/>
                  <a:pt x="1850193" y="1"/>
                  <a:pt x="1860258" y="1"/>
                </a:cubicBezTo>
                <a:cubicBezTo>
                  <a:pt x="1861479" y="14032"/>
                  <a:pt x="1871238" y="13726"/>
                  <a:pt x="1881610" y="13117"/>
                </a:cubicBezTo>
                <a:cubicBezTo>
                  <a:pt x="1887100" y="12811"/>
                  <a:pt x="1894420" y="11896"/>
                  <a:pt x="1897470" y="14642"/>
                </a:cubicBezTo>
                <a:cubicBezTo>
                  <a:pt x="1907231" y="24097"/>
                  <a:pt x="1917297" y="25317"/>
                  <a:pt x="1928582" y="18912"/>
                </a:cubicBezTo>
                <a:cubicBezTo>
                  <a:pt x="1935598" y="14642"/>
                  <a:pt x="1942308" y="9762"/>
                  <a:pt x="1949323" y="5186"/>
                </a:cubicBezTo>
                <a:cubicBezTo>
                  <a:pt x="1948408" y="3661"/>
                  <a:pt x="1947799" y="2137"/>
                  <a:pt x="1946883" y="611"/>
                </a:cubicBezTo>
                <a:cubicBezTo>
                  <a:pt x="1975249" y="916"/>
                  <a:pt x="2003617" y="916"/>
                  <a:pt x="2034118" y="916"/>
                </a:cubicBezTo>
                <a:close/>
                <a:moveTo>
                  <a:pt x="3240739" y="156703"/>
                </a:moveTo>
                <a:cubicBezTo>
                  <a:pt x="3240739" y="156703"/>
                  <a:pt x="3240434" y="157008"/>
                  <a:pt x="3240434" y="157008"/>
                </a:cubicBezTo>
                <a:lnTo>
                  <a:pt x="3240421" y="156719"/>
                </a:lnTo>
                <a:lnTo>
                  <a:pt x="3240434" y="156703"/>
                </a:lnTo>
                <a:cubicBezTo>
                  <a:pt x="3240434" y="156703"/>
                  <a:pt x="3240739" y="156703"/>
                  <a:pt x="3240739" y="156703"/>
                </a:cubicBezTo>
                <a:close/>
                <a:moveTo>
                  <a:pt x="2237221" y="7626"/>
                </a:moveTo>
                <a:cubicBezTo>
                  <a:pt x="2225020" y="13726"/>
                  <a:pt x="2213734" y="19522"/>
                  <a:pt x="2202144" y="25623"/>
                </a:cubicBezTo>
                <a:cubicBezTo>
                  <a:pt x="2200314" y="21047"/>
                  <a:pt x="2198180" y="16777"/>
                  <a:pt x="2196349" y="12201"/>
                </a:cubicBezTo>
                <a:cubicBezTo>
                  <a:pt x="2195129" y="12201"/>
                  <a:pt x="2194214" y="11896"/>
                  <a:pt x="2192994" y="11896"/>
                </a:cubicBezTo>
                <a:cubicBezTo>
                  <a:pt x="2191164" y="22877"/>
                  <a:pt x="2188419" y="33553"/>
                  <a:pt x="2187503" y="44533"/>
                </a:cubicBezTo>
                <a:cubicBezTo>
                  <a:pt x="2187504" y="46669"/>
                  <a:pt x="2196044" y="50939"/>
                  <a:pt x="2200313" y="50634"/>
                </a:cubicBezTo>
                <a:cubicBezTo>
                  <a:pt x="2208244" y="50024"/>
                  <a:pt x="2215869" y="46669"/>
                  <a:pt x="2224411" y="44228"/>
                </a:cubicBezTo>
                <a:cubicBezTo>
                  <a:pt x="2222885" y="38127"/>
                  <a:pt x="2221666" y="32942"/>
                  <a:pt x="2220445" y="26842"/>
                </a:cubicBezTo>
                <a:cubicBezTo>
                  <a:pt x="2232951" y="26538"/>
                  <a:pt x="2239356" y="21047"/>
                  <a:pt x="2237221" y="7626"/>
                </a:cubicBezTo>
                <a:close/>
                <a:moveTo>
                  <a:pt x="3260870" y="148162"/>
                </a:moveTo>
                <a:cubicBezTo>
                  <a:pt x="3262396" y="153653"/>
                  <a:pt x="3263615" y="159143"/>
                  <a:pt x="3265140" y="164633"/>
                </a:cubicBezTo>
                <a:cubicBezTo>
                  <a:pt x="3260870" y="164023"/>
                  <a:pt x="3256600" y="163108"/>
                  <a:pt x="3251110" y="162193"/>
                </a:cubicBezTo>
                <a:cubicBezTo>
                  <a:pt x="3252024" y="165243"/>
                  <a:pt x="3253245" y="168599"/>
                  <a:pt x="3254160" y="171649"/>
                </a:cubicBezTo>
                <a:cubicBezTo>
                  <a:pt x="3252940" y="172563"/>
                  <a:pt x="3251720" y="173173"/>
                  <a:pt x="3250804" y="173478"/>
                </a:cubicBezTo>
                <a:cubicBezTo>
                  <a:pt x="3247450" y="167378"/>
                  <a:pt x="3244400" y="161583"/>
                  <a:pt x="3241044" y="155483"/>
                </a:cubicBezTo>
                <a:cubicBezTo>
                  <a:pt x="3246839" y="153348"/>
                  <a:pt x="3252635" y="151213"/>
                  <a:pt x="3260870" y="148162"/>
                </a:cubicBezTo>
                <a:close/>
                <a:moveTo>
                  <a:pt x="2822213" y="73806"/>
                </a:moveTo>
                <a:cubicBezTo>
                  <a:pt x="2821298" y="86311"/>
                  <a:pt x="2820687" y="96072"/>
                  <a:pt x="2820078" y="104002"/>
                </a:cubicBezTo>
                <a:cubicBezTo>
                  <a:pt x="2805743" y="104612"/>
                  <a:pt x="2794152" y="104917"/>
                  <a:pt x="2782866" y="105223"/>
                </a:cubicBezTo>
                <a:cubicBezTo>
                  <a:pt x="2777070" y="105527"/>
                  <a:pt x="2769141" y="103697"/>
                  <a:pt x="2766089" y="106748"/>
                </a:cubicBezTo>
                <a:cubicBezTo>
                  <a:pt x="2757550" y="114983"/>
                  <a:pt x="2750534" y="125658"/>
                  <a:pt x="2742298" y="136029"/>
                </a:cubicBezTo>
                <a:cubicBezTo>
                  <a:pt x="2764259" y="159211"/>
                  <a:pt x="2788966" y="157990"/>
                  <a:pt x="2812758" y="143044"/>
                </a:cubicBezTo>
                <a:cubicBezTo>
                  <a:pt x="2815807" y="151280"/>
                  <a:pt x="2818248" y="157380"/>
                  <a:pt x="2819467" y="160735"/>
                </a:cubicBezTo>
                <a:cubicBezTo>
                  <a:pt x="2834718" y="156771"/>
                  <a:pt x="2847834" y="153416"/>
                  <a:pt x="2862475" y="149450"/>
                </a:cubicBezTo>
                <a:cubicBezTo>
                  <a:pt x="2853630" y="141215"/>
                  <a:pt x="2837463" y="138774"/>
                  <a:pt x="2837464" y="121084"/>
                </a:cubicBezTo>
                <a:cubicBezTo>
                  <a:pt x="2841430" y="124134"/>
                  <a:pt x="2844479" y="126269"/>
                  <a:pt x="2850579" y="130843"/>
                </a:cubicBezTo>
                <a:cubicBezTo>
                  <a:pt x="2847529" y="115898"/>
                  <a:pt x="2842954" y="104612"/>
                  <a:pt x="2843564" y="93632"/>
                </a:cubicBezTo>
                <a:cubicBezTo>
                  <a:pt x="2844784" y="74416"/>
                  <a:pt x="2828619" y="81736"/>
                  <a:pt x="2822213" y="73806"/>
                </a:cubicBezTo>
                <a:close/>
                <a:moveTo>
                  <a:pt x="2803607" y="34153"/>
                </a:moveTo>
                <a:cubicBezTo>
                  <a:pt x="2801777" y="35984"/>
                  <a:pt x="2799947" y="37508"/>
                  <a:pt x="2798116" y="39339"/>
                </a:cubicBezTo>
                <a:cubicBezTo>
                  <a:pt x="2803302" y="47269"/>
                  <a:pt x="2808792" y="55505"/>
                  <a:pt x="2813977" y="63436"/>
                </a:cubicBezTo>
                <a:cubicBezTo>
                  <a:pt x="2815503" y="63130"/>
                  <a:pt x="2817332" y="62825"/>
                  <a:pt x="2819163" y="62520"/>
                </a:cubicBezTo>
                <a:cubicBezTo>
                  <a:pt x="2818858" y="56420"/>
                  <a:pt x="2820383" y="49405"/>
                  <a:pt x="2817638" y="44524"/>
                </a:cubicBezTo>
                <a:cubicBezTo>
                  <a:pt x="2815198" y="39949"/>
                  <a:pt x="2808486" y="37508"/>
                  <a:pt x="2803607" y="34153"/>
                </a:cubicBezTo>
                <a:close/>
                <a:moveTo>
                  <a:pt x="2607205" y="1831"/>
                </a:moveTo>
                <a:cubicBezTo>
                  <a:pt x="2606899" y="135734"/>
                  <a:pt x="2606291" y="269026"/>
                  <a:pt x="2605986" y="404148"/>
                </a:cubicBezTo>
                <a:cubicBezTo>
                  <a:pt x="2569689" y="404148"/>
                  <a:pt x="2534001" y="408723"/>
                  <a:pt x="2499230" y="400487"/>
                </a:cubicBezTo>
                <a:cubicBezTo>
                  <a:pt x="2495875" y="401708"/>
                  <a:pt x="2491605" y="403842"/>
                  <a:pt x="2485199" y="406588"/>
                </a:cubicBezTo>
                <a:cubicBezTo>
                  <a:pt x="2485504" y="316913"/>
                  <a:pt x="2485504" y="230288"/>
                  <a:pt x="2485504" y="143969"/>
                </a:cubicBezTo>
                <a:cubicBezTo>
                  <a:pt x="2483979" y="143663"/>
                  <a:pt x="2482759" y="143359"/>
                  <a:pt x="2481234" y="143054"/>
                </a:cubicBezTo>
                <a:cubicBezTo>
                  <a:pt x="2476048" y="169895"/>
                  <a:pt x="2470863" y="196737"/>
                  <a:pt x="2465983" y="223578"/>
                </a:cubicBezTo>
                <a:cubicBezTo>
                  <a:pt x="2455613" y="280617"/>
                  <a:pt x="2445547" y="337654"/>
                  <a:pt x="2434566" y="394387"/>
                </a:cubicBezTo>
                <a:cubicBezTo>
                  <a:pt x="2433652" y="398353"/>
                  <a:pt x="2427246" y="403843"/>
                  <a:pt x="2423281" y="404148"/>
                </a:cubicBezTo>
                <a:cubicBezTo>
                  <a:pt x="2401014" y="404758"/>
                  <a:pt x="2378443" y="404758"/>
                  <a:pt x="2356178" y="403843"/>
                </a:cubicBezTo>
                <a:cubicBezTo>
                  <a:pt x="2352518" y="403843"/>
                  <a:pt x="2346417" y="398657"/>
                  <a:pt x="2345806" y="394998"/>
                </a:cubicBezTo>
                <a:cubicBezTo>
                  <a:pt x="2332081" y="325759"/>
                  <a:pt x="2318355" y="256520"/>
                  <a:pt x="2306154" y="186976"/>
                </a:cubicBezTo>
                <a:cubicBezTo>
                  <a:pt x="2304630" y="177521"/>
                  <a:pt x="2309814" y="167150"/>
                  <a:pt x="2312865" y="153424"/>
                </a:cubicBezTo>
                <a:cubicBezTo>
                  <a:pt x="2300664" y="142748"/>
                  <a:pt x="2274738" y="134819"/>
                  <a:pt x="2283583" y="104927"/>
                </a:cubicBezTo>
                <a:cubicBezTo>
                  <a:pt x="2274738" y="98826"/>
                  <a:pt x="2266502" y="91811"/>
                  <a:pt x="2257046" y="86930"/>
                </a:cubicBezTo>
                <a:cubicBezTo>
                  <a:pt x="2252777" y="85101"/>
                  <a:pt x="2242712" y="86320"/>
                  <a:pt x="2241796" y="88456"/>
                </a:cubicBezTo>
                <a:cubicBezTo>
                  <a:pt x="2239661" y="94251"/>
                  <a:pt x="2239661" y="101876"/>
                  <a:pt x="2241491" y="107977"/>
                </a:cubicBezTo>
                <a:cubicBezTo>
                  <a:pt x="2243016" y="113467"/>
                  <a:pt x="2247591" y="117737"/>
                  <a:pt x="2250642" y="122007"/>
                </a:cubicBezTo>
                <a:cubicBezTo>
                  <a:pt x="2252776" y="120788"/>
                  <a:pt x="2255827" y="118958"/>
                  <a:pt x="2258877" y="117127"/>
                </a:cubicBezTo>
                <a:cubicBezTo>
                  <a:pt x="2260097" y="121092"/>
                  <a:pt x="2263453" y="127193"/>
                  <a:pt x="2261927" y="129023"/>
                </a:cubicBezTo>
                <a:cubicBezTo>
                  <a:pt x="2253082" y="138783"/>
                  <a:pt x="2254912" y="142444"/>
                  <a:pt x="2267113" y="147323"/>
                </a:cubicBezTo>
                <a:cubicBezTo>
                  <a:pt x="2275958" y="150679"/>
                  <a:pt x="2282669" y="160135"/>
                  <a:pt x="2293345" y="169895"/>
                </a:cubicBezTo>
                <a:cubicBezTo>
                  <a:pt x="2293039" y="243404"/>
                  <a:pt x="2292429" y="321793"/>
                  <a:pt x="2292124" y="400183"/>
                </a:cubicBezTo>
                <a:cubicBezTo>
                  <a:pt x="2270467" y="407808"/>
                  <a:pt x="2193604" y="404453"/>
                  <a:pt x="2189944" y="394998"/>
                </a:cubicBezTo>
                <a:cubicBezTo>
                  <a:pt x="2184758" y="397742"/>
                  <a:pt x="2179573" y="400488"/>
                  <a:pt x="2174387" y="403233"/>
                </a:cubicBezTo>
                <a:cubicBezTo>
                  <a:pt x="2173167" y="402318"/>
                  <a:pt x="2171948" y="401708"/>
                  <a:pt x="2170727" y="401098"/>
                </a:cubicBezTo>
                <a:cubicBezTo>
                  <a:pt x="2173472" y="393472"/>
                  <a:pt x="2176218" y="385847"/>
                  <a:pt x="2179267" y="378222"/>
                </a:cubicBezTo>
                <a:cubicBezTo>
                  <a:pt x="2178353" y="378222"/>
                  <a:pt x="2175913" y="378526"/>
                  <a:pt x="2171948" y="379137"/>
                </a:cubicBezTo>
                <a:cubicBezTo>
                  <a:pt x="2171948" y="253470"/>
                  <a:pt x="2172252" y="127803"/>
                  <a:pt x="2172558" y="916"/>
                </a:cubicBezTo>
                <a:cubicBezTo>
                  <a:pt x="2177743" y="610"/>
                  <a:pt x="2182319" y="1"/>
                  <a:pt x="2186589" y="1"/>
                </a:cubicBezTo>
                <a:cubicBezTo>
                  <a:pt x="2237525" y="1"/>
                  <a:pt x="2288463" y="611"/>
                  <a:pt x="2339096" y="1"/>
                </a:cubicBezTo>
                <a:cubicBezTo>
                  <a:pt x="2351297" y="1"/>
                  <a:pt x="2355262" y="4271"/>
                  <a:pt x="2357397" y="15862"/>
                </a:cubicBezTo>
                <a:cubicBezTo>
                  <a:pt x="2365937" y="64359"/>
                  <a:pt x="2375393" y="112552"/>
                  <a:pt x="2384544" y="161050"/>
                </a:cubicBezTo>
                <a:cubicBezTo>
                  <a:pt x="2386068" y="168370"/>
                  <a:pt x="2387594" y="175691"/>
                  <a:pt x="2392779" y="183010"/>
                </a:cubicBezTo>
                <a:cubicBezTo>
                  <a:pt x="2394609" y="174775"/>
                  <a:pt x="2396134" y="166845"/>
                  <a:pt x="2397965" y="158914"/>
                </a:cubicBezTo>
                <a:cubicBezTo>
                  <a:pt x="2404065" y="129938"/>
                  <a:pt x="2410775" y="101266"/>
                  <a:pt x="2415960" y="71985"/>
                </a:cubicBezTo>
                <a:cubicBezTo>
                  <a:pt x="2419620" y="52158"/>
                  <a:pt x="2420230" y="31723"/>
                  <a:pt x="2423585" y="11896"/>
                </a:cubicBezTo>
                <a:cubicBezTo>
                  <a:pt x="2424196" y="7931"/>
                  <a:pt x="2430296" y="1221"/>
                  <a:pt x="2433955" y="1221"/>
                </a:cubicBezTo>
                <a:cubicBezTo>
                  <a:pt x="2490994" y="611"/>
                  <a:pt x="2547727" y="916"/>
                  <a:pt x="2607205" y="1831"/>
                </a:cubicBezTo>
                <a:close/>
                <a:moveTo>
                  <a:pt x="2872846" y="1822"/>
                </a:moveTo>
                <a:cubicBezTo>
                  <a:pt x="2872541" y="136944"/>
                  <a:pt x="2872237" y="270237"/>
                  <a:pt x="2871931" y="405969"/>
                </a:cubicBezTo>
                <a:cubicBezTo>
                  <a:pt x="2832278" y="404750"/>
                  <a:pt x="2794456" y="403529"/>
                  <a:pt x="2755719" y="402310"/>
                </a:cubicBezTo>
                <a:cubicBezTo>
                  <a:pt x="2754804" y="393464"/>
                  <a:pt x="2753889" y="387364"/>
                  <a:pt x="2753279" y="381568"/>
                </a:cubicBezTo>
                <a:cubicBezTo>
                  <a:pt x="2741079" y="379128"/>
                  <a:pt x="2732539" y="374248"/>
                  <a:pt x="2732843" y="358691"/>
                </a:cubicBezTo>
                <a:cubicBezTo>
                  <a:pt x="2733758" y="262916"/>
                  <a:pt x="2733758" y="166836"/>
                  <a:pt x="2734063" y="71061"/>
                </a:cubicBezTo>
                <a:cubicBezTo>
                  <a:pt x="2734063" y="51235"/>
                  <a:pt x="2734368" y="31713"/>
                  <a:pt x="2734064" y="11888"/>
                </a:cubicBezTo>
                <a:cubicBezTo>
                  <a:pt x="2733758" y="4261"/>
                  <a:pt x="2736198" y="906"/>
                  <a:pt x="2744434" y="1212"/>
                </a:cubicBezTo>
                <a:cubicBezTo>
                  <a:pt x="2763040" y="1822"/>
                  <a:pt x="2783170" y="-2754"/>
                  <a:pt x="2800252" y="2736"/>
                </a:cubicBezTo>
                <a:cubicBezTo>
                  <a:pt x="2815808" y="7617"/>
                  <a:pt x="2828313" y="1517"/>
                  <a:pt x="2842039" y="1517"/>
                </a:cubicBezTo>
                <a:cubicBezTo>
                  <a:pt x="2851494" y="1517"/>
                  <a:pt x="2861255" y="1517"/>
                  <a:pt x="2872846" y="1822"/>
                </a:cubicBezTo>
                <a:close/>
                <a:moveTo>
                  <a:pt x="3177792" y="230"/>
                </a:moveTo>
                <a:cubicBezTo>
                  <a:pt x="3213517" y="1756"/>
                  <a:pt x="3248823" y="10906"/>
                  <a:pt x="3283442" y="28902"/>
                </a:cubicBezTo>
                <a:cubicBezTo>
                  <a:pt x="3306318" y="40797"/>
                  <a:pt x="3321874" y="59708"/>
                  <a:pt x="3324924" y="85939"/>
                </a:cubicBezTo>
                <a:cubicBezTo>
                  <a:pt x="3328584" y="117967"/>
                  <a:pt x="3330110" y="150298"/>
                  <a:pt x="3332855" y="184459"/>
                </a:cubicBezTo>
                <a:cubicBezTo>
                  <a:pt x="3315469" y="184459"/>
                  <a:pt x="3302048" y="184765"/>
                  <a:pt x="3287711" y="184765"/>
                </a:cubicBezTo>
                <a:cubicBezTo>
                  <a:pt x="3287408" y="180800"/>
                  <a:pt x="3286492" y="177445"/>
                  <a:pt x="3287102" y="174089"/>
                </a:cubicBezTo>
                <a:cubicBezTo>
                  <a:pt x="3289542" y="159144"/>
                  <a:pt x="3288322" y="145418"/>
                  <a:pt x="3277951" y="133217"/>
                </a:cubicBezTo>
                <a:cubicBezTo>
                  <a:pt x="3275817" y="130777"/>
                  <a:pt x="3275511" y="126812"/>
                  <a:pt x="3273681" y="123762"/>
                </a:cubicBezTo>
                <a:cubicBezTo>
                  <a:pt x="3270632" y="118271"/>
                  <a:pt x="3266971" y="113086"/>
                  <a:pt x="3263615" y="107901"/>
                </a:cubicBezTo>
                <a:cubicBezTo>
                  <a:pt x="3260565" y="102715"/>
                  <a:pt x="3257210" y="97836"/>
                  <a:pt x="3253855" y="92650"/>
                </a:cubicBezTo>
                <a:cubicBezTo>
                  <a:pt x="3254770" y="91430"/>
                  <a:pt x="3255686" y="90209"/>
                  <a:pt x="3256600" y="88990"/>
                </a:cubicBezTo>
                <a:cubicBezTo>
                  <a:pt x="3244400" y="87161"/>
                  <a:pt x="3232199" y="85329"/>
                  <a:pt x="3220304" y="83499"/>
                </a:cubicBezTo>
                <a:cubicBezTo>
                  <a:pt x="3220608" y="80754"/>
                  <a:pt x="3221218" y="74044"/>
                  <a:pt x="3222133" y="66114"/>
                </a:cubicBezTo>
                <a:cubicBezTo>
                  <a:pt x="3197732" y="73129"/>
                  <a:pt x="3195597" y="91430"/>
                  <a:pt x="3210848" y="132302"/>
                </a:cubicBezTo>
                <a:cubicBezTo>
                  <a:pt x="3213288" y="131693"/>
                  <a:pt x="3215423" y="130777"/>
                  <a:pt x="3217863" y="130472"/>
                </a:cubicBezTo>
                <a:cubicBezTo>
                  <a:pt x="3224574" y="129862"/>
                  <a:pt x="3234029" y="126812"/>
                  <a:pt x="3237079" y="129862"/>
                </a:cubicBezTo>
                <a:cubicBezTo>
                  <a:pt x="3241044" y="133827"/>
                  <a:pt x="3239517" y="142672"/>
                  <a:pt x="3240129" y="149689"/>
                </a:cubicBezTo>
                <a:lnTo>
                  <a:pt x="3240421" y="156719"/>
                </a:lnTo>
                <a:lnTo>
                  <a:pt x="3231589" y="168294"/>
                </a:lnTo>
                <a:cubicBezTo>
                  <a:pt x="3227318" y="180495"/>
                  <a:pt x="3219999" y="186291"/>
                  <a:pt x="3206883" y="183850"/>
                </a:cubicBezTo>
                <a:cubicBezTo>
                  <a:pt x="3202917" y="182935"/>
                  <a:pt x="3198952" y="183545"/>
                  <a:pt x="3192851" y="183240"/>
                </a:cubicBezTo>
                <a:cubicBezTo>
                  <a:pt x="3192852" y="164939"/>
                  <a:pt x="3192242" y="146942"/>
                  <a:pt x="3192547" y="128947"/>
                </a:cubicBezTo>
                <a:cubicBezTo>
                  <a:pt x="3192852" y="106986"/>
                  <a:pt x="3194072" y="84720"/>
                  <a:pt x="3184616" y="63978"/>
                </a:cubicBezTo>
                <a:cubicBezTo>
                  <a:pt x="3182481" y="59098"/>
                  <a:pt x="3177296" y="56048"/>
                  <a:pt x="3171500" y="50253"/>
                </a:cubicBezTo>
                <a:cubicBezTo>
                  <a:pt x="3171805" y="48422"/>
                  <a:pt x="3172415" y="43848"/>
                  <a:pt x="3173330" y="36832"/>
                </a:cubicBezTo>
                <a:cubicBezTo>
                  <a:pt x="3160214" y="36527"/>
                  <a:pt x="3147404" y="33782"/>
                  <a:pt x="3136424" y="36832"/>
                </a:cubicBezTo>
                <a:cubicBezTo>
                  <a:pt x="3124224" y="40187"/>
                  <a:pt x="3130628" y="48422"/>
                  <a:pt x="3136119" y="54828"/>
                </a:cubicBezTo>
                <a:cubicBezTo>
                  <a:pt x="3142219" y="50558"/>
                  <a:pt x="3147710" y="46897"/>
                  <a:pt x="3155640" y="41407"/>
                </a:cubicBezTo>
                <a:cubicBezTo>
                  <a:pt x="3154113" y="50863"/>
                  <a:pt x="3155945" y="58793"/>
                  <a:pt x="3144355" y="56964"/>
                </a:cubicBezTo>
                <a:cubicBezTo>
                  <a:pt x="3142829" y="56658"/>
                  <a:pt x="3138558" y="61843"/>
                  <a:pt x="3138864" y="62453"/>
                </a:cubicBezTo>
                <a:cubicBezTo>
                  <a:pt x="3147405" y="77095"/>
                  <a:pt x="3136424" y="84720"/>
                  <a:pt x="3128188" y="94785"/>
                </a:cubicBezTo>
                <a:cubicBezTo>
                  <a:pt x="3131238" y="93870"/>
                  <a:pt x="3134288" y="92650"/>
                  <a:pt x="3137948" y="91735"/>
                </a:cubicBezTo>
                <a:cubicBezTo>
                  <a:pt x="3140694" y="103325"/>
                  <a:pt x="3130627" y="107596"/>
                  <a:pt x="3123918" y="108206"/>
                </a:cubicBezTo>
                <a:cubicBezTo>
                  <a:pt x="3117208" y="108510"/>
                  <a:pt x="3109887" y="102410"/>
                  <a:pt x="3102262" y="99055"/>
                </a:cubicBezTo>
                <a:cubicBezTo>
                  <a:pt x="3101652" y="116442"/>
                  <a:pt x="3106226" y="119492"/>
                  <a:pt x="3137949" y="122846"/>
                </a:cubicBezTo>
                <a:cubicBezTo>
                  <a:pt x="3137949" y="154873"/>
                  <a:pt x="3137949" y="187205"/>
                  <a:pt x="3137949" y="219536"/>
                </a:cubicBezTo>
                <a:cubicBezTo>
                  <a:pt x="3138254" y="255834"/>
                  <a:pt x="3137948" y="292436"/>
                  <a:pt x="3139168" y="329038"/>
                </a:cubicBezTo>
                <a:cubicBezTo>
                  <a:pt x="3140083" y="348254"/>
                  <a:pt x="3148624" y="354355"/>
                  <a:pt x="3166620" y="353745"/>
                </a:cubicBezTo>
                <a:cubicBezTo>
                  <a:pt x="3180651" y="353135"/>
                  <a:pt x="3188887" y="346729"/>
                  <a:pt x="3189802" y="332698"/>
                </a:cubicBezTo>
                <a:cubicBezTo>
                  <a:pt x="3190716" y="312568"/>
                  <a:pt x="3191327" y="292131"/>
                  <a:pt x="3191936" y="272000"/>
                </a:cubicBezTo>
                <a:cubicBezTo>
                  <a:pt x="3192242" y="266204"/>
                  <a:pt x="3192242" y="260104"/>
                  <a:pt x="3191327" y="253394"/>
                </a:cubicBezTo>
                <a:cubicBezTo>
                  <a:pt x="3237079" y="253394"/>
                  <a:pt x="3282222" y="253394"/>
                  <a:pt x="3330414" y="253394"/>
                </a:cubicBezTo>
                <a:cubicBezTo>
                  <a:pt x="3329499" y="273830"/>
                  <a:pt x="3328279" y="293047"/>
                  <a:pt x="3327974" y="312567"/>
                </a:cubicBezTo>
                <a:cubicBezTo>
                  <a:pt x="3327059" y="359234"/>
                  <a:pt x="3302048" y="388822"/>
                  <a:pt x="3260565" y="404377"/>
                </a:cubicBezTo>
                <a:cubicBezTo>
                  <a:pt x="3196206" y="428473"/>
                  <a:pt x="3130628" y="427863"/>
                  <a:pt x="3065660" y="404987"/>
                </a:cubicBezTo>
                <a:cubicBezTo>
                  <a:pt x="3028143" y="391871"/>
                  <a:pt x="3004961" y="365335"/>
                  <a:pt x="3002522" y="325377"/>
                </a:cubicBezTo>
                <a:cubicBezTo>
                  <a:pt x="2999471" y="276270"/>
                  <a:pt x="2999471" y="226857"/>
                  <a:pt x="2998556" y="177749"/>
                </a:cubicBezTo>
                <a:cubicBezTo>
                  <a:pt x="2998251" y="157924"/>
                  <a:pt x="2998861" y="138098"/>
                  <a:pt x="2999166" y="118271"/>
                </a:cubicBezTo>
                <a:cubicBezTo>
                  <a:pt x="2999776" y="68859"/>
                  <a:pt x="3022347" y="33476"/>
                  <a:pt x="3069625" y="17311"/>
                </a:cubicBezTo>
                <a:cubicBezTo>
                  <a:pt x="3105922" y="4806"/>
                  <a:pt x="3142066" y="-1295"/>
                  <a:pt x="3177792" y="230"/>
                </a:cubicBezTo>
                <a:close/>
              </a:path>
            </a:pathLst>
          </a:custGeom>
          <a:solidFill>
            <a:schemeClr val="accent3">
              <a:alpha val="10000"/>
            </a:schemeClr>
          </a:solidFill>
          <a:ln w="3133" cap="flat">
            <a:noFill/>
            <a:prstDash val="solid"/>
            <a:miter/>
          </a:ln>
        </p:spPr>
        <p:txBody>
          <a:bodyPr rtlCol="0" anchor="ctr"/>
          <a:lstStyle/>
          <a:p>
            <a:endParaRPr lang="en-US"/>
          </a:p>
        </p:txBody>
      </p:sp>
    </p:spTree>
    <p:extLst>
      <p:ext uri="{BB962C8B-B14F-4D97-AF65-F5344CB8AC3E}">
        <p14:creationId xmlns:p14="http://schemas.microsoft.com/office/powerpoint/2010/main" val="397483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F824D07-1D7F-43A0-A9B8-18F3529EB454}"/>
              </a:ext>
            </a:extLst>
          </p:cNvPr>
          <p:cNvSpPr/>
          <p:nvPr userDrawn="1"/>
        </p:nvSpPr>
        <p:spPr>
          <a:xfrm>
            <a:off x="0" y="0"/>
            <a:ext cx="12192000" cy="6858000"/>
          </a:xfrm>
          <a:custGeom>
            <a:avLst/>
            <a:gdLst>
              <a:gd name="connsiteX0" fmla="*/ 9392433 w 12192000"/>
              <a:gd name="connsiteY0" fmla="*/ 6323276 h 6858000"/>
              <a:gd name="connsiteX1" fmla="*/ 9416431 w 12192000"/>
              <a:gd name="connsiteY1" fmla="*/ 6339923 h 6858000"/>
              <a:gd name="connsiteX2" fmla="*/ 9430367 w 12192000"/>
              <a:gd name="connsiteY2" fmla="*/ 6451826 h 6858000"/>
              <a:gd name="connsiteX3" fmla="*/ 9330256 w 12192000"/>
              <a:gd name="connsiteY3" fmla="*/ 6498913 h 6858000"/>
              <a:gd name="connsiteX4" fmla="*/ 9317015 w 12192000"/>
              <a:gd name="connsiteY4" fmla="*/ 6493620 h 6858000"/>
              <a:gd name="connsiteX5" fmla="*/ 9408670 w 12192000"/>
              <a:gd name="connsiteY5" fmla="*/ 6074766 h 6858000"/>
              <a:gd name="connsiteX6" fmla="*/ 9465918 w 12192000"/>
              <a:gd name="connsiteY6" fmla="*/ 6078055 h 6858000"/>
              <a:gd name="connsiteX7" fmla="*/ 9502082 w 12192000"/>
              <a:gd name="connsiteY7" fmla="*/ 6075615 h 6858000"/>
              <a:gd name="connsiteX8" fmla="*/ 9392433 w 12192000"/>
              <a:gd name="connsiteY8" fmla="*/ 6323276 h 6858000"/>
              <a:gd name="connsiteX9" fmla="*/ 9379936 w 12192000"/>
              <a:gd name="connsiteY9" fmla="*/ 6314606 h 6858000"/>
              <a:gd name="connsiteX10" fmla="*/ 9408670 w 12192000"/>
              <a:gd name="connsiteY10" fmla="*/ 6074766 h 6858000"/>
              <a:gd name="connsiteX11" fmla="*/ 9402806 w 12192000"/>
              <a:gd name="connsiteY11" fmla="*/ 5850170 h 6858000"/>
              <a:gd name="connsiteX12" fmla="*/ 9470243 w 12192000"/>
              <a:gd name="connsiteY12" fmla="*/ 5917607 h 6858000"/>
              <a:gd name="connsiteX13" fmla="*/ 9402219 w 12192000"/>
              <a:gd name="connsiteY13" fmla="*/ 5983871 h 6858000"/>
              <a:gd name="connsiteX14" fmla="*/ 9336542 w 12192000"/>
              <a:gd name="connsiteY14" fmla="*/ 5917021 h 6858000"/>
              <a:gd name="connsiteX15" fmla="*/ 9402806 w 12192000"/>
              <a:gd name="connsiteY15" fmla="*/ 5850170 h 6858000"/>
              <a:gd name="connsiteX16" fmla="*/ 9561136 w 12192000"/>
              <a:gd name="connsiteY16" fmla="*/ 5711778 h 6858000"/>
              <a:gd name="connsiteX17" fmla="*/ 9591043 w 12192000"/>
              <a:gd name="connsiteY17" fmla="*/ 5740512 h 6858000"/>
              <a:gd name="connsiteX18" fmla="*/ 9562895 w 12192000"/>
              <a:gd name="connsiteY18" fmla="*/ 5770419 h 6858000"/>
              <a:gd name="connsiteX19" fmla="*/ 9532988 w 12192000"/>
              <a:gd name="connsiteY19" fmla="*/ 5739339 h 6858000"/>
              <a:gd name="connsiteX20" fmla="*/ 9561136 w 12192000"/>
              <a:gd name="connsiteY20" fmla="*/ 5711778 h 6858000"/>
              <a:gd name="connsiteX21" fmla="*/ 9215741 w 12192000"/>
              <a:gd name="connsiteY21" fmla="*/ 5662520 h 6858000"/>
              <a:gd name="connsiteX22" fmla="*/ 9259722 w 12192000"/>
              <a:gd name="connsiteY22" fmla="*/ 5708260 h 6858000"/>
              <a:gd name="connsiteX23" fmla="*/ 9216914 w 12192000"/>
              <a:gd name="connsiteY23" fmla="*/ 5754000 h 6858000"/>
              <a:gd name="connsiteX24" fmla="*/ 9171760 w 12192000"/>
              <a:gd name="connsiteY24" fmla="*/ 5710019 h 6858000"/>
              <a:gd name="connsiteX25" fmla="*/ 9215741 w 12192000"/>
              <a:gd name="connsiteY25" fmla="*/ 5662520 h 6858000"/>
              <a:gd name="connsiteX26" fmla="*/ 9774003 w 12192000"/>
              <a:gd name="connsiteY26" fmla="*/ 5588632 h 6858000"/>
              <a:gd name="connsiteX27" fmla="*/ 9738818 w 12192000"/>
              <a:gd name="connsiteY27" fmla="*/ 5623817 h 6858000"/>
              <a:gd name="connsiteX28" fmla="*/ 9772243 w 12192000"/>
              <a:gd name="connsiteY28" fmla="*/ 5655483 h 6858000"/>
              <a:gd name="connsiteX29" fmla="*/ 9805669 w 12192000"/>
              <a:gd name="connsiteY29" fmla="*/ 5622644 h 6858000"/>
              <a:gd name="connsiteX30" fmla="*/ 9774003 w 12192000"/>
              <a:gd name="connsiteY30" fmla="*/ 5588632 h 6858000"/>
              <a:gd name="connsiteX31" fmla="*/ 9245062 w 12192000"/>
              <a:gd name="connsiteY31" fmla="*/ 5447895 h 6858000"/>
              <a:gd name="connsiteX32" fmla="*/ 9281419 w 12192000"/>
              <a:gd name="connsiteY32" fmla="*/ 5483666 h 6858000"/>
              <a:gd name="connsiteX33" fmla="*/ 9243889 w 12192000"/>
              <a:gd name="connsiteY33" fmla="*/ 5522955 h 6858000"/>
              <a:gd name="connsiteX34" fmla="*/ 9208118 w 12192000"/>
              <a:gd name="connsiteY34" fmla="*/ 5484252 h 6858000"/>
              <a:gd name="connsiteX35" fmla="*/ 9245062 w 12192000"/>
              <a:gd name="connsiteY35" fmla="*/ 5447895 h 6858000"/>
              <a:gd name="connsiteX36" fmla="*/ 9459687 w 12192000"/>
              <a:gd name="connsiteY36" fmla="*/ 5392186 h 6858000"/>
              <a:gd name="connsiteX37" fmla="*/ 9535921 w 12192000"/>
              <a:gd name="connsiteY37" fmla="*/ 5471938 h 6858000"/>
              <a:gd name="connsiteX38" fmla="*/ 9456169 w 12192000"/>
              <a:gd name="connsiteY38" fmla="*/ 5548757 h 6858000"/>
              <a:gd name="connsiteX39" fmla="*/ 9383454 w 12192000"/>
              <a:gd name="connsiteY39" fmla="*/ 5468419 h 6858000"/>
              <a:gd name="connsiteX40" fmla="*/ 9459687 w 12192000"/>
              <a:gd name="connsiteY40" fmla="*/ 5392186 h 6858000"/>
              <a:gd name="connsiteX41" fmla="*/ 10051960 w 12192000"/>
              <a:gd name="connsiteY41" fmla="*/ 5366971 h 6858000"/>
              <a:gd name="connsiteX42" fmla="*/ 10149890 w 12192000"/>
              <a:gd name="connsiteY42" fmla="*/ 5434994 h 6858000"/>
              <a:gd name="connsiteX43" fmla="*/ 10103564 w 12192000"/>
              <a:gd name="connsiteY43" fmla="*/ 5547585 h 6858000"/>
              <a:gd name="connsiteX44" fmla="*/ 9983937 w 12192000"/>
              <a:gd name="connsiteY44" fmla="*/ 5524715 h 6858000"/>
              <a:gd name="connsiteX45" fmla="*/ 9965172 w 12192000"/>
              <a:gd name="connsiteY45" fmla="*/ 5507123 h 6858000"/>
              <a:gd name="connsiteX46" fmla="*/ 9858446 w 12192000"/>
              <a:gd name="connsiteY46" fmla="*/ 5540548 h 6858000"/>
              <a:gd name="connsiteX47" fmla="*/ 9859032 w 12192000"/>
              <a:gd name="connsiteY47" fmla="*/ 5562831 h 6858000"/>
              <a:gd name="connsiteX48" fmla="*/ 9869587 w 12192000"/>
              <a:gd name="connsiteY48" fmla="*/ 5727612 h 6858000"/>
              <a:gd name="connsiteX49" fmla="*/ 9875451 w 12192000"/>
              <a:gd name="connsiteY49" fmla="*/ 5754000 h 6858000"/>
              <a:gd name="connsiteX50" fmla="*/ 10068380 w 12192000"/>
              <a:gd name="connsiteY50" fmla="*/ 5883010 h 6858000"/>
              <a:gd name="connsiteX51" fmla="*/ 10105323 w 12192000"/>
              <a:gd name="connsiteY51" fmla="*/ 5905880 h 6858000"/>
              <a:gd name="connsiteX52" fmla="*/ 10211464 w 12192000"/>
              <a:gd name="connsiteY52" fmla="*/ 5891806 h 6858000"/>
              <a:gd name="connsiteX53" fmla="*/ 10265413 w 12192000"/>
              <a:gd name="connsiteY53" fmla="*/ 5975076 h 6858000"/>
              <a:gd name="connsiteX54" fmla="*/ 10168069 w 12192000"/>
              <a:gd name="connsiteY54" fmla="*/ 6073593 h 6858000"/>
              <a:gd name="connsiteX55" fmla="*/ 10074244 w 12192000"/>
              <a:gd name="connsiteY55" fmla="*/ 5969212 h 6858000"/>
              <a:gd name="connsiteX56" fmla="*/ 10077176 w 12192000"/>
              <a:gd name="connsiteY56" fmla="*/ 5932268 h 6858000"/>
              <a:gd name="connsiteX57" fmla="*/ 9884834 w 12192000"/>
              <a:gd name="connsiteY57" fmla="*/ 5800913 h 6858000"/>
              <a:gd name="connsiteX58" fmla="*/ 9854340 w 12192000"/>
              <a:gd name="connsiteY58" fmla="*/ 5790357 h 6858000"/>
              <a:gd name="connsiteX59" fmla="*/ 9671967 w 12192000"/>
              <a:gd name="connsiteY59" fmla="*/ 6021402 h 6858000"/>
              <a:gd name="connsiteX60" fmla="*/ 9770484 w 12192000"/>
              <a:gd name="connsiteY60" fmla="*/ 6144548 h 6858000"/>
              <a:gd name="connsiteX61" fmla="*/ 9793940 w 12192000"/>
              <a:gd name="connsiteY61" fmla="*/ 6174455 h 6858000"/>
              <a:gd name="connsiteX62" fmla="*/ 9827952 w 12192000"/>
              <a:gd name="connsiteY62" fmla="*/ 6168004 h 6858000"/>
              <a:gd name="connsiteX63" fmla="*/ 9931746 w 12192000"/>
              <a:gd name="connsiteY63" fmla="*/ 6226645 h 6858000"/>
              <a:gd name="connsiteX64" fmla="*/ 9898321 w 12192000"/>
              <a:gd name="connsiteY64" fmla="*/ 6340995 h 6858000"/>
              <a:gd name="connsiteX65" fmla="*/ 9779280 w 12192000"/>
              <a:gd name="connsiteY65" fmla="*/ 6335131 h 6858000"/>
              <a:gd name="connsiteX66" fmla="*/ 9758169 w 12192000"/>
              <a:gd name="connsiteY66" fmla="*/ 6217849 h 6858000"/>
              <a:gd name="connsiteX67" fmla="*/ 9767552 w 12192000"/>
              <a:gd name="connsiteY67" fmla="*/ 6203189 h 6858000"/>
              <a:gd name="connsiteX68" fmla="*/ 9631505 w 12192000"/>
              <a:gd name="connsiteY68" fmla="*/ 6042513 h 6858000"/>
              <a:gd name="connsiteX69" fmla="*/ 9522287 w 12192000"/>
              <a:gd name="connsiteY69" fmla="*/ 6074252 h 6858000"/>
              <a:gd name="connsiteX70" fmla="*/ 9502082 w 12192000"/>
              <a:gd name="connsiteY70" fmla="*/ 6075615 h 6858000"/>
              <a:gd name="connsiteX71" fmla="*/ 9789793 w 12192000"/>
              <a:gd name="connsiteY71" fmla="*/ 5425774 h 6858000"/>
              <a:gd name="connsiteX72" fmla="*/ 9836162 w 12192000"/>
              <a:gd name="connsiteY72" fmla="*/ 5503604 h 6858000"/>
              <a:gd name="connsiteX73" fmla="*/ 9905358 w 12192000"/>
              <a:gd name="connsiteY73" fmla="*/ 5488944 h 6858000"/>
              <a:gd name="connsiteX74" fmla="*/ 9946993 w 12192000"/>
              <a:gd name="connsiteY74" fmla="*/ 5477802 h 6858000"/>
              <a:gd name="connsiteX75" fmla="*/ 9963412 w 12192000"/>
              <a:gd name="connsiteY75" fmla="*/ 5449655 h 6858000"/>
              <a:gd name="connsiteX76" fmla="*/ 10051960 w 12192000"/>
              <a:gd name="connsiteY76" fmla="*/ 5366971 h 6858000"/>
              <a:gd name="connsiteX77" fmla="*/ 10479589 w 12192000"/>
              <a:gd name="connsiteY77" fmla="*/ 4475676 h 6858000"/>
              <a:gd name="connsiteX78" fmla="*/ 10422043 w 12192000"/>
              <a:gd name="connsiteY78" fmla="*/ 4533730 h 6858000"/>
              <a:gd name="connsiteX79" fmla="*/ 10479079 w 12192000"/>
              <a:gd name="connsiteY79" fmla="*/ 4591785 h 6858000"/>
              <a:gd name="connsiteX80" fmla="*/ 10538153 w 12192000"/>
              <a:gd name="connsiteY80" fmla="*/ 4534239 h 6858000"/>
              <a:gd name="connsiteX81" fmla="*/ 10479589 w 12192000"/>
              <a:gd name="connsiteY81" fmla="*/ 4475676 h 6858000"/>
              <a:gd name="connsiteX82" fmla="*/ 10617086 w 12192000"/>
              <a:gd name="connsiteY82" fmla="*/ 4355492 h 6858000"/>
              <a:gd name="connsiteX83" fmla="*/ 10592642 w 12192000"/>
              <a:gd name="connsiteY83" fmla="*/ 4379427 h 6858000"/>
              <a:gd name="connsiteX84" fmla="*/ 10618614 w 12192000"/>
              <a:gd name="connsiteY84" fmla="*/ 4406418 h 6858000"/>
              <a:gd name="connsiteX85" fmla="*/ 10643059 w 12192000"/>
              <a:gd name="connsiteY85" fmla="*/ 4380445 h 6858000"/>
              <a:gd name="connsiteX86" fmla="*/ 10617086 w 12192000"/>
              <a:gd name="connsiteY86" fmla="*/ 4355492 h 6858000"/>
              <a:gd name="connsiteX87" fmla="*/ 10317137 w 12192000"/>
              <a:gd name="connsiteY87" fmla="*/ 4312715 h 6858000"/>
              <a:gd name="connsiteX88" fmla="*/ 10278943 w 12192000"/>
              <a:gd name="connsiteY88" fmla="*/ 4353965 h 6858000"/>
              <a:gd name="connsiteX89" fmla="*/ 10318156 w 12192000"/>
              <a:gd name="connsiteY89" fmla="*/ 4392159 h 6858000"/>
              <a:gd name="connsiteX90" fmla="*/ 10355331 w 12192000"/>
              <a:gd name="connsiteY90" fmla="*/ 4352437 h 6858000"/>
              <a:gd name="connsiteX91" fmla="*/ 10317137 w 12192000"/>
              <a:gd name="connsiteY91" fmla="*/ 4312715 h 6858000"/>
              <a:gd name="connsiteX92" fmla="*/ 10801945 w 12192000"/>
              <a:gd name="connsiteY92" fmla="*/ 4248550 h 6858000"/>
              <a:gd name="connsiteX93" fmla="*/ 10771390 w 12192000"/>
              <a:gd name="connsiteY93" fmla="*/ 4279105 h 6858000"/>
              <a:gd name="connsiteX94" fmla="*/ 10800417 w 12192000"/>
              <a:gd name="connsiteY94" fmla="*/ 4306604 h 6858000"/>
              <a:gd name="connsiteX95" fmla="*/ 10829445 w 12192000"/>
              <a:gd name="connsiteY95" fmla="*/ 4278086 h 6858000"/>
              <a:gd name="connsiteX96" fmla="*/ 10801945 w 12192000"/>
              <a:gd name="connsiteY96" fmla="*/ 4248550 h 6858000"/>
              <a:gd name="connsiteX97" fmla="*/ 10342600 w 12192000"/>
              <a:gd name="connsiteY97" fmla="*/ 4126329 h 6858000"/>
              <a:gd name="connsiteX98" fmla="*/ 10361413 w 12192000"/>
              <a:gd name="connsiteY98" fmla="*/ 4134678 h 6858000"/>
              <a:gd name="connsiteX99" fmla="*/ 10337118 w 12192000"/>
              <a:gd name="connsiteY99" fmla="*/ 4189552 h 6858000"/>
              <a:gd name="connsiteX100" fmla="*/ 10318983 w 12192000"/>
              <a:gd name="connsiteY100" fmla="*/ 4181583 h 6858000"/>
              <a:gd name="connsiteX101" fmla="*/ 10310517 w 12192000"/>
              <a:gd name="connsiteY101" fmla="*/ 4157903 h 6858000"/>
              <a:gd name="connsiteX102" fmla="*/ 10342600 w 12192000"/>
              <a:gd name="connsiteY102" fmla="*/ 4126329 h 6858000"/>
              <a:gd name="connsiteX103" fmla="*/ 10528986 w 12192000"/>
              <a:gd name="connsiteY103" fmla="*/ 4077951 h 6858000"/>
              <a:gd name="connsiteX104" fmla="*/ 10462783 w 12192000"/>
              <a:gd name="connsiteY104" fmla="*/ 4144153 h 6858000"/>
              <a:gd name="connsiteX105" fmla="*/ 10525931 w 12192000"/>
              <a:gd name="connsiteY105" fmla="*/ 4213921 h 6858000"/>
              <a:gd name="connsiteX106" fmla="*/ 10595189 w 12192000"/>
              <a:gd name="connsiteY106" fmla="*/ 4147209 h 6858000"/>
              <a:gd name="connsiteX107" fmla="*/ 10528986 w 12192000"/>
              <a:gd name="connsiteY107" fmla="*/ 4077951 h 6858000"/>
              <a:gd name="connsiteX108" fmla="*/ 10859745 w 12192000"/>
              <a:gd name="connsiteY108" fmla="*/ 3680608 h 6858000"/>
              <a:gd name="connsiteX109" fmla="*/ 10914999 w 12192000"/>
              <a:gd name="connsiteY109" fmla="*/ 3691429 h 6858000"/>
              <a:gd name="connsiteX110" fmla="*/ 10950137 w 12192000"/>
              <a:gd name="connsiteY110" fmla="*/ 3793279 h 6858000"/>
              <a:gd name="connsiteX111" fmla="*/ 10855416 w 12192000"/>
              <a:gd name="connsiteY111" fmla="*/ 3845223 h 6858000"/>
              <a:gd name="connsiteX112" fmla="*/ 10835556 w 12192000"/>
              <a:gd name="connsiteY112" fmla="*/ 3842677 h 6858000"/>
              <a:gd name="connsiteX113" fmla="*/ 10723520 w 12192000"/>
              <a:gd name="connsiteY113" fmla="*/ 4015313 h 6858000"/>
              <a:gd name="connsiteX114" fmla="*/ 10743381 w 12192000"/>
              <a:gd name="connsiteY114" fmla="*/ 4034156 h 6858000"/>
              <a:gd name="connsiteX115" fmla="*/ 10855926 w 12192000"/>
              <a:gd name="connsiteY115" fmla="*/ 4174709 h 6858000"/>
              <a:gd name="connsiteX116" fmla="*/ 10916018 w 12192000"/>
              <a:gd name="connsiteY116" fmla="*/ 4161977 h 6858000"/>
              <a:gd name="connsiteX117" fmla="*/ 10952174 w 12192000"/>
              <a:gd name="connsiteY117" fmla="*/ 4152302 h 6858000"/>
              <a:gd name="connsiteX118" fmla="*/ 10966433 w 12192000"/>
              <a:gd name="connsiteY118" fmla="*/ 4127858 h 6858000"/>
              <a:gd name="connsiteX119" fmla="*/ 11043330 w 12192000"/>
              <a:gd name="connsiteY119" fmla="*/ 4056053 h 6858000"/>
              <a:gd name="connsiteX120" fmla="*/ 11128375 w 12192000"/>
              <a:gd name="connsiteY120" fmla="*/ 4115126 h 6858000"/>
              <a:gd name="connsiteX121" fmla="*/ 11088145 w 12192000"/>
              <a:gd name="connsiteY121" fmla="*/ 4212903 h 6858000"/>
              <a:gd name="connsiteX122" fmla="*/ 10984257 w 12192000"/>
              <a:gd name="connsiteY122" fmla="*/ 4193042 h 6858000"/>
              <a:gd name="connsiteX123" fmla="*/ 10967961 w 12192000"/>
              <a:gd name="connsiteY123" fmla="*/ 4177764 h 6858000"/>
              <a:gd name="connsiteX124" fmla="*/ 10875277 w 12192000"/>
              <a:gd name="connsiteY124" fmla="*/ 4206792 h 6858000"/>
              <a:gd name="connsiteX125" fmla="*/ 10875786 w 12192000"/>
              <a:gd name="connsiteY125" fmla="*/ 4226143 h 6858000"/>
              <a:gd name="connsiteX126" fmla="*/ 10884953 w 12192000"/>
              <a:gd name="connsiteY126" fmla="*/ 4369243 h 6858000"/>
              <a:gd name="connsiteX127" fmla="*/ 10890045 w 12192000"/>
              <a:gd name="connsiteY127" fmla="*/ 4392159 h 6858000"/>
              <a:gd name="connsiteX128" fmla="*/ 11057590 w 12192000"/>
              <a:gd name="connsiteY128" fmla="*/ 4504194 h 6858000"/>
              <a:gd name="connsiteX129" fmla="*/ 11089672 w 12192000"/>
              <a:gd name="connsiteY129" fmla="*/ 4524055 h 6858000"/>
              <a:gd name="connsiteX130" fmla="*/ 11181847 w 12192000"/>
              <a:gd name="connsiteY130" fmla="*/ 4511833 h 6858000"/>
              <a:gd name="connsiteX131" fmla="*/ 11228698 w 12192000"/>
              <a:gd name="connsiteY131" fmla="*/ 4584147 h 6858000"/>
              <a:gd name="connsiteX132" fmla="*/ 11144162 w 12192000"/>
              <a:gd name="connsiteY132" fmla="*/ 4669701 h 6858000"/>
              <a:gd name="connsiteX133" fmla="*/ 11062682 w 12192000"/>
              <a:gd name="connsiteY133" fmla="*/ 4579055 h 6858000"/>
              <a:gd name="connsiteX134" fmla="*/ 11065228 w 12192000"/>
              <a:gd name="connsiteY134" fmla="*/ 4546971 h 6858000"/>
              <a:gd name="connsiteX135" fmla="*/ 10898194 w 12192000"/>
              <a:gd name="connsiteY135" fmla="*/ 4432899 h 6858000"/>
              <a:gd name="connsiteX136" fmla="*/ 10871712 w 12192000"/>
              <a:gd name="connsiteY136" fmla="*/ 4423733 h 6858000"/>
              <a:gd name="connsiteX137" fmla="*/ 10713335 w 12192000"/>
              <a:gd name="connsiteY137" fmla="*/ 4624378 h 6858000"/>
              <a:gd name="connsiteX138" fmla="*/ 10798890 w 12192000"/>
              <a:gd name="connsiteY138" fmla="*/ 4731320 h 6858000"/>
              <a:gd name="connsiteX139" fmla="*/ 10819260 w 12192000"/>
              <a:gd name="connsiteY139" fmla="*/ 4757292 h 6858000"/>
              <a:gd name="connsiteX140" fmla="*/ 10848796 w 12192000"/>
              <a:gd name="connsiteY140" fmla="*/ 4751690 h 6858000"/>
              <a:gd name="connsiteX141" fmla="*/ 10938934 w 12192000"/>
              <a:gd name="connsiteY141" fmla="*/ 4802616 h 6858000"/>
              <a:gd name="connsiteX142" fmla="*/ 10909906 w 12192000"/>
              <a:gd name="connsiteY142" fmla="*/ 4901920 h 6858000"/>
              <a:gd name="connsiteX143" fmla="*/ 10806528 w 12192000"/>
              <a:gd name="connsiteY143" fmla="*/ 4896827 h 6858000"/>
              <a:gd name="connsiteX144" fmla="*/ 10788195 w 12192000"/>
              <a:gd name="connsiteY144" fmla="*/ 4794977 h 6858000"/>
              <a:gd name="connsiteX145" fmla="*/ 10796343 w 12192000"/>
              <a:gd name="connsiteY145" fmla="*/ 4782246 h 6858000"/>
              <a:gd name="connsiteX146" fmla="*/ 10678197 w 12192000"/>
              <a:gd name="connsiteY146" fmla="*/ 4642711 h 6858000"/>
              <a:gd name="connsiteX147" fmla="*/ 10484681 w 12192000"/>
              <a:gd name="connsiteY147" fmla="*/ 4670720 h 6858000"/>
              <a:gd name="connsiteX148" fmla="*/ 10459728 w 12192000"/>
              <a:gd name="connsiteY148" fmla="*/ 4879003 h 6858000"/>
              <a:gd name="connsiteX149" fmla="*/ 10503524 w 12192000"/>
              <a:gd name="connsiteY149" fmla="*/ 4998168 h 6858000"/>
              <a:gd name="connsiteX150" fmla="*/ 10384359 w 12192000"/>
              <a:gd name="connsiteY150" fmla="*/ 5026177 h 6858000"/>
              <a:gd name="connsiteX151" fmla="*/ 10365007 w 12192000"/>
              <a:gd name="connsiteY151" fmla="*/ 4905484 h 6858000"/>
              <a:gd name="connsiteX152" fmla="*/ 10408803 w 12192000"/>
              <a:gd name="connsiteY152" fmla="*/ 4876457 h 6858000"/>
              <a:gd name="connsiteX153" fmla="*/ 10429173 w 12192000"/>
              <a:gd name="connsiteY153" fmla="*/ 4864744 h 6858000"/>
              <a:gd name="connsiteX154" fmla="*/ 10451070 w 12192000"/>
              <a:gd name="connsiteY154" fmla="*/ 4687525 h 6858000"/>
              <a:gd name="connsiteX155" fmla="*/ 10453107 w 12192000"/>
              <a:gd name="connsiteY155" fmla="*/ 4674794 h 6858000"/>
              <a:gd name="connsiteX156" fmla="*/ 10437830 w 12192000"/>
              <a:gd name="connsiteY156" fmla="*/ 4660535 h 6858000"/>
              <a:gd name="connsiteX157" fmla="*/ 10310008 w 12192000"/>
              <a:gd name="connsiteY157" fmla="*/ 4593823 h 6858000"/>
              <a:gd name="connsiteX158" fmla="*/ 10286582 w 12192000"/>
              <a:gd name="connsiteY158" fmla="*/ 4596369 h 6858000"/>
              <a:gd name="connsiteX159" fmla="*/ 10274869 w 12192000"/>
              <a:gd name="connsiteY159" fmla="*/ 4613174 h 6858000"/>
              <a:gd name="connsiteX160" fmla="*/ 10267231 w 12192000"/>
              <a:gd name="connsiteY160" fmla="*/ 4673266 h 6858000"/>
              <a:gd name="connsiteX161" fmla="*/ 10240750 w 12192000"/>
              <a:gd name="connsiteY161" fmla="*/ 4770533 h 6858000"/>
              <a:gd name="connsiteX162" fmla="*/ 10140936 w 12192000"/>
              <a:gd name="connsiteY162" fmla="*/ 4770533 h 6858000"/>
              <a:gd name="connsiteX163" fmla="*/ 10110763 w 12192000"/>
              <a:gd name="connsiteY163" fmla="*/ 4726419 h 6858000"/>
              <a:gd name="connsiteX164" fmla="*/ 10112201 w 12192000"/>
              <a:gd name="connsiteY164" fmla="*/ 4697564 h 6858000"/>
              <a:gd name="connsiteX165" fmla="*/ 10137373 w 12192000"/>
              <a:gd name="connsiteY165" fmla="*/ 4640708 h 6858000"/>
              <a:gd name="connsiteX166" fmla="*/ 10147747 w 12192000"/>
              <a:gd name="connsiteY166" fmla="*/ 4631635 h 6858000"/>
              <a:gd name="connsiteX167" fmla="*/ 10198481 w 12192000"/>
              <a:gd name="connsiteY167" fmla="*/ 4621832 h 6858000"/>
              <a:gd name="connsiteX168" fmla="*/ 10246861 w 12192000"/>
              <a:gd name="connsiteY168" fmla="*/ 4599425 h 6858000"/>
              <a:gd name="connsiteX169" fmla="*/ 10246861 w 12192000"/>
              <a:gd name="connsiteY169" fmla="*/ 4527620 h 6858000"/>
              <a:gd name="connsiteX170" fmla="*/ 10214773 w 12192000"/>
              <a:gd name="connsiteY170" fmla="*/ 4465887 h 6858000"/>
              <a:gd name="connsiteX171" fmla="*/ 10337118 w 12192000"/>
              <a:gd name="connsiteY171" fmla="*/ 4189552 h 6858000"/>
              <a:gd name="connsiteX172" fmla="*/ 10341581 w 12192000"/>
              <a:gd name="connsiteY172" fmla="*/ 4191513 h 6858000"/>
              <a:gd name="connsiteX173" fmla="*/ 10374174 w 12192000"/>
              <a:gd name="connsiteY173" fmla="*/ 4157394 h 6858000"/>
              <a:gd name="connsiteX174" fmla="*/ 10364689 w 12192000"/>
              <a:gd name="connsiteY174" fmla="*/ 4136132 h 6858000"/>
              <a:gd name="connsiteX175" fmla="*/ 10361413 w 12192000"/>
              <a:gd name="connsiteY175" fmla="*/ 4134678 h 6858000"/>
              <a:gd name="connsiteX176" fmla="*/ 10428234 w 12192000"/>
              <a:gd name="connsiteY176" fmla="*/ 3983752 h 6858000"/>
              <a:gd name="connsiteX177" fmla="*/ 10442922 w 12192000"/>
              <a:gd name="connsiteY177" fmla="*/ 3978138 h 6858000"/>
              <a:gd name="connsiteX178" fmla="*/ 10467876 w 12192000"/>
              <a:gd name="connsiteY178" fmla="*/ 3959805 h 6858000"/>
              <a:gd name="connsiteX179" fmla="*/ 10464311 w 12192000"/>
              <a:gd name="connsiteY179" fmla="*/ 3938225 h 6858000"/>
              <a:gd name="connsiteX180" fmla="*/ 10452557 w 12192000"/>
              <a:gd name="connsiteY180" fmla="*/ 3928814 h 6858000"/>
              <a:gd name="connsiteX181" fmla="*/ 10520213 w 12192000"/>
              <a:gd name="connsiteY181" fmla="*/ 3776003 h 6858000"/>
              <a:gd name="connsiteX182" fmla="*/ 10520583 w 12192000"/>
              <a:gd name="connsiteY182" fmla="*/ 3776148 h 6858000"/>
              <a:gd name="connsiteX183" fmla="*/ 10559541 w 12192000"/>
              <a:gd name="connsiteY183" fmla="*/ 3851844 h 6858000"/>
              <a:gd name="connsiteX184" fmla="*/ 10516764 w 12192000"/>
              <a:gd name="connsiteY184" fmla="*/ 3919065 h 6858000"/>
              <a:gd name="connsiteX185" fmla="*/ 10499958 w 12192000"/>
              <a:gd name="connsiteY185" fmla="*/ 3957768 h 6858000"/>
              <a:gd name="connsiteX186" fmla="*/ 10530005 w 12192000"/>
              <a:gd name="connsiteY186" fmla="*/ 3965916 h 6858000"/>
              <a:gd name="connsiteX187" fmla="*/ 10697039 w 12192000"/>
              <a:gd name="connsiteY187" fmla="*/ 4004109 h 6858000"/>
              <a:gd name="connsiteX188" fmla="*/ 10798890 w 12192000"/>
              <a:gd name="connsiteY188" fmla="*/ 3843696 h 6858000"/>
              <a:gd name="connsiteX189" fmla="*/ 10809075 w 12192000"/>
              <a:gd name="connsiteY189" fmla="*/ 3816196 h 6858000"/>
              <a:gd name="connsiteX190" fmla="*/ 10810602 w 12192000"/>
              <a:gd name="connsiteY190" fmla="*/ 3707216 h 6858000"/>
              <a:gd name="connsiteX191" fmla="*/ 10859745 w 12192000"/>
              <a:gd name="connsiteY191" fmla="*/ 3680608 h 6858000"/>
              <a:gd name="connsiteX192" fmla="*/ 682584 w 12192000"/>
              <a:gd name="connsiteY192" fmla="*/ 2135590 h 6858000"/>
              <a:gd name="connsiteX193" fmla="*/ 813210 w 12192000"/>
              <a:gd name="connsiteY193" fmla="*/ 2163115 h 6858000"/>
              <a:gd name="connsiteX194" fmla="*/ 990784 w 12192000"/>
              <a:gd name="connsiteY194" fmla="*/ 2237104 h 6858000"/>
              <a:gd name="connsiteX195" fmla="*/ 1020379 w 12192000"/>
              <a:gd name="connsiteY195" fmla="*/ 2282842 h 6858000"/>
              <a:gd name="connsiteX196" fmla="*/ 1107148 w 12192000"/>
              <a:gd name="connsiteY196" fmla="*/ 2342034 h 6858000"/>
              <a:gd name="connsiteX197" fmla="*/ 1121273 w 12192000"/>
              <a:gd name="connsiteY197" fmla="*/ 2356832 h 6858000"/>
              <a:gd name="connsiteX198" fmla="*/ 1358038 w 12192000"/>
              <a:gd name="connsiteY198" fmla="*/ 2677674 h 6858000"/>
              <a:gd name="connsiteX199" fmla="*/ 1487182 w 12192000"/>
              <a:gd name="connsiteY199" fmla="*/ 2797402 h 6858000"/>
              <a:gd name="connsiteX200" fmla="*/ 1543010 w 12192000"/>
              <a:gd name="connsiteY200" fmla="*/ 2861974 h 6858000"/>
              <a:gd name="connsiteX201" fmla="*/ 1571260 w 12192000"/>
              <a:gd name="connsiteY201" fmla="*/ 2962867 h 6858000"/>
              <a:gd name="connsiteX202" fmla="*/ 1527540 w 12192000"/>
              <a:gd name="connsiteY202" fmla="*/ 3056363 h 6858000"/>
              <a:gd name="connsiteX203" fmla="*/ 1413193 w 12192000"/>
              <a:gd name="connsiteY203" fmla="*/ 3116899 h 6858000"/>
              <a:gd name="connsiteX204" fmla="*/ 1395032 w 12192000"/>
              <a:gd name="connsiteY204" fmla="*/ 3134387 h 6858000"/>
              <a:gd name="connsiteX205" fmla="*/ 1360728 w 12192000"/>
              <a:gd name="connsiteY205" fmla="*/ 3220484 h 6858000"/>
              <a:gd name="connsiteX206" fmla="*/ 1359383 w 12192000"/>
              <a:gd name="connsiteY206" fmla="*/ 3268240 h 6858000"/>
              <a:gd name="connsiteX207" fmla="*/ 1368127 w 12192000"/>
              <a:gd name="connsiteY207" fmla="*/ 3477427 h 6858000"/>
              <a:gd name="connsiteX208" fmla="*/ 1369473 w 12192000"/>
              <a:gd name="connsiteY208" fmla="*/ 3466665 h 6858000"/>
              <a:gd name="connsiteX209" fmla="*/ 1377628 w 12192000"/>
              <a:gd name="connsiteY209" fmla="*/ 3645163 h 6858000"/>
              <a:gd name="connsiteX210" fmla="*/ 1383847 w 12192000"/>
              <a:gd name="connsiteY210" fmla="*/ 3732357 h 6858000"/>
              <a:gd name="connsiteX211" fmla="*/ 1319097 w 12192000"/>
              <a:gd name="connsiteY211" fmla="*/ 3878607 h 6858000"/>
              <a:gd name="connsiteX212" fmla="*/ 1310281 w 12192000"/>
              <a:gd name="connsiteY212" fmla="*/ 3882937 h 6858000"/>
              <a:gd name="connsiteX213" fmla="*/ 1306918 w 12192000"/>
              <a:gd name="connsiteY213" fmla="*/ 3893110 h 6858000"/>
              <a:gd name="connsiteX214" fmla="*/ 1305774 w 12192000"/>
              <a:gd name="connsiteY214" fmla="*/ 3908700 h 6858000"/>
              <a:gd name="connsiteX215" fmla="*/ 552112 w 12192000"/>
              <a:gd name="connsiteY215" fmla="*/ 5610966 h 6858000"/>
              <a:gd name="connsiteX216" fmla="*/ 564338 w 12192000"/>
              <a:gd name="connsiteY216" fmla="*/ 5510104 h 6858000"/>
              <a:gd name="connsiteX217" fmla="*/ 570392 w 12192000"/>
              <a:gd name="connsiteY217" fmla="*/ 5351364 h 6858000"/>
              <a:gd name="connsiteX218" fmla="*/ 571064 w 12192000"/>
              <a:gd name="connsiteY218" fmla="*/ 5340602 h 6858000"/>
              <a:gd name="connsiteX219" fmla="*/ 571737 w 12192000"/>
              <a:gd name="connsiteY219" fmla="*/ 4908776 h 6858000"/>
              <a:gd name="connsiteX220" fmla="*/ 573082 w 12192000"/>
              <a:gd name="connsiteY220" fmla="*/ 4937026 h 6858000"/>
              <a:gd name="connsiteX221" fmla="*/ 578463 w 12192000"/>
              <a:gd name="connsiteY221" fmla="*/ 4781649 h 6858000"/>
              <a:gd name="connsiteX222" fmla="*/ 591243 w 12192000"/>
              <a:gd name="connsiteY222" fmla="*/ 4665958 h 6858000"/>
              <a:gd name="connsiteX223" fmla="*/ 643036 w 12192000"/>
              <a:gd name="connsiteY223" fmla="*/ 4320901 h 6858000"/>
              <a:gd name="connsiteX224" fmla="*/ 641018 w 12192000"/>
              <a:gd name="connsiteY224" fmla="*/ 4265072 h 6858000"/>
              <a:gd name="connsiteX225" fmla="*/ 593934 w 12192000"/>
              <a:gd name="connsiteY225" fmla="*/ 4098261 h 6858000"/>
              <a:gd name="connsiteX226" fmla="*/ 580481 w 12192000"/>
              <a:gd name="connsiteY226" fmla="*/ 3902527 h 6858000"/>
              <a:gd name="connsiteX227" fmla="*/ 608059 w 12192000"/>
              <a:gd name="connsiteY227" fmla="*/ 3818448 h 6858000"/>
              <a:gd name="connsiteX228" fmla="*/ 647744 w 12192000"/>
              <a:gd name="connsiteY228" fmla="*/ 3382587 h 6858000"/>
              <a:gd name="connsiteX229" fmla="*/ 587207 w 12192000"/>
              <a:gd name="connsiteY229" fmla="*/ 3071833 h 6858000"/>
              <a:gd name="connsiteX230" fmla="*/ 468825 w 12192000"/>
              <a:gd name="connsiteY230" fmla="*/ 2578125 h 6858000"/>
              <a:gd name="connsiteX231" fmla="*/ 511873 w 12192000"/>
              <a:gd name="connsiteY231" fmla="*/ 2369611 h 6858000"/>
              <a:gd name="connsiteX232" fmla="*/ 615458 w 12192000"/>
              <a:gd name="connsiteY232" fmla="*/ 2251901 h 6858000"/>
              <a:gd name="connsiteX233" fmla="*/ 633619 w 12192000"/>
              <a:gd name="connsiteY233" fmla="*/ 2225669 h 6858000"/>
              <a:gd name="connsiteX234" fmla="*/ 657161 w 12192000"/>
              <a:gd name="connsiteY234" fmla="*/ 2144954 h 6858000"/>
              <a:gd name="connsiteX235" fmla="*/ 682584 w 12192000"/>
              <a:gd name="connsiteY235" fmla="*/ 2135590 h 6858000"/>
              <a:gd name="connsiteX236" fmla="*/ 3036311 w 12192000"/>
              <a:gd name="connsiteY236" fmla="*/ 0 h 6858000"/>
              <a:gd name="connsiteX237" fmla="*/ 12192000 w 12192000"/>
              <a:gd name="connsiteY237" fmla="*/ 0 h 6858000"/>
              <a:gd name="connsiteX238" fmla="*/ 10520213 w 12192000"/>
              <a:gd name="connsiteY238" fmla="*/ 3776003 h 6858000"/>
              <a:gd name="connsiteX239" fmla="*/ 10492829 w 12192000"/>
              <a:gd name="connsiteY239" fmla="*/ 3765271 h 6858000"/>
              <a:gd name="connsiteX240" fmla="*/ 10397090 w 12192000"/>
              <a:gd name="connsiteY240" fmla="*/ 3821797 h 6858000"/>
              <a:gd name="connsiteX241" fmla="*/ 10445469 w 12192000"/>
              <a:gd name="connsiteY241" fmla="*/ 3923139 h 6858000"/>
              <a:gd name="connsiteX242" fmla="*/ 10452557 w 12192000"/>
              <a:gd name="connsiteY242" fmla="*/ 3928814 h 6858000"/>
              <a:gd name="connsiteX243" fmla="*/ 10428234 w 12192000"/>
              <a:gd name="connsiteY243" fmla="*/ 3983752 h 6858000"/>
              <a:gd name="connsiteX244" fmla="*/ 10374301 w 12192000"/>
              <a:gd name="connsiteY244" fmla="*/ 4004364 h 6858000"/>
              <a:gd name="connsiteX245" fmla="*/ 10312554 w 12192000"/>
              <a:gd name="connsiteY245" fmla="*/ 4044341 h 6858000"/>
              <a:gd name="connsiteX246" fmla="*/ 10197463 w 12192000"/>
              <a:gd name="connsiteY246" fmla="*/ 3846751 h 6858000"/>
              <a:gd name="connsiteX247" fmla="*/ 10192880 w 12192000"/>
              <a:gd name="connsiteY247" fmla="*/ 3829946 h 6858000"/>
              <a:gd name="connsiteX248" fmla="*/ 10191352 w 12192000"/>
              <a:gd name="connsiteY248" fmla="*/ 3708235 h 6858000"/>
              <a:gd name="connsiteX249" fmla="*/ 10071678 w 12192000"/>
              <a:gd name="connsiteY249" fmla="*/ 3716892 h 6858000"/>
              <a:gd name="connsiteX250" fmla="*/ 10083390 w 12192000"/>
              <a:gd name="connsiteY250" fmla="*/ 3835038 h 6858000"/>
              <a:gd name="connsiteX251" fmla="*/ 10162834 w 12192000"/>
              <a:gd name="connsiteY251" fmla="*/ 3850825 h 6858000"/>
              <a:gd name="connsiteX252" fmla="*/ 10275888 w 12192000"/>
              <a:gd name="connsiteY252" fmla="*/ 4043831 h 6858000"/>
              <a:gd name="connsiteX253" fmla="*/ 10284545 w 12192000"/>
              <a:gd name="connsiteY253" fmla="*/ 4069294 h 6858000"/>
              <a:gd name="connsiteX254" fmla="*/ 10198991 w 12192000"/>
              <a:gd name="connsiteY254" fmla="*/ 4207301 h 6858000"/>
              <a:gd name="connsiteX255" fmla="*/ 10111400 w 12192000"/>
              <a:gd name="connsiteY255" fmla="*/ 4157903 h 6858000"/>
              <a:gd name="connsiteX256" fmla="*/ 10107835 w 12192000"/>
              <a:gd name="connsiteY256" fmla="*/ 4134478 h 6858000"/>
              <a:gd name="connsiteX257" fmla="*/ 10098159 w 12192000"/>
              <a:gd name="connsiteY257" fmla="*/ 4077951 h 6858000"/>
              <a:gd name="connsiteX258" fmla="*/ 9981540 w 12192000"/>
              <a:gd name="connsiteY258" fmla="*/ 4048924 h 6858000"/>
              <a:gd name="connsiteX259" fmla="*/ 9958624 w 12192000"/>
              <a:gd name="connsiteY259" fmla="*/ 4169107 h 6858000"/>
              <a:gd name="connsiteX260" fmla="*/ 10081353 w 12192000"/>
              <a:gd name="connsiteY260" fmla="*/ 4180820 h 6858000"/>
              <a:gd name="connsiteX261" fmla="*/ 10187787 w 12192000"/>
              <a:gd name="connsiteY261" fmla="*/ 4243967 h 6858000"/>
              <a:gd name="connsiteX262" fmla="*/ 10184732 w 12192000"/>
              <a:gd name="connsiteY262" fmla="*/ 4375354 h 6858000"/>
              <a:gd name="connsiteX263" fmla="*/ 10162834 w 12192000"/>
              <a:gd name="connsiteY263" fmla="*/ 4386558 h 6858000"/>
              <a:gd name="connsiteX264" fmla="*/ 9995290 w 12192000"/>
              <a:gd name="connsiteY264" fmla="*/ 4397252 h 6858000"/>
              <a:gd name="connsiteX265" fmla="*/ 9990198 w 12192000"/>
              <a:gd name="connsiteY265" fmla="*/ 4385539 h 6858000"/>
              <a:gd name="connsiteX266" fmla="*/ 9894458 w 12192000"/>
              <a:gd name="connsiteY266" fmla="*/ 4337160 h 6858000"/>
              <a:gd name="connsiteX267" fmla="*/ 9830801 w 12192000"/>
              <a:gd name="connsiteY267" fmla="*/ 4420677 h 6858000"/>
              <a:gd name="connsiteX268" fmla="*/ 9896495 w 12192000"/>
              <a:gd name="connsiteY268" fmla="*/ 4500120 h 6858000"/>
              <a:gd name="connsiteX269" fmla="*/ 9990198 w 12192000"/>
              <a:gd name="connsiteY269" fmla="*/ 4448686 h 6858000"/>
              <a:gd name="connsiteX270" fmla="*/ 10020243 w 12192000"/>
              <a:gd name="connsiteY270" fmla="*/ 4428316 h 6858000"/>
              <a:gd name="connsiteX271" fmla="*/ 10045706 w 12192000"/>
              <a:gd name="connsiteY271" fmla="*/ 4425770 h 6858000"/>
              <a:gd name="connsiteX272" fmla="*/ 10166399 w 12192000"/>
              <a:gd name="connsiteY272" fmla="*/ 4418640 h 6858000"/>
              <a:gd name="connsiteX273" fmla="*/ 10184222 w 12192000"/>
              <a:gd name="connsiteY273" fmla="*/ 4416603 h 6858000"/>
              <a:gd name="connsiteX274" fmla="*/ 10200009 w 12192000"/>
              <a:gd name="connsiteY274" fmla="*/ 4437483 h 6858000"/>
              <a:gd name="connsiteX275" fmla="*/ 10214773 w 12192000"/>
              <a:gd name="connsiteY275" fmla="*/ 4465887 h 6858000"/>
              <a:gd name="connsiteX276" fmla="*/ 10137373 w 12192000"/>
              <a:gd name="connsiteY276" fmla="*/ 4640708 h 6858000"/>
              <a:gd name="connsiteX277" fmla="*/ 10127513 w 12192000"/>
              <a:gd name="connsiteY277" fmla="*/ 4649332 h 6858000"/>
              <a:gd name="connsiteX278" fmla="*/ 10113437 w 12192000"/>
              <a:gd name="connsiteY278" fmla="*/ 4672757 h 6858000"/>
              <a:gd name="connsiteX279" fmla="*/ 10112201 w 12192000"/>
              <a:gd name="connsiteY279" fmla="*/ 4697564 h 6858000"/>
              <a:gd name="connsiteX280" fmla="*/ 9789793 w 12192000"/>
              <a:gd name="connsiteY280" fmla="*/ 5425774 h 6858000"/>
              <a:gd name="connsiteX281" fmla="*/ 9782579 w 12192000"/>
              <a:gd name="connsiteY281" fmla="*/ 5413664 h 6858000"/>
              <a:gd name="connsiteX282" fmla="*/ 9706565 w 12192000"/>
              <a:gd name="connsiteY282" fmla="*/ 5341756 h 6858000"/>
              <a:gd name="connsiteX283" fmla="*/ 9683696 w 12192000"/>
              <a:gd name="connsiteY283" fmla="*/ 5320058 h 6858000"/>
              <a:gd name="connsiteX284" fmla="*/ 9812706 w 12192000"/>
              <a:gd name="connsiteY284" fmla="*/ 5121266 h 6858000"/>
              <a:gd name="connsiteX285" fmla="*/ 9835575 w 12192000"/>
              <a:gd name="connsiteY285" fmla="*/ 5124198 h 6858000"/>
              <a:gd name="connsiteX286" fmla="*/ 9944647 w 12192000"/>
              <a:gd name="connsiteY286" fmla="*/ 5064384 h 6858000"/>
              <a:gd name="connsiteX287" fmla="*/ 9904185 w 12192000"/>
              <a:gd name="connsiteY287" fmla="*/ 4947103 h 6858000"/>
              <a:gd name="connsiteX288" fmla="*/ 9840560 w 12192000"/>
              <a:gd name="connsiteY288" fmla="*/ 4934642 h 6858000"/>
              <a:gd name="connsiteX289" fmla="*/ 9783971 w 12192000"/>
              <a:gd name="connsiteY289" fmla="*/ 4965282 h 6858000"/>
              <a:gd name="connsiteX290" fmla="*/ 9782212 w 12192000"/>
              <a:gd name="connsiteY290" fmla="*/ 5090773 h 6858000"/>
              <a:gd name="connsiteX291" fmla="*/ 9770484 w 12192000"/>
              <a:gd name="connsiteY291" fmla="*/ 5122439 h 6858000"/>
              <a:gd name="connsiteX292" fmla="*/ 9653202 w 12192000"/>
              <a:gd name="connsiteY292" fmla="*/ 5307157 h 6858000"/>
              <a:gd name="connsiteX293" fmla="*/ 9460860 w 12192000"/>
              <a:gd name="connsiteY293" fmla="*/ 5263177 h 6858000"/>
              <a:gd name="connsiteX294" fmla="*/ 9426262 w 12192000"/>
              <a:gd name="connsiteY294" fmla="*/ 5253795 h 6858000"/>
              <a:gd name="connsiteX295" fmla="*/ 9445614 w 12192000"/>
              <a:gd name="connsiteY295" fmla="*/ 5209228 h 6858000"/>
              <a:gd name="connsiteX296" fmla="*/ 9494872 w 12192000"/>
              <a:gd name="connsiteY296" fmla="*/ 5131822 h 6858000"/>
              <a:gd name="connsiteX297" fmla="*/ 9418052 w 12192000"/>
              <a:gd name="connsiteY297" fmla="*/ 5032132 h 6858000"/>
              <a:gd name="connsiteX298" fmla="*/ 9307807 w 12192000"/>
              <a:gd name="connsiteY298" fmla="*/ 5097223 h 6858000"/>
              <a:gd name="connsiteX299" fmla="*/ 9363516 w 12192000"/>
              <a:gd name="connsiteY299" fmla="*/ 5213919 h 6858000"/>
              <a:gd name="connsiteX300" fmla="*/ 9389318 w 12192000"/>
              <a:gd name="connsiteY300" fmla="*/ 5256140 h 6858000"/>
              <a:gd name="connsiteX301" fmla="*/ 9360584 w 12192000"/>
              <a:gd name="connsiteY301" fmla="*/ 5277251 h 6858000"/>
              <a:gd name="connsiteX302" fmla="*/ 9210463 w 12192000"/>
              <a:gd name="connsiteY302" fmla="*/ 5353484 h 6858000"/>
              <a:gd name="connsiteX303" fmla="*/ 9077935 w 12192000"/>
              <a:gd name="connsiteY303" fmla="*/ 5125958 h 6858000"/>
              <a:gd name="connsiteX304" fmla="*/ 9072658 w 12192000"/>
              <a:gd name="connsiteY304" fmla="*/ 5106606 h 6858000"/>
              <a:gd name="connsiteX305" fmla="*/ 9070898 w 12192000"/>
              <a:gd name="connsiteY305" fmla="*/ 4966455 h 6858000"/>
              <a:gd name="connsiteX306" fmla="*/ 8933092 w 12192000"/>
              <a:gd name="connsiteY306" fmla="*/ 4976423 h 6858000"/>
              <a:gd name="connsiteX307" fmla="*/ 8946579 w 12192000"/>
              <a:gd name="connsiteY307" fmla="*/ 5112470 h 6858000"/>
              <a:gd name="connsiteX308" fmla="*/ 9038059 w 12192000"/>
              <a:gd name="connsiteY308" fmla="*/ 5130649 h 6858000"/>
              <a:gd name="connsiteX309" fmla="*/ 9168242 w 12192000"/>
              <a:gd name="connsiteY309" fmla="*/ 5352897 h 6858000"/>
              <a:gd name="connsiteX310" fmla="*/ 9178211 w 12192000"/>
              <a:gd name="connsiteY310" fmla="*/ 5382218 h 6858000"/>
              <a:gd name="connsiteX311" fmla="*/ 9079695 w 12192000"/>
              <a:gd name="connsiteY311" fmla="*/ 5541134 h 6858000"/>
              <a:gd name="connsiteX312" fmla="*/ 8978832 w 12192000"/>
              <a:gd name="connsiteY312" fmla="*/ 5484252 h 6858000"/>
              <a:gd name="connsiteX313" fmla="*/ 8974727 w 12192000"/>
              <a:gd name="connsiteY313" fmla="*/ 5457278 h 6858000"/>
              <a:gd name="connsiteX314" fmla="*/ 8963586 w 12192000"/>
              <a:gd name="connsiteY314" fmla="*/ 5392187 h 6858000"/>
              <a:gd name="connsiteX315" fmla="*/ 8829298 w 12192000"/>
              <a:gd name="connsiteY315" fmla="*/ 5358761 h 6858000"/>
              <a:gd name="connsiteX316" fmla="*/ 8802910 w 12192000"/>
              <a:gd name="connsiteY316" fmla="*/ 5497153 h 6858000"/>
              <a:gd name="connsiteX317" fmla="*/ 8944234 w 12192000"/>
              <a:gd name="connsiteY317" fmla="*/ 5510641 h 6858000"/>
              <a:gd name="connsiteX318" fmla="*/ 9066794 w 12192000"/>
              <a:gd name="connsiteY318" fmla="*/ 5583356 h 6858000"/>
              <a:gd name="connsiteX319" fmla="*/ 9063275 w 12192000"/>
              <a:gd name="connsiteY319" fmla="*/ 5734649 h 6858000"/>
              <a:gd name="connsiteX320" fmla="*/ 9038059 w 12192000"/>
              <a:gd name="connsiteY320" fmla="*/ 5747550 h 6858000"/>
              <a:gd name="connsiteX321" fmla="*/ 8845131 w 12192000"/>
              <a:gd name="connsiteY321" fmla="*/ 5759864 h 6858000"/>
              <a:gd name="connsiteX322" fmla="*/ 8839267 w 12192000"/>
              <a:gd name="connsiteY322" fmla="*/ 5746377 h 6858000"/>
              <a:gd name="connsiteX323" fmla="*/ 8729022 w 12192000"/>
              <a:gd name="connsiteY323" fmla="*/ 5690668 h 6858000"/>
              <a:gd name="connsiteX324" fmla="*/ 8655721 w 12192000"/>
              <a:gd name="connsiteY324" fmla="*/ 5786839 h 6858000"/>
              <a:gd name="connsiteX325" fmla="*/ 8731368 w 12192000"/>
              <a:gd name="connsiteY325" fmla="*/ 5878319 h 6858000"/>
              <a:gd name="connsiteX326" fmla="*/ 8839267 w 12192000"/>
              <a:gd name="connsiteY326" fmla="*/ 5819092 h 6858000"/>
              <a:gd name="connsiteX327" fmla="*/ 8873865 w 12192000"/>
              <a:gd name="connsiteY327" fmla="*/ 5795635 h 6858000"/>
              <a:gd name="connsiteX328" fmla="*/ 8903185 w 12192000"/>
              <a:gd name="connsiteY328" fmla="*/ 5792703 h 6858000"/>
              <a:gd name="connsiteX329" fmla="*/ 9042164 w 12192000"/>
              <a:gd name="connsiteY329" fmla="*/ 5784493 h 6858000"/>
              <a:gd name="connsiteX330" fmla="*/ 9062688 w 12192000"/>
              <a:gd name="connsiteY330" fmla="*/ 5782148 h 6858000"/>
              <a:gd name="connsiteX331" fmla="*/ 9080867 w 12192000"/>
              <a:gd name="connsiteY331" fmla="*/ 5806191 h 6858000"/>
              <a:gd name="connsiteX332" fmla="*/ 9134817 w 12192000"/>
              <a:gd name="connsiteY332" fmla="*/ 5909985 h 6858000"/>
              <a:gd name="connsiteX333" fmla="*/ 9134817 w 12192000"/>
              <a:gd name="connsiteY333" fmla="*/ 5992668 h 6858000"/>
              <a:gd name="connsiteX334" fmla="*/ 9079108 w 12192000"/>
              <a:gd name="connsiteY334" fmla="*/ 6018470 h 6858000"/>
              <a:gd name="connsiteX335" fmla="*/ 8981178 w 12192000"/>
              <a:gd name="connsiteY335" fmla="*/ 6077111 h 6858000"/>
              <a:gd name="connsiteX336" fmla="*/ 9012844 w 12192000"/>
              <a:gd name="connsiteY336" fmla="*/ 6189701 h 6858000"/>
              <a:gd name="connsiteX337" fmla="*/ 9127780 w 12192000"/>
              <a:gd name="connsiteY337" fmla="*/ 6189701 h 6858000"/>
              <a:gd name="connsiteX338" fmla="*/ 9158273 w 12192000"/>
              <a:gd name="connsiteY338" fmla="*/ 6077697 h 6858000"/>
              <a:gd name="connsiteX339" fmla="*/ 9167069 w 12192000"/>
              <a:gd name="connsiteY339" fmla="*/ 6008501 h 6858000"/>
              <a:gd name="connsiteX340" fmla="*/ 9180557 w 12192000"/>
              <a:gd name="connsiteY340" fmla="*/ 5989150 h 6858000"/>
              <a:gd name="connsiteX341" fmla="*/ 9207532 w 12192000"/>
              <a:gd name="connsiteY341" fmla="*/ 5986218 h 6858000"/>
              <a:gd name="connsiteX342" fmla="*/ 9354720 w 12192000"/>
              <a:gd name="connsiteY342" fmla="*/ 6063037 h 6858000"/>
              <a:gd name="connsiteX343" fmla="*/ 9372312 w 12192000"/>
              <a:gd name="connsiteY343" fmla="*/ 6079457 h 6858000"/>
              <a:gd name="connsiteX344" fmla="*/ 9369967 w 12192000"/>
              <a:gd name="connsiteY344" fmla="*/ 6094117 h 6858000"/>
              <a:gd name="connsiteX345" fmla="*/ 9344751 w 12192000"/>
              <a:gd name="connsiteY345" fmla="*/ 6298187 h 6858000"/>
              <a:gd name="connsiteX346" fmla="*/ 9321295 w 12192000"/>
              <a:gd name="connsiteY346" fmla="*/ 6311674 h 6858000"/>
              <a:gd name="connsiteX347" fmla="*/ 9270864 w 12192000"/>
              <a:gd name="connsiteY347" fmla="*/ 6345099 h 6858000"/>
              <a:gd name="connsiteX348" fmla="*/ 9293147 w 12192000"/>
              <a:gd name="connsiteY348" fmla="*/ 6484078 h 6858000"/>
              <a:gd name="connsiteX349" fmla="*/ 9317015 w 12192000"/>
              <a:gd name="connsiteY349" fmla="*/ 6493620 h 6858000"/>
              <a:gd name="connsiteX350" fmla="*/ 9155689 w 12192000"/>
              <a:gd name="connsiteY350" fmla="*/ 6858000 h 6858000"/>
              <a:gd name="connsiteX351" fmla="*/ 0 w 12192000"/>
              <a:gd name="connsiteY351" fmla="*/ 6858000 h 6858000"/>
              <a:gd name="connsiteX352" fmla="*/ 552112 w 12192000"/>
              <a:gd name="connsiteY352" fmla="*/ 5610966 h 6858000"/>
              <a:gd name="connsiteX353" fmla="*/ 550885 w 12192000"/>
              <a:gd name="connsiteY353" fmla="*/ 5621088 h 6858000"/>
              <a:gd name="connsiteX354" fmla="*/ 550213 w 12192000"/>
              <a:gd name="connsiteY354" fmla="*/ 5631177 h 6858000"/>
              <a:gd name="connsiteX355" fmla="*/ 548195 w 12192000"/>
              <a:gd name="connsiteY355" fmla="*/ 5643284 h 6858000"/>
              <a:gd name="connsiteX356" fmla="*/ 546177 w 12192000"/>
              <a:gd name="connsiteY356" fmla="*/ 5656737 h 6858000"/>
              <a:gd name="connsiteX357" fmla="*/ 547523 w 12192000"/>
              <a:gd name="connsiteY357" fmla="*/ 5779155 h 6858000"/>
              <a:gd name="connsiteX358" fmla="*/ 546850 w 12192000"/>
              <a:gd name="connsiteY358" fmla="*/ 5845072 h 6858000"/>
              <a:gd name="connsiteX359" fmla="*/ 545505 w 12192000"/>
              <a:gd name="connsiteY359" fmla="*/ 5863233 h 6858000"/>
              <a:gd name="connsiteX360" fmla="*/ 509855 w 12192000"/>
              <a:gd name="connsiteY360" fmla="*/ 6005157 h 6858000"/>
              <a:gd name="connsiteX361" fmla="*/ 517255 w 12192000"/>
              <a:gd name="connsiteY361" fmla="*/ 6112777 h 6858000"/>
              <a:gd name="connsiteX362" fmla="*/ 570392 w 12192000"/>
              <a:gd name="connsiteY362" fmla="*/ 6164569 h 6858000"/>
              <a:gd name="connsiteX363" fmla="*/ 606714 w 12192000"/>
              <a:gd name="connsiteY363" fmla="*/ 6152462 h 6858000"/>
              <a:gd name="connsiteX364" fmla="*/ 688101 w 12192000"/>
              <a:gd name="connsiteY364" fmla="*/ 6120848 h 6858000"/>
              <a:gd name="connsiteX365" fmla="*/ 899979 w 12192000"/>
              <a:gd name="connsiteY365" fmla="*/ 6040134 h 6858000"/>
              <a:gd name="connsiteX366" fmla="*/ 904015 w 12192000"/>
              <a:gd name="connsiteY366" fmla="*/ 6052240 h 6858000"/>
              <a:gd name="connsiteX367" fmla="*/ 929574 w 12192000"/>
              <a:gd name="connsiteY367" fmla="*/ 6040134 h 6858000"/>
              <a:gd name="connsiteX368" fmla="*/ 933610 w 12192000"/>
              <a:gd name="connsiteY368" fmla="*/ 6013901 h 6858000"/>
              <a:gd name="connsiteX369" fmla="*/ 898634 w 12192000"/>
              <a:gd name="connsiteY369" fmla="*/ 5927805 h 6858000"/>
              <a:gd name="connsiteX370" fmla="*/ 901324 w 12192000"/>
              <a:gd name="connsiteY370" fmla="*/ 5878703 h 6858000"/>
              <a:gd name="connsiteX371" fmla="*/ 910741 w 12192000"/>
              <a:gd name="connsiteY371" fmla="*/ 5873322 h 6858000"/>
              <a:gd name="connsiteX372" fmla="*/ 944372 w 12192000"/>
              <a:gd name="connsiteY372" fmla="*/ 5863233 h 6858000"/>
              <a:gd name="connsiteX373" fmla="*/ 1084279 w 12192000"/>
              <a:gd name="connsiteY373" fmla="*/ 5741488 h 6858000"/>
              <a:gd name="connsiteX374" fmla="*/ 1095713 w 12192000"/>
              <a:gd name="connsiteY374" fmla="*/ 5717273 h 6858000"/>
              <a:gd name="connsiteX375" fmla="*/ 1097058 w 12192000"/>
              <a:gd name="connsiteY375" fmla="*/ 5711892 h 6858000"/>
              <a:gd name="connsiteX376" fmla="*/ 1092350 w 12192000"/>
              <a:gd name="connsiteY376" fmla="*/ 5686332 h 6858000"/>
              <a:gd name="connsiteX377" fmla="*/ 1044594 w 12192000"/>
              <a:gd name="connsiteY377" fmla="*/ 5644629 h 6858000"/>
              <a:gd name="connsiteX378" fmla="*/ 1037195 w 12192000"/>
              <a:gd name="connsiteY378" fmla="*/ 5624450 h 6858000"/>
              <a:gd name="connsiteX379" fmla="*/ 1058046 w 12192000"/>
              <a:gd name="connsiteY379" fmla="*/ 5511449 h 6858000"/>
              <a:gd name="connsiteX380" fmla="*/ 1093695 w 12192000"/>
              <a:gd name="connsiteY380" fmla="*/ 5343966 h 6858000"/>
              <a:gd name="connsiteX381" fmla="*/ 1226203 w 12192000"/>
              <a:gd name="connsiteY381" fmla="*/ 4793084 h 6858000"/>
              <a:gd name="connsiteX382" fmla="*/ 1273287 w 12192000"/>
              <a:gd name="connsiteY382" fmla="*/ 4351169 h 6858000"/>
              <a:gd name="connsiteX383" fmla="*/ 1305774 w 12192000"/>
              <a:gd name="connsiteY383" fmla="*/ 3908700 h 6858000"/>
              <a:gd name="connsiteX384" fmla="*/ 1319097 w 12192000"/>
              <a:gd name="connsiteY384" fmla="*/ 3878607 h 6858000"/>
              <a:gd name="connsiteX385" fmla="*/ 1319698 w 12192000"/>
              <a:gd name="connsiteY385" fmla="*/ 3878312 h 6858000"/>
              <a:gd name="connsiteX386" fmla="*/ 1388306 w 12192000"/>
              <a:gd name="connsiteY386" fmla="*/ 3861497 h 6858000"/>
              <a:gd name="connsiteX387" fmla="*/ 1390324 w 12192000"/>
              <a:gd name="connsiteY387" fmla="*/ 3831229 h 6858000"/>
              <a:gd name="connsiteX388" fmla="*/ 1390324 w 12192000"/>
              <a:gd name="connsiteY388" fmla="*/ 3823157 h 6858000"/>
              <a:gd name="connsiteX389" fmla="*/ 1383847 w 12192000"/>
              <a:gd name="connsiteY389" fmla="*/ 37323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12192000" h="6858000">
                <a:moveTo>
                  <a:pt x="9392433" y="6323276"/>
                </a:moveTo>
                <a:lnTo>
                  <a:pt x="9416431" y="6339923"/>
                </a:lnTo>
                <a:cubicBezTo>
                  <a:pt x="9445650" y="6370132"/>
                  <a:pt x="9452357" y="6413123"/>
                  <a:pt x="9430367" y="6451826"/>
                </a:cubicBezTo>
                <a:cubicBezTo>
                  <a:pt x="9409696" y="6487890"/>
                  <a:pt x="9368904" y="6505482"/>
                  <a:pt x="9330256" y="6498913"/>
                </a:cubicBezTo>
                <a:lnTo>
                  <a:pt x="9317015" y="6493620"/>
                </a:lnTo>
                <a:close/>
                <a:moveTo>
                  <a:pt x="9408670" y="6074766"/>
                </a:moveTo>
                <a:cubicBezTo>
                  <a:pt x="9427875" y="6076965"/>
                  <a:pt x="9446970" y="6078101"/>
                  <a:pt x="9465918" y="6078055"/>
                </a:cubicBezTo>
                <a:lnTo>
                  <a:pt x="9502082" y="6075615"/>
                </a:lnTo>
                <a:lnTo>
                  <a:pt x="9392433" y="6323276"/>
                </a:lnTo>
                <a:lnTo>
                  <a:pt x="9379936" y="6314606"/>
                </a:lnTo>
                <a:cubicBezTo>
                  <a:pt x="9389318" y="6234855"/>
                  <a:pt x="9399287" y="6154517"/>
                  <a:pt x="9408670" y="6074766"/>
                </a:cubicBezTo>
                <a:close/>
                <a:moveTo>
                  <a:pt x="9402806" y="5850170"/>
                </a:moveTo>
                <a:cubicBezTo>
                  <a:pt x="9437990" y="5850757"/>
                  <a:pt x="9470830" y="5883009"/>
                  <a:pt x="9470243" y="5917607"/>
                </a:cubicBezTo>
                <a:cubicBezTo>
                  <a:pt x="9469070" y="5955724"/>
                  <a:pt x="9440336" y="5983285"/>
                  <a:pt x="9402219" y="5983871"/>
                </a:cubicBezTo>
                <a:cubicBezTo>
                  <a:pt x="9364689" y="5984457"/>
                  <a:pt x="9336542" y="5956310"/>
                  <a:pt x="9336542" y="5917021"/>
                </a:cubicBezTo>
                <a:cubicBezTo>
                  <a:pt x="9336542" y="5879491"/>
                  <a:pt x="9365862" y="5849584"/>
                  <a:pt x="9402806" y="5850170"/>
                </a:cubicBezTo>
                <a:close/>
                <a:moveTo>
                  <a:pt x="9561136" y="5711778"/>
                </a:moveTo>
                <a:cubicBezTo>
                  <a:pt x="9579315" y="5711191"/>
                  <a:pt x="9591043" y="5722333"/>
                  <a:pt x="9591043" y="5740512"/>
                </a:cubicBezTo>
                <a:cubicBezTo>
                  <a:pt x="9591629" y="5758691"/>
                  <a:pt x="9579315" y="5768073"/>
                  <a:pt x="9562895" y="5770419"/>
                </a:cubicBezTo>
                <a:cubicBezTo>
                  <a:pt x="9544130" y="5767487"/>
                  <a:pt x="9532402" y="5758104"/>
                  <a:pt x="9532988" y="5739339"/>
                </a:cubicBezTo>
                <a:cubicBezTo>
                  <a:pt x="9533575" y="5722920"/>
                  <a:pt x="9544130" y="5711778"/>
                  <a:pt x="9561136" y="5711778"/>
                </a:cubicBezTo>
                <a:close/>
                <a:moveTo>
                  <a:pt x="9215741" y="5662520"/>
                </a:moveTo>
                <a:cubicBezTo>
                  <a:pt x="9240957" y="5663106"/>
                  <a:pt x="9259722" y="5683044"/>
                  <a:pt x="9259722" y="5708260"/>
                </a:cubicBezTo>
                <a:cubicBezTo>
                  <a:pt x="9259722" y="5733476"/>
                  <a:pt x="9240957" y="5753413"/>
                  <a:pt x="9216914" y="5754000"/>
                </a:cubicBezTo>
                <a:cubicBezTo>
                  <a:pt x="9192871" y="5754586"/>
                  <a:pt x="9172933" y="5735234"/>
                  <a:pt x="9171760" y="5710019"/>
                </a:cubicBezTo>
                <a:cubicBezTo>
                  <a:pt x="9171174" y="5683631"/>
                  <a:pt x="9190526" y="5662520"/>
                  <a:pt x="9215741" y="5662520"/>
                </a:cubicBezTo>
                <a:close/>
                <a:moveTo>
                  <a:pt x="9774003" y="5588632"/>
                </a:moveTo>
                <a:cubicBezTo>
                  <a:pt x="9752892" y="5588632"/>
                  <a:pt x="9738818" y="5602706"/>
                  <a:pt x="9738818" y="5623817"/>
                </a:cubicBezTo>
                <a:cubicBezTo>
                  <a:pt x="9738818" y="5644342"/>
                  <a:pt x="9752892" y="5654310"/>
                  <a:pt x="9772243" y="5655483"/>
                </a:cubicBezTo>
                <a:cubicBezTo>
                  <a:pt x="9793354" y="5654896"/>
                  <a:pt x="9805083" y="5644342"/>
                  <a:pt x="9805669" y="5622644"/>
                </a:cubicBezTo>
                <a:cubicBezTo>
                  <a:pt x="9805669" y="5602120"/>
                  <a:pt x="9794527" y="5588632"/>
                  <a:pt x="9774003" y="5588632"/>
                </a:cubicBezTo>
                <a:close/>
                <a:moveTo>
                  <a:pt x="9245062" y="5447895"/>
                </a:moveTo>
                <a:cubicBezTo>
                  <a:pt x="9267345" y="5449654"/>
                  <a:pt x="9278487" y="5464314"/>
                  <a:pt x="9281419" y="5483666"/>
                </a:cubicBezTo>
                <a:cubicBezTo>
                  <a:pt x="9281419" y="5505949"/>
                  <a:pt x="9263241" y="5524714"/>
                  <a:pt x="9243889" y="5522955"/>
                </a:cubicBezTo>
                <a:cubicBezTo>
                  <a:pt x="9221605" y="5521196"/>
                  <a:pt x="9208704" y="5507122"/>
                  <a:pt x="9208118" y="5484252"/>
                </a:cubicBezTo>
                <a:cubicBezTo>
                  <a:pt x="9207532" y="5463141"/>
                  <a:pt x="9224538" y="5446136"/>
                  <a:pt x="9245062" y="5447895"/>
                </a:cubicBezTo>
                <a:close/>
                <a:moveTo>
                  <a:pt x="9459687" y="5392186"/>
                </a:moveTo>
                <a:cubicBezTo>
                  <a:pt x="9503082" y="5392772"/>
                  <a:pt x="9536507" y="5427371"/>
                  <a:pt x="9535921" y="5471938"/>
                </a:cubicBezTo>
                <a:cubicBezTo>
                  <a:pt x="9535334" y="5515918"/>
                  <a:pt x="9500736" y="5549343"/>
                  <a:pt x="9456169" y="5548757"/>
                </a:cubicBezTo>
                <a:cubicBezTo>
                  <a:pt x="9414534" y="5548171"/>
                  <a:pt x="9382282" y="5512400"/>
                  <a:pt x="9383454" y="5468419"/>
                </a:cubicBezTo>
                <a:cubicBezTo>
                  <a:pt x="9384627" y="5425025"/>
                  <a:pt x="9417466" y="5392186"/>
                  <a:pt x="9459687" y="5392186"/>
                </a:cubicBezTo>
                <a:close/>
                <a:moveTo>
                  <a:pt x="10051960" y="5366971"/>
                </a:moveTo>
                <a:cubicBezTo>
                  <a:pt x="10095355" y="5363452"/>
                  <a:pt x="10137576" y="5392773"/>
                  <a:pt x="10149890" y="5434994"/>
                </a:cubicBezTo>
                <a:cubicBezTo>
                  <a:pt x="10162791" y="5479561"/>
                  <a:pt x="10143440" y="5525888"/>
                  <a:pt x="10103564" y="5547585"/>
                </a:cubicBezTo>
                <a:cubicBezTo>
                  <a:pt x="10062516" y="5569282"/>
                  <a:pt x="10015603" y="5560486"/>
                  <a:pt x="9983937" y="5524715"/>
                </a:cubicBezTo>
                <a:cubicBezTo>
                  <a:pt x="9978073" y="5518264"/>
                  <a:pt x="9974554" y="5509468"/>
                  <a:pt x="9965172" y="5507123"/>
                </a:cubicBezTo>
                <a:cubicBezTo>
                  <a:pt x="9930574" y="5521783"/>
                  <a:pt x="9894803" y="5531752"/>
                  <a:pt x="9858446" y="5540548"/>
                </a:cubicBezTo>
                <a:cubicBezTo>
                  <a:pt x="9851995" y="5548171"/>
                  <a:pt x="9857273" y="5555794"/>
                  <a:pt x="9859032" y="5562831"/>
                </a:cubicBezTo>
                <a:cubicBezTo>
                  <a:pt x="9873692" y="5616781"/>
                  <a:pt x="9876038" y="5671903"/>
                  <a:pt x="9869587" y="5727612"/>
                </a:cubicBezTo>
                <a:cubicBezTo>
                  <a:pt x="9868414" y="5736995"/>
                  <a:pt x="9865482" y="5746963"/>
                  <a:pt x="9875451" y="5754000"/>
                </a:cubicBezTo>
                <a:cubicBezTo>
                  <a:pt x="9943474" y="5792117"/>
                  <a:pt x="10003875" y="5840202"/>
                  <a:pt x="10068380" y="5883010"/>
                </a:cubicBezTo>
                <a:cubicBezTo>
                  <a:pt x="10080694" y="5890633"/>
                  <a:pt x="10093009" y="5898256"/>
                  <a:pt x="10105323" y="5905880"/>
                </a:cubicBezTo>
                <a:cubicBezTo>
                  <a:pt x="10137576" y="5879491"/>
                  <a:pt x="10173347" y="5873627"/>
                  <a:pt x="10211464" y="5891806"/>
                </a:cubicBezTo>
                <a:cubicBezTo>
                  <a:pt x="10246062" y="5908226"/>
                  <a:pt x="10264240" y="5936959"/>
                  <a:pt x="10265413" y="5975076"/>
                </a:cubicBezTo>
                <a:cubicBezTo>
                  <a:pt x="10266586" y="6030199"/>
                  <a:pt x="10222606" y="6074179"/>
                  <a:pt x="10168069" y="6073593"/>
                </a:cubicBezTo>
                <a:cubicBezTo>
                  <a:pt x="10112360" y="6073006"/>
                  <a:pt x="10070139" y="6025507"/>
                  <a:pt x="10074244" y="5969212"/>
                </a:cubicBezTo>
                <a:cubicBezTo>
                  <a:pt x="10074830" y="5956897"/>
                  <a:pt x="10083626" y="5945169"/>
                  <a:pt x="10077176" y="5932268"/>
                </a:cubicBezTo>
                <a:cubicBezTo>
                  <a:pt x="10013257" y="5888288"/>
                  <a:pt x="9949338" y="5844307"/>
                  <a:pt x="9884834" y="5800913"/>
                </a:cubicBezTo>
                <a:cubicBezTo>
                  <a:pt x="9876038" y="5795049"/>
                  <a:pt x="9868414" y="5782734"/>
                  <a:pt x="9854340" y="5790357"/>
                </a:cubicBezTo>
                <a:cubicBezTo>
                  <a:pt x="9825020" y="5891806"/>
                  <a:pt x="9762274" y="5967453"/>
                  <a:pt x="9671967" y="6021402"/>
                </a:cubicBezTo>
                <a:cubicBezTo>
                  <a:pt x="9700115" y="6066556"/>
                  <a:pt x="9738231" y="6102913"/>
                  <a:pt x="9770484" y="6144548"/>
                </a:cubicBezTo>
                <a:cubicBezTo>
                  <a:pt x="9778107" y="6154517"/>
                  <a:pt x="9786317" y="6164486"/>
                  <a:pt x="9793940" y="6174455"/>
                </a:cubicBezTo>
                <a:cubicBezTo>
                  <a:pt x="9805082" y="6172109"/>
                  <a:pt x="9816224" y="6169764"/>
                  <a:pt x="9827952" y="6168004"/>
                </a:cubicBezTo>
                <a:cubicBezTo>
                  <a:pt x="9874278" y="6161554"/>
                  <a:pt x="9915327" y="6185596"/>
                  <a:pt x="9931746" y="6226645"/>
                </a:cubicBezTo>
                <a:cubicBezTo>
                  <a:pt x="9948166" y="6267693"/>
                  <a:pt x="9934679" y="6315193"/>
                  <a:pt x="9898321" y="6340995"/>
                </a:cubicBezTo>
                <a:cubicBezTo>
                  <a:pt x="9862550" y="6366797"/>
                  <a:pt x="9812706" y="6364451"/>
                  <a:pt x="9779280" y="6335131"/>
                </a:cubicBezTo>
                <a:cubicBezTo>
                  <a:pt x="9746441" y="6305810"/>
                  <a:pt x="9737645" y="6258311"/>
                  <a:pt x="9758169" y="6217849"/>
                </a:cubicBezTo>
                <a:cubicBezTo>
                  <a:pt x="9760515" y="6212571"/>
                  <a:pt x="9764620" y="6207880"/>
                  <a:pt x="9767552" y="6203189"/>
                </a:cubicBezTo>
                <a:cubicBezTo>
                  <a:pt x="9725330" y="6146893"/>
                  <a:pt x="9681936" y="6091771"/>
                  <a:pt x="9631505" y="6042513"/>
                </a:cubicBezTo>
                <a:cubicBezTo>
                  <a:pt x="9596027" y="6058933"/>
                  <a:pt x="9559523" y="6069195"/>
                  <a:pt x="9522287" y="6074252"/>
                </a:cubicBezTo>
                <a:lnTo>
                  <a:pt x="9502082" y="6075615"/>
                </a:lnTo>
                <a:lnTo>
                  <a:pt x="9789793" y="5425774"/>
                </a:lnTo>
                <a:lnTo>
                  <a:pt x="9836162" y="5503604"/>
                </a:lnTo>
                <a:cubicBezTo>
                  <a:pt x="9861377" y="5510054"/>
                  <a:pt x="9881902" y="5493635"/>
                  <a:pt x="9905358" y="5488944"/>
                </a:cubicBezTo>
                <a:cubicBezTo>
                  <a:pt x="9919432" y="5486012"/>
                  <a:pt x="9932919" y="5481321"/>
                  <a:pt x="9946993" y="5477802"/>
                </a:cubicBezTo>
                <a:cubicBezTo>
                  <a:pt x="9961653" y="5473697"/>
                  <a:pt x="9961653" y="5461383"/>
                  <a:pt x="9963412" y="5449655"/>
                </a:cubicBezTo>
                <a:cubicBezTo>
                  <a:pt x="9971036" y="5402742"/>
                  <a:pt x="10006220" y="5369903"/>
                  <a:pt x="10051960" y="5366971"/>
                </a:cubicBezTo>
                <a:close/>
                <a:moveTo>
                  <a:pt x="10479589" y="4475676"/>
                </a:moveTo>
                <a:cubicBezTo>
                  <a:pt x="10447506" y="4475166"/>
                  <a:pt x="10422043" y="4501138"/>
                  <a:pt x="10422043" y="4533730"/>
                </a:cubicBezTo>
                <a:cubicBezTo>
                  <a:pt x="10422043" y="4567850"/>
                  <a:pt x="10446487" y="4592294"/>
                  <a:pt x="10479079" y="4591785"/>
                </a:cubicBezTo>
                <a:cubicBezTo>
                  <a:pt x="10512181" y="4591276"/>
                  <a:pt x="10537134" y="4567341"/>
                  <a:pt x="10538153" y="4534239"/>
                </a:cubicBezTo>
                <a:cubicBezTo>
                  <a:pt x="10538662" y="4504194"/>
                  <a:pt x="10510144" y="4476185"/>
                  <a:pt x="10479589" y="4475676"/>
                </a:cubicBezTo>
                <a:close/>
                <a:moveTo>
                  <a:pt x="10617086" y="4355492"/>
                </a:moveTo>
                <a:cubicBezTo>
                  <a:pt x="10602318" y="4355492"/>
                  <a:pt x="10593152" y="4365168"/>
                  <a:pt x="10592642" y="4379427"/>
                </a:cubicBezTo>
                <a:cubicBezTo>
                  <a:pt x="10592133" y="4395723"/>
                  <a:pt x="10602318" y="4403871"/>
                  <a:pt x="10618614" y="4406418"/>
                </a:cubicBezTo>
                <a:cubicBezTo>
                  <a:pt x="10632874" y="4404381"/>
                  <a:pt x="10643568" y="4396233"/>
                  <a:pt x="10643059" y="4380445"/>
                </a:cubicBezTo>
                <a:cubicBezTo>
                  <a:pt x="10643059" y="4364659"/>
                  <a:pt x="10632874" y="4354983"/>
                  <a:pt x="10617086" y="4355492"/>
                </a:cubicBezTo>
                <a:close/>
                <a:moveTo>
                  <a:pt x="10317137" y="4312715"/>
                </a:moveTo>
                <a:cubicBezTo>
                  <a:pt x="10295239" y="4312715"/>
                  <a:pt x="10278434" y="4331048"/>
                  <a:pt x="10278943" y="4353965"/>
                </a:cubicBezTo>
                <a:cubicBezTo>
                  <a:pt x="10279962" y="4375862"/>
                  <a:pt x="10297276" y="4392668"/>
                  <a:pt x="10318156" y="4392159"/>
                </a:cubicBezTo>
                <a:cubicBezTo>
                  <a:pt x="10339035" y="4391650"/>
                  <a:pt x="10355331" y="4374335"/>
                  <a:pt x="10355331" y="4352437"/>
                </a:cubicBezTo>
                <a:cubicBezTo>
                  <a:pt x="10355331" y="4330539"/>
                  <a:pt x="10339035" y="4313224"/>
                  <a:pt x="10317137" y="4312715"/>
                </a:cubicBezTo>
                <a:close/>
                <a:moveTo>
                  <a:pt x="10801945" y="4248550"/>
                </a:moveTo>
                <a:cubicBezTo>
                  <a:pt x="10783612" y="4248550"/>
                  <a:pt x="10771390" y="4260772"/>
                  <a:pt x="10771390" y="4279105"/>
                </a:cubicBezTo>
                <a:cubicBezTo>
                  <a:pt x="10771390" y="4296929"/>
                  <a:pt x="10783612" y="4305586"/>
                  <a:pt x="10800417" y="4306604"/>
                </a:cubicBezTo>
                <a:cubicBezTo>
                  <a:pt x="10818751" y="4306095"/>
                  <a:pt x="10828936" y="4296929"/>
                  <a:pt x="10829445" y="4278086"/>
                </a:cubicBezTo>
                <a:cubicBezTo>
                  <a:pt x="10829445" y="4260262"/>
                  <a:pt x="10819769" y="4248550"/>
                  <a:pt x="10801945" y="4248550"/>
                </a:cubicBezTo>
                <a:close/>
                <a:moveTo>
                  <a:pt x="10342600" y="4126329"/>
                </a:moveTo>
                <a:lnTo>
                  <a:pt x="10361413" y="4134678"/>
                </a:lnTo>
                <a:lnTo>
                  <a:pt x="10337118" y="4189552"/>
                </a:lnTo>
                <a:lnTo>
                  <a:pt x="10318983" y="4181583"/>
                </a:lnTo>
                <a:cubicBezTo>
                  <a:pt x="10313700" y="4175854"/>
                  <a:pt x="10310771" y="4167834"/>
                  <a:pt x="10310517" y="4157903"/>
                </a:cubicBezTo>
                <a:cubicBezTo>
                  <a:pt x="10310008" y="4139570"/>
                  <a:pt x="10324776" y="4124802"/>
                  <a:pt x="10342600" y="4126329"/>
                </a:cubicBezTo>
                <a:close/>
                <a:moveTo>
                  <a:pt x="10528986" y="4077951"/>
                </a:moveTo>
                <a:cubicBezTo>
                  <a:pt x="10492320" y="4077951"/>
                  <a:pt x="10463802" y="4106469"/>
                  <a:pt x="10462783" y="4144153"/>
                </a:cubicBezTo>
                <a:cubicBezTo>
                  <a:pt x="10461765" y="4182347"/>
                  <a:pt x="10489774" y="4213412"/>
                  <a:pt x="10525931" y="4213921"/>
                </a:cubicBezTo>
                <a:cubicBezTo>
                  <a:pt x="10564634" y="4214430"/>
                  <a:pt x="10594680" y="4185402"/>
                  <a:pt x="10595189" y="4147209"/>
                </a:cubicBezTo>
                <a:cubicBezTo>
                  <a:pt x="10595698" y="4108506"/>
                  <a:pt x="10566671" y="4078460"/>
                  <a:pt x="10528986" y="4077951"/>
                </a:cubicBezTo>
                <a:close/>
                <a:moveTo>
                  <a:pt x="10859745" y="3680608"/>
                </a:moveTo>
                <a:cubicBezTo>
                  <a:pt x="10878206" y="3677807"/>
                  <a:pt x="10897684" y="3681244"/>
                  <a:pt x="10914999" y="3691429"/>
                </a:cubicBezTo>
                <a:cubicBezTo>
                  <a:pt x="10949628" y="3712309"/>
                  <a:pt x="10964906" y="3755086"/>
                  <a:pt x="10950137" y="3793279"/>
                </a:cubicBezTo>
                <a:cubicBezTo>
                  <a:pt x="10935369" y="3830964"/>
                  <a:pt x="10897175" y="3851844"/>
                  <a:pt x="10855416" y="3845223"/>
                </a:cubicBezTo>
                <a:cubicBezTo>
                  <a:pt x="10848796" y="3844205"/>
                  <a:pt x="10842176" y="3843696"/>
                  <a:pt x="10835556" y="3842677"/>
                </a:cubicBezTo>
                <a:cubicBezTo>
                  <a:pt x="10800927" y="3902259"/>
                  <a:pt x="10763751" y="3959805"/>
                  <a:pt x="10723520" y="4015313"/>
                </a:cubicBezTo>
                <a:cubicBezTo>
                  <a:pt x="10726066" y="4026008"/>
                  <a:pt x="10736251" y="4028554"/>
                  <a:pt x="10743381" y="4034156"/>
                </a:cubicBezTo>
                <a:cubicBezTo>
                  <a:pt x="10792779" y="4071331"/>
                  <a:pt x="10832500" y="4116654"/>
                  <a:pt x="10855926" y="4174709"/>
                </a:cubicBezTo>
                <a:cubicBezTo>
                  <a:pt x="10877823" y="4180310"/>
                  <a:pt x="10895648" y="4166051"/>
                  <a:pt x="10916018" y="4161977"/>
                </a:cubicBezTo>
                <a:cubicBezTo>
                  <a:pt x="10928240" y="4159431"/>
                  <a:pt x="10939952" y="4155357"/>
                  <a:pt x="10952174" y="4152302"/>
                </a:cubicBezTo>
                <a:cubicBezTo>
                  <a:pt x="10964906" y="4148737"/>
                  <a:pt x="10964906" y="4138043"/>
                  <a:pt x="10966433" y="4127858"/>
                </a:cubicBezTo>
                <a:cubicBezTo>
                  <a:pt x="10973054" y="4087118"/>
                  <a:pt x="11003609" y="4058600"/>
                  <a:pt x="11043330" y="4056053"/>
                </a:cubicBezTo>
                <a:cubicBezTo>
                  <a:pt x="11081015" y="4052998"/>
                  <a:pt x="11117681" y="4078460"/>
                  <a:pt x="11128375" y="4115126"/>
                </a:cubicBezTo>
                <a:cubicBezTo>
                  <a:pt x="11139579" y="4153829"/>
                  <a:pt x="11122774" y="4194060"/>
                  <a:pt x="11088145" y="4212903"/>
                </a:cubicBezTo>
                <a:cubicBezTo>
                  <a:pt x="11052497" y="4231745"/>
                  <a:pt x="11011757" y="4224106"/>
                  <a:pt x="10984257" y="4193042"/>
                </a:cubicBezTo>
                <a:cubicBezTo>
                  <a:pt x="10979165" y="4187440"/>
                  <a:pt x="10976109" y="4179801"/>
                  <a:pt x="10967961" y="4177764"/>
                </a:cubicBezTo>
                <a:cubicBezTo>
                  <a:pt x="10937915" y="4190495"/>
                  <a:pt x="10906851" y="4199153"/>
                  <a:pt x="10875277" y="4206792"/>
                </a:cubicBezTo>
                <a:cubicBezTo>
                  <a:pt x="10869675" y="4213412"/>
                  <a:pt x="10874259" y="4220032"/>
                  <a:pt x="10875786" y="4226143"/>
                </a:cubicBezTo>
                <a:cubicBezTo>
                  <a:pt x="10888518" y="4272994"/>
                  <a:pt x="10890555" y="4320864"/>
                  <a:pt x="10884953" y="4369243"/>
                </a:cubicBezTo>
                <a:cubicBezTo>
                  <a:pt x="10883934" y="4377391"/>
                  <a:pt x="10881388" y="4386048"/>
                  <a:pt x="10890045" y="4392159"/>
                </a:cubicBezTo>
                <a:cubicBezTo>
                  <a:pt x="10949119" y="4425261"/>
                  <a:pt x="11001572" y="4467019"/>
                  <a:pt x="11057590" y="4504194"/>
                </a:cubicBezTo>
                <a:cubicBezTo>
                  <a:pt x="11068284" y="4510815"/>
                  <a:pt x="11078978" y="4517435"/>
                  <a:pt x="11089672" y="4524055"/>
                </a:cubicBezTo>
                <a:cubicBezTo>
                  <a:pt x="11117681" y="4501139"/>
                  <a:pt x="11148745" y="4496046"/>
                  <a:pt x="11181847" y="4511833"/>
                </a:cubicBezTo>
                <a:cubicBezTo>
                  <a:pt x="11211893" y="4526092"/>
                  <a:pt x="11227680" y="4551045"/>
                  <a:pt x="11228698" y="4584147"/>
                </a:cubicBezTo>
                <a:cubicBezTo>
                  <a:pt x="11229717" y="4632017"/>
                  <a:pt x="11191523" y="4670210"/>
                  <a:pt x="11144162" y="4669701"/>
                </a:cubicBezTo>
                <a:cubicBezTo>
                  <a:pt x="11095783" y="4669192"/>
                  <a:pt x="11059117" y="4627943"/>
                  <a:pt x="11062682" y="4579055"/>
                </a:cubicBezTo>
                <a:cubicBezTo>
                  <a:pt x="11063191" y="4568360"/>
                  <a:pt x="11070830" y="4558175"/>
                  <a:pt x="11065228" y="4546971"/>
                </a:cubicBezTo>
                <a:cubicBezTo>
                  <a:pt x="11009720" y="4508778"/>
                  <a:pt x="10954211" y="4470584"/>
                  <a:pt x="10898194" y="4432899"/>
                </a:cubicBezTo>
                <a:cubicBezTo>
                  <a:pt x="10890555" y="4427807"/>
                  <a:pt x="10883934" y="4417113"/>
                  <a:pt x="10871712" y="4423733"/>
                </a:cubicBezTo>
                <a:cubicBezTo>
                  <a:pt x="10846250" y="4511833"/>
                  <a:pt x="10791760" y="4577527"/>
                  <a:pt x="10713335" y="4624378"/>
                </a:cubicBezTo>
                <a:cubicBezTo>
                  <a:pt x="10737779" y="4663590"/>
                  <a:pt x="10770880" y="4695164"/>
                  <a:pt x="10798890" y="4731320"/>
                </a:cubicBezTo>
                <a:cubicBezTo>
                  <a:pt x="10805510" y="4739978"/>
                  <a:pt x="10812639" y="4748635"/>
                  <a:pt x="10819260" y="4757292"/>
                </a:cubicBezTo>
                <a:cubicBezTo>
                  <a:pt x="10828935" y="4755255"/>
                  <a:pt x="10838611" y="4753218"/>
                  <a:pt x="10848796" y="4751690"/>
                </a:cubicBezTo>
                <a:cubicBezTo>
                  <a:pt x="10889027" y="4746089"/>
                  <a:pt x="10924675" y="4766968"/>
                  <a:pt x="10938934" y="4802616"/>
                </a:cubicBezTo>
                <a:cubicBezTo>
                  <a:pt x="10953193" y="4838263"/>
                  <a:pt x="10941480" y="4879513"/>
                  <a:pt x="10909906" y="4901920"/>
                </a:cubicBezTo>
                <a:cubicBezTo>
                  <a:pt x="10878842" y="4924327"/>
                  <a:pt x="10835556" y="4922290"/>
                  <a:pt x="10806528" y="4896827"/>
                </a:cubicBezTo>
                <a:cubicBezTo>
                  <a:pt x="10778010" y="4871365"/>
                  <a:pt x="10770372" y="4830115"/>
                  <a:pt x="10788195" y="4794977"/>
                </a:cubicBezTo>
                <a:cubicBezTo>
                  <a:pt x="10790232" y="4790394"/>
                  <a:pt x="10793797" y="4786320"/>
                  <a:pt x="10796343" y="4782246"/>
                </a:cubicBezTo>
                <a:cubicBezTo>
                  <a:pt x="10759677" y="4733357"/>
                  <a:pt x="10721992" y="4685488"/>
                  <a:pt x="10678197" y="4642711"/>
                </a:cubicBezTo>
                <a:cubicBezTo>
                  <a:pt x="10616577" y="4671229"/>
                  <a:pt x="10551393" y="4678358"/>
                  <a:pt x="10484681" y="4670720"/>
                </a:cubicBezTo>
                <a:cubicBezTo>
                  <a:pt x="10476533" y="4739978"/>
                  <a:pt x="10467876" y="4809745"/>
                  <a:pt x="10459728" y="4879003"/>
                </a:cubicBezTo>
                <a:cubicBezTo>
                  <a:pt x="10510144" y="4901920"/>
                  <a:pt x="10528986" y="4953354"/>
                  <a:pt x="10503524" y="4998168"/>
                </a:cubicBezTo>
                <a:cubicBezTo>
                  <a:pt x="10479588" y="5039927"/>
                  <a:pt x="10424589" y="5053167"/>
                  <a:pt x="10384359" y="5026177"/>
                </a:cubicBezTo>
                <a:cubicBezTo>
                  <a:pt x="10344127" y="4999187"/>
                  <a:pt x="10335470" y="4944187"/>
                  <a:pt x="10365007" y="4905484"/>
                </a:cubicBezTo>
                <a:cubicBezTo>
                  <a:pt x="10376720" y="4891225"/>
                  <a:pt x="10391488" y="4882059"/>
                  <a:pt x="10408803" y="4876457"/>
                </a:cubicBezTo>
                <a:cubicBezTo>
                  <a:pt x="10416441" y="4874420"/>
                  <a:pt x="10426626" y="4875948"/>
                  <a:pt x="10429173" y="4864744"/>
                </a:cubicBezTo>
                <a:cubicBezTo>
                  <a:pt x="10434774" y="4805162"/>
                  <a:pt x="10441395" y="4746089"/>
                  <a:pt x="10451070" y="4687525"/>
                </a:cubicBezTo>
                <a:cubicBezTo>
                  <a:pt x="10450052" y="4683960"/>
                  <a:pt x="10451580" y="4678868"/>
                  <a:pt x="10453107" y="4674794"/>
                </a:cubicBezTo>
                <a:cubicBezTo>
                  <a:pt x="10452598" y="4664609"/>
                  <a:pt x="10445469" y="4662572"/>
                  <a:pt x="10437830" y="4660535"/>
                </a:cubicBezTo>
                <a:cubicBezTo>
                  <a:pt x="10390470" y="4647294"/>
                  <a:pt x="10347692" y="4624887"/>
                  <a:pt x="10310008" y="4593823"/>
                </a:cubicBezTo>
                <a:cubicBezTo>
                  <a:pt x="10299823" y="4585166"/>
                  <a:pt x="10293202" y="4584147"/>
                  <a:pt x="10286582" y="4596369"/>
                </a:cubicBezTo>
                <a:cubicBezTo>
                  <a:pt x="10283017" y="4602480"/>
                  <a:pt x="10279453" y="4608082"/>
                  <a:pt x="10274869" y="4613174"/>
                </a:cubicBezTo>
                <a:cubicBezTo>
                  <a:pt x="10259592" y="4631507"/>
                  <a:pt x="10251953" y="4647294"/>
                  <a:pt x="10267231" y="4673266"/>
                </a:cubicBezTo>
                <a:cubicBezTo>
                  <a:pt x="10286073" y="4705858"/>
                  <a:pt x="10271305" y="4748126"/>
                  <a:pt x="10240750" y="4770533"/>
                </a:cubicBezTo>
                <a:cubicBezTo>
                  <a:pt x="10211213" y="4792431"/>
                  <a:pt x="10170473" y="4792431"/>
                  <a:pt x="10140936" y="4770533"/>
                </a:cubicBezTo>
                <a:cubicBezTo>
                  <a:pt x="10125913" y="4759330"/>
                  <a:pt x="10115600" y="4743670"/>
                  <a:pt x="10110763" y="4726419"/>
                </a:cubicBezTo>
                <a:lnTo>
                  <a:pt x="10112201" y="4697564"/>
                </a:lnTo>
                <a:lnTo>
                  <a:pt x="10137373" y="4640708"/>
                </a:lnTo>
                <a:lnTo>
                  <a:pt x="10147747" y="4631635"/>
                </a:lnTo>
                <a:cubicBezTo>
                  <a:pt x="10162834" y="4622214"/>
                  <a:pt x="10180658" y="4618013"/>
                  <a:pt x="10198481" y="4621832"/>
                </a:cubicBezTo>
                <a:cubicBezTo>
                  <a:pt x="10223944" y="4627433"/>
                  <a:pt x="10234638" y="4618267"/>
                  <a:pt x="10246861" y="4599425"/>
                </a:cubicBezTo>
                <a:cubicBezTo>
                  <a:pt x="10271305" y="4561740"/>
                  <a:pt x="10272323" y="4562249"/>
                  <a:pt x="10246861" y="4527620"/>
                </a:cubicBezTo>
                <a:lnTo>
                  <a:pt x="10214773" y="4465887"/>
                </a:lnTo>
                <a:lnTo>
                  <a:pt x="10337118" y="4189552"/>
                </a:lnTo>
                <a:lnTo>
                  <a:pt x="10341581" y="4191513"/>
                </a:lnTo>
                <a:cubicBezTo>
                  <a:pt x="10358387" y="4193041"/>
                  <a:pt x="10374174" y="4176745"/>
                  <a:pt x="10374174" y="4157394"/>
                </a:cubicBezTo>
                <a:cubicBezTo>
                  <a:pt x="10372901" y="4148991"/>
                  <a:pt x="10369846" y="4141607"/>
                  <a:pt x="10364689" y="4136132"/>
                </a:cubicBezTo>
                <a:lnTo>
                  <a:pt x="10361413" y="4134678"/>
                </a:lnTo>
                <a:lnTo>
                  <a:pt x="10428234" y="3983752"/>
                </a:lnTo>
                <a:lnTo>
                  <a:pt x="10442922" y="3978138"/>
                </a:lnTo>
                <a:cubicBezTo>
                  <a:pt x="10452598" y="3975591"/>
                  <a:pt x="10468894" y="3978647"/>
                  <a:pt x="10467876" y="3959805"/>
                </a:cubicBezTo>
                <a:cubicBezTo>
                  <a:pt x="10467366" y="3951657"/>
                  <a:pt x="10467112" y="3944400"/>
                  <a:pt x="10464311" y="3938225"/>
                </a:cubicBezTo>
                <a:lnTo>
                  <a:pt x="10452557" y="3928814"/>
                </a:lnTo>
                <a:lnTo>
                  <a:pt x="10520213" y="3776003"/>
                </a:lnTo>
                <a:lnTo>
                  <a:pt x="10520583" y="3776148"/>
                </a:lnTo>
                <a:cubicBezTo>
                  <a:pt x="10545600" y="3791784"/>
                  <a:pt x="10561450" y="3820525"/>
                  <a:pt x="10559541" y="3851844"/>
                </a:cubicBezTo>
                <a:cubicBezTo>
                  <a:pt x="10557504" y="3881889"/>
                  <a:pt x="10544264" y="3906843"/>
                  <a:pt x="10516764" y="3919065"/>
                </a:cubicBezTo>
                <a:cubicBezTo>
                  <a:pt x="10496394" y="3927722"/>
                  <a:pt x="10495884" y="3941981"/>
                  <a:pt x="10499958" y="3957768"/>
                </a:cubicBezTo>
                <a:cubicBezTo>
                  <a:pt x="10504542" y="3975591"/>
                  <a:pt x="10519820" y="3965916"/>
                  <a:pt x="10530005" y="3965916"/>
                </a:cubicBezTo>
                <a:cubicBezTo>
                  <a:pt x="10588568" y="3965406"/>
                  <a:pt x="10644077" y="3980175"/>
                  <a:pt x="10697039" y="4004109"/>
                </a:cubicBezTo>
                <a:cubicBezTo>
                  <a:pt x="10731159" y="3950638"/>
                  <a:pt x="10765279" y="3897167"/>
                  <a:pt x="10798890" y="3843696"/>
                </a:cubicBezTo>
                <a:cubicBezTo>
                  <a:pt x="10803982" y="3835038"/>
                  <a:pt x="10812639" y="3827909"/>
                  <a:pt x="10809075" y="3816196"/>
                </a:cubicBezTo>
                <a:cubicBezTo>
                  <a:pt x="10782084" y="3781057"/>
                  <a:pt x="10782594" y="3738280"/>
                  <a:pt x="10810602" y="3707216"/>
                </a:cubicBezTo>
                <a:cubicBezTo>
                  <a:pt x="10823843" y="3692448"/>
                  <a:pt x="10841284" y="3683409"/>
                  <a:pt x="10859745" y="3680608"/>
                </a:cubicBezTo>
                <a:close/>
                <a:moveTo>
                  <a:pt x="682584" y="2135590"/>
                </a:moveTo>
                <a:cubicBezTo>
                  <a:pt x="723667" y="2135874"/>
                  <a:pt x="800599" y="2160088"/>
                  <a:pt x="813210" y="2163115"/>
                </a:cubicBezTo>
                <a:cubicBezTo>
                  <a:pt x="852895" y="2173204"/>
                  <a:pt x="983385" y="2190020"/>
                  <a:pt x="990784" y="2237104"/>
                </a:cubicBezTo>
                <a:cubicBezTo>
                  <a:pt x="993474" y="2256610"/>
                  <a:pt x="1002218" y="2272080"/>
                  <a:pt x="1020379" y="2282842"/>
                </a:cubicBezTo>
                <a:cubicBezTo>
                  <a:pt x="1049975" y="2301676"/>
                  <a:pt x="1078225" y="2322527"/>
                  <a:pt x="1107148" y="2342034"/>
                </a:cubicBezTo>
                <a:cubicBezTo>
                  <a:pt x="1113202" y="2346069"/>
                  <a:pt x="1117237" y="2351450"/>
                  <a:pt x="1121273" y="2356832"/>
                </a:cubicBezTo>
                <a:cubicBezTo>
                  <a:pt x="1199298" y="2464452"/>
                  <a:pt x="1276650" y="2572745"/>
                  <a:pt x="1358038" y="2677674"/>
                </a:cubicBezTo>
                <a:cubicBezTo>
                  <a:pt x="1394360" y="2724758"/>
                  <a:pt x="1434717" y="2767806"/>
                  <a:pt x="1487182" y="2797402"/>
                </a:cubicBezTo>
                <a:cubicBezTo>
                  <a:pt x="1514087" y="2812872"/>
                  <a:pt x="1530230" y="2835068"/>
                  <a:pt x="1543010" y="2861974"/>
                </a:cubicBezTo>
                <a:cubicBezTo>
                  <a:pt x="1558481" y="2893587"/>
                  <a:pt x="1567898" y="2927219"/>
                  <a:pt x="1571260" y="2962867"/>
                </a:cubicBezTo>
                <a:cubicBezTo>
                  <a:pt x="1575296" y="3003225"/>
                  <a:pt x="1557135" y="3032149"/>
                  <a:pt x="1527540" y="3056363"/>
                </a:cubicBezTo>
                <a:cubicBezTo>
                  <a:pt x="1493236" y="3083940"/>
                  <a:pt x="1454224" y="3102101"/>
                  <a:pt x="1413193" y="3116899"/>
                </a:cubicBezTo>
                <a:cubicBezTo>
                  <a:pt x="1404449" y="3120262"/>
                  <a:pt x="1399068" y="3124971"/>
                  <a:pt x="1395032" y="3134387"/>
                </a:cubicBezTo>
                <a:cubicBezTo>
                  <a:pt x="1384270" y="3163311"/>
                  <a:pt x="1372163" y="3191561"/>
                  <a:pt x="1360728" y="3220484"/>
                </a:cubicBezTo>
                <a:cubicBezTo>
                  <a:pt x="1354674" y="3235954"/>
                  <a:pt x="1358710" y="3252098"/>
                  <a:pt x="1359383" y="3268240"/>
                </a:cubicBezTo>
                <a:cubicBezTo>
                  <a:pt x="1362746" y="3338193"/>
                  <a:pt x="1367455" y="3407474"/>
                  <a:pt x="1368127" y="3477427"/>
                </a:cubicBezTo>
                <a:cubicBezTo>
                  <a:pt x="1368800" y="3474064"/>
                  <a:pt x="1369473" y="3470701"/>
                  <a:pt x="1369473" y="3466665"/>
                </a:cubicBezTo>
                <a:cubicBezTo>
                  <a:pt x="1369473" y="3525856"/>
                  <a:pt x="1373172" y="3585552"/>
                  <a:pt x="1377628" y="3645163"/>
                </a:cubicBezTo>
                <a:lnTo>
                  <a:pt x="1383847" y="3732357"/>
                </a:lnTo>
                <a:lnTo>
                  <a:pt x="1319097" y="3878607"/>
                </a:lnTo>
                <a:lnTo>
                  <a:pt x="1310281" y="3882937"/>
                </a:lnTo>
                <a:cubicBezTo>
                  <a:pt x="1308263" y="3885207"/>
                  <a:pt x="1307254" y="3888402"/>
                  <a:pt x="1306918" y="3893110"/>
                </a:cubicBezTo>
                <a:lnTo>
                  <a:pt x="1305774" y="3908700"/>
                </a:lnTo>
                <a:lnTo>
                  <a:pt x="552112" y="5610966"/>
                </a:lnTo>
                <a:lnTo>
                  <a:pt x="564338" y="5510104"/>
                </a:lnTo>
                <a:cubicBezTo>
                  <a:pt x="571064" y="5457639"/>
                  <a:pt x="569719" y="5404501"/>
                  <a:pt x="570392" y="5351364"/>
                </a:cubicBezTo>
                <a:cubicBezTo>
                  <a:pt x="571737" y="5348001"/>
                  <a:pt x="571064" y="5343966"/>
                  <a:pt x="571064" y="5340602"/>
                </a:cubicBezTo>
                <a:cubicBezTo>
                  <a:pt x="571064" y="5196660"/>
                  <a:pt x="571064" y="5052718"/>
                  <a:pt x="571737" y="4908776"/>
                </a:cubicBezTo>
                <a:cubicBezTo>
                  <a:pt x="572410" y="4918193"/>
                  <a:pt x="572410" y="4927609"/>
                  <a:pt x="573082" y="4937026"/>
                </a:cubicBezTo>
                <a:cubicBezTo>
                  <a:pt x="573082" y="4885907"/>
                  <a:pt x="572410" y="4832096"/>
                  <a:pt x="578463" y="4781649"/>
                </a:cubicBezTo>
                <a:cubicBezTo>
                  <a:pt x="582499" y="4743309"/>
                  <a:pt x="587207" y="4704970"/>
                  <a:pt x="591243" y="4665958"/>
                </a:cubicBezTo>
                <a:cubicBezTo>
                  <a:pt x="604696" y="4550266"/>
                  <a:pt x="622857" y="4435920"/>
                  <a:pt x="643036" y="4320901"/>
                </a:cubicBezTo>
                <a:cubicBezTo>
                  <a:pt x="646398" y="4302067"/>
                  <a:pt x="646398" y="4283906"/>
                  <a:pt x="641018" y="4265072"/>
                </a:cubicBezTo>
                <a:cubicBezTo>
                  <a:pt x="624202" y="4209917"/>
                  <a:pt x="608732" y="4154089"/>
                  <a:pt x="593934" y="4098261"/>
                </a:cubicBezTo>
                <a:cubicBezTo>
                  <a:pt x="577118" y="4033689"/>
                  <a:pt x="568374" y="3969117"/>
                  <a:pt x="580481" y="3902527"/>
                </a:cubicBezTo>
                <a:cubicBezTo>
                  <a:pt x="585863" y="3872931"/>
                  <a:pt x="597970" y="3846026"/>
                  <a:pt x="608059" y="3818448"/>
                </a:cubicBezTo>
                <a:cubicBezTo>
                  <a:pt x="659851" y="3677870"/>
                  <a:pt x="666577" y="3529892"/>
                  <a:pt x="647744" y="3382587"/>
                </a:cubicBezTo>
                <a:cubicBezTo>
                  <a:pt x="634291" y="3277657"/>
                  <a:pt x="612094" y="3174745"/>
                  <a:pt x="587207" y="3071833"/>
                </a:cubicBezTo>
                <a:cubicBezTo>
                  <a:pt x="547523" y="2910402"/>
                  <a:pt x="462772" y="2748300"/>
                  <a:pt x="468825" y="2578125"/>
                </a:cubicBezTo>
                <a:cubicBezTo>
                  <a:pt x="471516" y="2506155"/>
                  <a:pt x="482951" y="2436201"/>
                  <a:pt x="511873" y="2369611"/>
                </a:cubicBezTo>
                <a:cubicBezTo>
                  <a:pt x="533398" y="2319837"/>
                  <a:pt x="572410" y="2282842"/>
                  <a:pt x="615458" y="2251901"/>
                </a:cubicBezTo>
                <a:cubicBezTo>
                  <a:pt x="624875" y="2245175"/>
                  <a:pt x="630928" y="2237104"/>
                  <a:pt x="633619" y="2225669"/>
                </a:cubicBezTo>
                <a:cubicBezTo>
                  <a:pt x="641018" y="2198764"/>
                  <a:pt x="649089" y="2171859"/>
                  <a:pt x="657161" y="2144954"/>
                </a:cubicBezTo>
                <a:cubicBezTo>
                  <a:pt x="659179" y="2138060"/>
                  <a:pt x="668890" y="2135495"/>
                  <a:pt x="682584" y="2135590"/>
                </a:cubicBezTo>
                <a:close/>
                <a:moveTo>
                  <a:pt x="3036311" y="0"/>
                </a:moveTo>
                <a:lnTo>
                  <a:pt x="12192000" y="0"/>
                </a:lnTo>
                <a:lnTo>
                  <a:pt x="10520213" y="3776003"/>
                </a:lnTo>
                <a:lnTo>
                  <a:pt x="10492829" y="3765271"/>
                </a:lnTo>
                <a:cubicBezTo>
                  <a:pt x="10450052" y="3757123"/>
                  <a:pt x="10409821" y="3781057"/>
                  <a:pt x="10397090" y="3821797"/>
                </a:cubicBezTo>
                <a:cubicBezTo>
                  <a:pt x="10383849" y="3863556"/>
                  <a:pt x="10403201" y="3908370"/>
                  <a:pt x="10445469" y="3923139"/>
                </a:cubicBezTo>
                <a:lnTo>
                  <a:pt x="10452557" y="3928814"/>
                </a:lnTo>
                <a:lnTo>
                  <a:pt x="10428234" y="3983752"/>
                </a:lnTo>
                <a:lnTo>
                  <a:pt x="10374301" y="4004364"/>
                </a:lnTo>
                <a:cubicBezTo>
                  <a:pt x="10352530" y="4015313"/>
                  <a:pt x="10331906" y="4028554"/>
                  <a:pt x="10312554" y="4044341"/>
                </a:cubicBezTo>
                <a:cubicBezTo>
                  <a:pt x="10274360" y="3977628"/>
                  <a:pt x="10235657" y="3911935"/>
                  <a:pt x="10197463" y="3846751"/>
                </a:cubicBezTo>
                <a:cubicBezTo>
                  <a:pt x="10194407" y="3841659"/>
                  <a:pt x="10191861" y="3836566"/>
                  <a:pt x="10192880" y="3829946"/>
                </a:cubicBezTo>
                <a:cubicBezTo>
                  <a:pt x="10228018" y="3791752"/>
                  <a:pt x="10227509" y="3740827"/>
                  <a:pt x="10191352" y="3708235"/>
                </a:cubicBezTo>
                <a:cubicBezTo>
                  <a:pt x="10156723" y="3676661"/>
                  <a:pt x="10101214" y="3680735"/>
                  <a:pt x="10071678" y="3716892"/>
                </a:cubicBezTo>
                <a:cubicBezTo>
                  <a:pt x="10042141" y="3752539"/>
                  <a:pt x="10047234" y="3805501"/>
                  <a:pt x="10083390" y="3835038"/>
                </a:cubicBezTo>
                <a:cubicBezTo>
                  <a:pt x="10106816" y="3854390"/>
                  <a:pt x="10133807" y="3856427"/>
                  <a:pt x="10162834" y="3850825"/>
                </a:cubicBezTo>
                <a:cubicBezTo>
                  <a:pt x="10200518" y="3914991"/>
                  <a:pt x="10238203" y="3979665"/>
                  <a:pt x="10275888" y="4043831"/>
                </a:cubicBezTo>
                <a:cubicBezTo>
                  <a:pt x="10280471" y="4051470"/>
                  <a:pt x="10288110" y="4058600"/>
                  <a:pt x="10284545" y="4069294"/>
                </a:cubicBezTo>
                <a:cubicBezTo>
                  <a:pt x="10243805" y="4107488"/>
                  <a:pt x="10215796" y="4153829"/>
                  <a:pt x="10198991" y="4207301"/>
                </a:cubicBezTo>
                <a:cubicBezTo>
                  <a:pt x="10165889" y="4198135"/>
                  <a:pt x="10141955" y="4171653"/>
                  <a:pt x="10111400" y="4157903"/>
                </a:cubicBezTo>
                <a:cubicBezTo>
                  <a:pt x="10102233" y="4151283"/>
                  <a:pt x="10106816" y="4142626"/>
                  <a:pt x="10107835" y="4134478"/>
                </a:cubicBezTo>
                <a:cubicBezTo>
                  <a:pt x="10110381" y="4114617"/>
                  <a:pt x="10108344" y="4095775"/>
                  <a:pt x="10098159" y="4077951"/>
                </a:cubicBezTo>
                <a:cubicBezTo>
                  <a:pt x="10074733" y="4037211"/>
                  <a:pt x="10021262" y="4023971"/>
                  <a:pt x="9981540" y="4048924"/>
                </a:cubicBezTo>
                <a:cubicBezTo>
                  <a:pt x="9940800" y="4074386"/>
                  <a:pt x="9930615" y="4130404"/>
                  <a:pt x="9958624" y="4169107"/>
                </a:cubicBezTo>
                <a:cubicBezTo>
                  <a:pt x="9987651" y="4208829"/>
                  <a:pt x="10040613" y="4213921"/>
                  <a:pt x="10081353" y="4180820"/>
                </a:cubicBezTo>
                <a:cubicBezTo>
                  <a:pt x="10121075" y="4195079"/>
                  <a:pt x="10151630" y="4223597"/>
                  <a:pt x="10187787" y="4243967"/>
                </a:cubicBezTo>
                <a:cubicBezTo>
                  <a:pt x="10178621" y="4287763"/>
                  <a:pt x="10176584" y="4331049"/>
                  <a:pt x="10184732" y="4375354"/>
                </a:cubicBezTo>
                <a:cubicBezTo>
                  <a:pt x="10182695" y="4389104"/>
                  <a:pt x="10170982" y="4386048"/>
                  <a:pt x="10162834" y="4386558"/>
                </a:cubicBezTo>
                <a:cubicBezTo>
                  <a:pt x="10106816" y="4390122"/>
                  <a:pt x="10051308" y="4393687"/>
                  <a:pt x="9995290" y="4397252"/>
                </a:cubicBezTo>
                <a:cubicBezTo>
                  <a:pt x="9993762" y="4393178"/>
                  <a:pt x="9992235" y="4389104"/>
                  <a:pt x="9990198" y="4385539"/>
                </a:cubicBezTo>
                <a:cubicBezTo>
                  <a:pt x="9972374" y="4347345"/>
                  <a:pt x="9933670" y="4327484"/>
                  <a:pt x="9894458" y="4337160"/>
                </a:cubicBezTo>
                <a:cubicBezTo>
                  <a:pt x="9855246" y="4346836"/>
                  <a:pt x="9830293" y="4379428"/>
                  <a:pt x="9830801" y="4420677"/>
                </a:cubicBezTo>
                <a:cubicBezTo>
                  <a:pt x="9831311" y="4459890"/>
                  <a:pt x="9857792" y="4491972"/>
                  <a:pt x="9896495" y="4500120"/>
                </a:cubicBezTo>
                <a:cubicBezTo>
                  <a:pt x="9935707" y="4508268"/>
                  <a:pt x="9975429" y="4488408"/>
                  <a:pt x="9990198" y="4448686"/>
                </a:cubicBezTo>
                <a:cubicBezTo>
                  <a:pt x="9996309" y="4432390"/>
                  <a:pt x="10005984" y="4428825"/>
                  <a:pt x="10020243" y="4428316"/>
                </a:cubicBezTo>
                <a:cubicBezTo>
                  <a:pt x="10028901" y="4428316"/>
                  <a:pt x="10037049" y="4426788"/>
                  <a:pt x="10045706" y="4425770"/>
                </a:cubicBezTo>
                <a:cubicBezTo>
                  <a:pt x="10085937" y="4424751"/>
                  <a:pt x="10126168" y="4423224"/>
                  <a:pt x="10166399" y="4418640"/>
                </a:cubicBezTo>
                <a:cubicBezTo>
                  <a:pt x="10172510" y="4419150"/>
                  <a:pt x="10178621" y="4419659"/>
                  <a:pt x="10184222" y="4416603"/>
                </a:cubicBezTo>
                <a:cubicBezTo>
                  <a:pt x="10196444" y="4418640"/>
                  <a:pt x="10196954" y="4428825"/>
                  <a:pt x="10200009" y="4437483"/>
                </a:cubicBezTo>
                <a:lnTo>
                  <a:pt x="10214773" y="4465887"/>
                </a:lnTo>
                <a:lnTo>
                  <a:pt x="10137373" y="4640708"/>
                </a:lnTo>
                <a:lnTo>
                  <a:pt x="10127513" y="4649332"/>
                </a:lnTo>
                <a:cubicBezTo>
                  <a:pt x="10121680" y="4656302"/>
                  <a:pt x="10116874" y="4664227"/>
                  <a:pt x="10113437" y="4672757"/>
                </a:cubicBezTo>
                <a:lnTo>
                  <a:pt x="10112201" y="4697564"/>
                </a:lnTo>
                <a:lnTo>
                  <a:pt x="9789793" y="5425774"/>
                </a:lnTo>
                <a:lnTo>
                  <a:pt x="9782579" y="5413664"/>
                </a:lnTo>
                <a:cubicBezTo>
                  <a:pt x="9760661" y="5386909"/>
                  <a:pt x="9735006" y="5363160"/>
                  <a:pt x="9706565" y="5341756"/>
                </a:cubicBezTo>
                <a:cubicBezTo>
                  <a:pt x="9698356" y="5335305"/>
                  <a:pt x="9686627" y="5332373"/>
                  <a:pt x="9683696" y="5320058"/>
                </a:cubicBezTo>
                <a:cubicBezTo>
                  <a:pt x="9730022" y="5256140"/>
                  <a:pt x="9772830" y="5189876"/>
                  <a:pt x="9812706" y="5121266"/>
                </a:cubicBezTo>
                <a:cubicBezTo>
                  <a:pt x="9820329" y="5122439"/>
                  <a:pt x="9827952" y="5123025"/>
                  <a:pt x="9835575" y="5124198"/>
                </a:cubicBezTo>
                <a:cubicBezTo>
                  <a:pt x="9883661" y="5131822"/>
                  <a:pt x="9927642" y="5107779"/>
                  <a:pt x="9944647" y="5064384"/>
                </a:cubicBezTo>
                <a:cubicBezTo>
                  <a:pt x="9961653" y="5020404"/>
                  <a:pt x="9944061" y="4971146"/>
                  <a:pt x="9904185" y="4947103"/>
                </a:cubicBezTo>
                <a:cubicBezTo>
                  <a:pt x="9884248" y="4935375"/>
                  <a:pt x="9861817" y="4931417"/>
                  <a:pt x="9840560" y="4934642"/>
                </a:cubicBezTo>
                <a:cubicBezTo>
                  <a:pt x="9819302" y="4937867"/>
                  <a:pt x="9799218" y="4948276"/>
                  <a:pt x="9783971" y="4965282"/>
                </a:cubicBezTo>
                <a:cubicBezTo>
                  <a:pt x="9751719" y="5001052"/>
                  <a:pt x="9751132" y="5050311"/>
                  <a:pt x="9782212" y="5090773"/>
                </a:cubicBezTo>
                <a:cubicBezTo>
                  <a:pt x="9786317" y="5104260"/>
                  <a:pt x="9776348" y="5112470"/>
                  <a:pt x="9770484" y="5122439"/>
                </a:cubicBezTo>
                <a:cubicBezTo>
                  <a:pt x="9731781" y="5184012"/>
                  <a:pt x="9692491" y="5245585"/>
                  <a:pt x="9653202" y="5307157"/>
                </a:cubicBezTo>
                <a:cubicBezTo>
                  <a:pt x="9592216" y="5279596"/>
                  <a:pt x="9528297" y="5262590"/>
                  <a:pt x="9460860" y="5263177"/>
                </a:cubicBezTo>
                <a:cubicBezTo>
                  <a:pt x="9449132" y="5263177"/>
                  <a:pt x="9431540" y="5274318"/>
                  <a:pt x="9426262" y="5253795"/>
                </a:cubicBezTo>
                <a:cubicBezTo>
                  <a:pt x="9421571" y="5235616"/>
                  <a:pt x="9422157" y="5219196"/>
                  <a:pt x="9445614" y="5209228"/>
                </a:cubicBezTo>
                <a:cubicBezTo>
                  <a:pt x="9477280" y="5195154"/>
                  <a:pt x="9492526" y="5166419"/>
                  <a:pt x="9494872" y="5131822"/>
                </a:cubicBezTo>
                <a:cubicBezTo>
                  <a:pt x="9497804" y="5083736"/>
                  <a:pt x="9464379" y="5040928"/>
                  <a:pt x="9418052" y="5032132"/>
                </a:cubicBezTo>
                <a:cubicBezTo>
                  <a:pt x="9368794" y="5022750"/>
                  <a:pt x="9322468" y="5050311"/>
                  <a:pt x="9307807" y="5097223"/>
                </a:cubicBezTo>
                <a:cubicBezTo>
                  <a:pt x="9292561" y="5145309"/>
                  <a:pt x="9314844" y="5196913"/>
                  <a:pt x="9363516" y="5213919"/>
                </a:cubicBezTo>
                <a:cubicBezTo>
                  <a:pt x="9388146" y="5222715"/>
                  <a:pt x="9388146" y="5237375"/>
                  <a:pt x="9389318" y="5256140"/>
                </a:cubicBezTo>
                <a:cubicBezTo>
                  <a:pt x="9390491" y="5277837"/>
                  <a:pt x="9371726" y="5274318"/>
                  <a:pt x="9360584" y="5277251"/>
                </a:cubicBezTo>
                <a:cubicBezTo>
                  <a:pt x="9305462" y="5292497"/>
                  <a:pt x="9255030" y="5317127"/>
                  <a:pt x="9210463" y="5353484"/>
                </a:cubicBezTo>
                <a:cubicBezTo>
                  <a:pt x="9166483" y="5276664"/>
                  <a:pt x="9121916" y="5201018"/>
                  <a:pt x="9077935" y="5125958"/>
                </a:cubicBezTo>
                <a:cubicBezTo>
                  <a:pt x="9074417" y="5120094"/>
                  <a:pt x="9071485" y="5114229"/>
                  <a:pt x="9072658" y="5106606"/>
                </a:cubicBezTo>
                <a:cubicBezTo>
                  <a:pt x="9113120" y="5062626"/>
                  <a:pt x="9112533" y="5003985"/>
                  <a:pt x="9070898" y="4966455"/>
                </a:cubicBezTo>
                <a:cubicBezTo>
                  <a:pt x="9031022" y="4930097"/>
                  <a:pt x="8967104" y="4934789"/>
                  <a:pt x="8933092" y="4976423"/>
                </a:cubicBezTo>
                <a:cubicBezTo>
                  <a:pt x="8899081" y="5017472"/>
                  <a:pt x="8904945" y="5078458"/>
                  <a:pt x="8946579" y="5112470"/>
                </a:cubicBezTo>
                <a:cubicBezTo>
                  <a:pt x="8973554" y="5134753"/>
                  <a:pt x="9004634" y="5137099"/>
                  <a:pt x="9038059" y="5130649"/>
                </a:cubicBezTo>
                <a:cubicBezTo>
                  <a:pt x="9081453" y="5204536"/>
                  <a:pt x="9124848" y="5279010"/>
                  <a:pt x="9168242" y="5352897"/>
                </a:cubicBezTo>
                <a:cubicBezTo>
                  <a:pt x="9173520" y="5361694"/>
                  <a:pt x="9182316" y="5369903"/>
                  <a:pt x="9178211" y="5382218"/>
                </a:cubicBezTo>
                <a:cubicBezTo>
                  <a:pt x="9131298" y="5426198"/>
                  <a:pt x="9099046" y="5479561"/>
                  <a:pt x="9079695" y="5541134"/>
                </a:cubicBezTo>
                <a:cubicBezTo>
                  <a:pt x="9041578" y="5530579"/>
                  <a:pt x="9014017" y="5500086"/>
                  <a:pt x="8978832" y="5484252"/>
                </a:cubicBezTo>
                <a:cubicBezTo>
                  <a:pt x="8968277" y="5476630"/>
                  <a:pt x="8973554" y="5466660"/>
                  <a:pt x="8974727" y="5457278"/>
                </a:cubicBezTo>
                <a:cubicBezTo>
                  <a:pt x="8977659" y="5434408"/>
                  <a:pt x="8975314" y="5412711"/>
                  <a:pt x="8963586" y="5392187"/>
                </a:cubicBezTo>
                <a:cubicBezTo>
                  <a:pt x="8936611" y="5345274"/>
                  <a:pt x="8875038" y="5330028"/>
                  <a:pt x="8829298" y="5358761"/>
                </a:cubicBezTo>
                <a:cubicBezTo>
                  <a:pt x="8782385" y="5388082"/>
                  <a:pt x="8770657" y="5452586"/>
                  <a:pt x="8802910" y="5497153"/>
                </a:cubicBezTo>
                <a:cubicBezTo>
                  <a:pt x="8836335" y="5542893"/>
                  <a:pt x="8897321" y="5548757"/>
                  <a:pt x="8944234" y="5510641"/>
                </a:cubicBezTo>
                <a:cubicBezTo>
                  <a:pt x="8989974" y="5527061"/>
                  <a:pt x="9025158" y="5559899"/>
                  <a:pt x="9066794" y="5583356"/>
                </a:cubicBezTo>
                <a:cubicBezTo>
                  <a:pt x="9056238" y="5633787"/>
                  <a:pt x="9053893" y="5683631"/>
                  <a:pt x="9063275" y="5734649"/>
                </a:cubicBezTo>
                <a:cubicBezTo>
                  <a:pt x="9060929" y="5750482"/>
                  <a:pt x="9047442" y="5746963"/>
                  <a:pt x="9038059" y="5747550"/>
                </a:cubicBezTo>
                <a:cubicBezTo>
                  <a:pt x="8973554" y="5751655"/>
                  <a:pt x="8909636" y="5755760"/>
                  <a:pt x="8845131" y="5759864"/>
                </a:cubicBezTo>
                <a:cubicBezTo>
                  <a:pt x="8843371" y="5755173"/>
                  <a:pt x="8841613" y="5750482"/>
                  <a:pt x="8839267" y="5746377"/>
                </a:cubicBezTo>
                <a:cubicBezTo>
                  <a:pt x="8818742" y="5702396"/>
                  <a:pt x="8774175" y="5679527"/>
                  <a:pt x="8729022" y="5690668"/>
                </a:cubicBezTo>
                <a:cubicBezTo>
                  <a:pt x="8683868" y="5701810"/>
                  <a:pt x="8655135" y="5739340"/>
                  <a:pt x="8655721" y="5786839"/>
                </a:cubicBezTo>
                <a:cubicBezTo>
                  <a:pt x="8656307" y="5831993"/>
                  <a:pt x="8686801" y="5868936"/>
                  <a:pt x="8731368" y="5878319"/>
                </a:cubicBezTo>
                <a:cubicBezTo>
                  <a:pt x="8776521" y="5887701"/>
                  <a:pt x="8822261" y="5864832"/>
                  <a:pt x="8839267" y="5819092"/>
                </a:cubicBezTo>
                <a:cubicBezTo>
                  <a:pt x="8846304" y="5800327"/>
                  <a:pt x="8857445" y="5796222"/>
                  <a:pt x="8873865" y="5795635"/>
                </a:cubicBezTo>
                <a:cubicBezTo>
                  <a:pt x="8883834" y="5795635"/>
                  <a:pt x="8893217" y="5793876"/>
                  <a:pt x="8903185" y="5792703"/>
                </a:cubicBezTo>
                <a:cubicBezTo>
                  <a:pt x="8949512" y="5791530"/>
                  <a:pt x="8995838" y="5789771"/>
                  <a:pt x="9042164" y="5784493"/>
                </a:cubicBezTo>
                <a:cubicBezTo>
                  <a:pt x="9049201" y="5785080"/>
                  <a:pt x="9056238" y="5785666"/>
                  <a:pt x="9062688" y="5782148"/>
                </a:cubicBezTo>
                <a:cubicBezTo>
                  <a:pt x="9076762" y="5784493"/>
                  <a:pt x="9077349" y="5796222"/>
                  <a:pt x="9080867" y="5806191"/>
                </a:cubicBezTo>
                <a:cubicBezTo>
                  <a:pt x="9094354" y="5843134"/>
                  <a:pt x="9111947" y="5877733"/>
                  <a:pt x="9134817" y="5909985"/>
                </a:cubicBezTo>
                <a:cubicBezTo>
                  <a:pt x="9164137" y="5949860"/>
                  <a:pt x="9162965" y="5949274"/>
                  <a:pt x="9134817" y="5992668"/>
                </a:cubicBezTo>
                <a:cubicBezTo>
                  <a:pt x="9120743" y="6014365"/>
                  <a:pt x="9108428" y="6024921"/>
                  <a:pt x="9079108" y="6018470"/>
                </a:cubicBezTo>
                <a:cubicBezTo>
                  <a:pt x="9038059" y="6009674"/>
                  <a:pt x="8997011" y="6037822"/>
                  <a:pt x="8981178" y="6077111"/>
                </a:cubicBezTo>
                <a:cubicBezTo>
                  <a:pt x="8965344" y="6117573"/>
                  <a:pt x="8978246" y="6163900"/>
                  <a:pt x="9012844" y="6189701"/>
                </a:cubicBezTo>
                <a:cubicBezTo>
                  <a:pt x="9046856" y="6214917"/>
                  <a:pt x="9093768" y="6214917"/>
                  <a:pt x="9127780" y="6189701"/>
                </a:cubicBezTo>
                <a:cubicBezTo>
                  <a:pt x="9162965" y="6163900"/>
                  <a:pt x="9179970" y="6115227"/>
                  <a:pt x="9158273" y="6077697"/>
                </a:cubicBezTo>
                <a:cubicBezTo>
                  <a:pt x="9140681" y="6047791"/>
                  <a:pt x="9149477" y="6029612"/>
                  <a:pt x="9167069" y="6008501"/>
                </a:cubicBezTo>
                <a:cubicBezTo>
                  <a:pt x="9172347" y="6002637"/>
                  <a:pt x="9176452" y="5996187"/>
                  <a:pt x="9180557" y="5989150"/>
                </a:cubicBezTo>
                <a:cubicBezTo>
                  <a:pt x="9188180" y="5975076"/>
                  <a:pt x="9195804" y="5976249"/>
                  <a:pt x="9207532" y="5986218"/>
                </a:cubicBezTo>
                <a:cubicBezTo>
                  <a:pt x="9250926" y="6021989"/>
                  <a:pt x="9300184" y="6047791"/>
                  <a:pt x="9354720" y="6063037"/>
                </a:cubicBezTo>
                <a:cubicBezTo>
                  <a:pt x="9363516" y="6065383"/>
                  <a:pt x="9371726" y="6067729"/>
                  <a:pt x="9372312" y="6079457"/>
                </a:cubicBezTo>
                <a:cubicBezTo>
                  <a:pt x="9370553" y="6084148"/>
                  <a:pt x="9368794" y="6090012"/>
                  <a:pt x="9369967" y="6094117"/>
                </a:cubicBezTo>
                <a:cubicBezTo>
                  <a:pt x="9358825" y="6161554"/>
                  <a:pt x="9351202" y="6229577"/>
                  <a:pt x="9344751" y="6298187"/>
                </a:cubicBezTo>
                <a:cubicBezTo>
                  <a:pt x="9341819" y="6311088"/>
                  <a:pt x="9330091" y="6309329"/>
                  <a:pt x="9321295" y="6311674"/>
                </a:cubicBezTo>
                <a:cubicBezTo>
                  <a:pt x="9301357" y="6318125"/>
                  <a:pt x="9284351" y="6328680"/>
                  <a:pt x="9270864" y="6345099"/>
                </a:cubicBezTo>
                <a:cubicBezTo>
                  <a:pt x="9236852" y="6389666"/>
                  <a:pt x="9246821" y="6452998"/>
                  <a:pt x="9293147" y="6484078"/>
                </a:cubicBezTo>
                <a:lnTo>
                  <a:pt x="9317015" y="6493620"/>
                </a:lnTo>
                <a:lnTo>
                  <a:pt x="9155689" y="6858000"/>
                </a:lnTo>
                <a:lnTo>
                  <a:pt x="0" y="6858000"/>
                </a:lnTo>
                <a:lnTo>
                  <a:pt x="552112" y="5610966"/>
                </a:lnTo>
                <a:lnTo>
                  <a:pt x="550885" y="5621088"/>
                </a:lnTo>
                <a:cubicBezTo>
                  <a:pt x="548195" y="5624450"/>
                  <a:pt x="549541" y="5627814"/>
                  <a:pt x="550213" y="5631177"/>
                </a:cubicBezTo>
                <a:cubicBezTo>
                  <a:pt x="550213" y="5635212"/>
                  <a:pt x="550213" y="5639248"/>
                  <a:pt x="548195" y="5643284"/>
                </a:cubicBezTo>
                <a:cubicBezTo>
                  <a:pt x="544832" y="5647319"/>
                  <a:pt x="546177" y="5652028"/>
                  <a:pt x="546177" y="5656737"/>
                </a:cubicBezTo>
                <a:cubicBezTo>
                  <a:pt x="545505" y="5697767"/>
                  <a:pt x="548195" y="5738124"/>
                  <a:pt x="547523" y="5779155"/>
                </a:cubicBezTo>
                <a:cubicBezTo>
                  <a:pt x="546850" y="5801352"/>
                  <a:pt x="546850" y="5822875"/>
                  <a:pt x="546850" y="5845072"/>
                </a:cubicBezTo>
                <a:cubicBezTo>
                  <a:pt x="546177" y="5851125"/>
                  <a:pt x="546177" y="5857179"/>
                  <a:pt x="545505" y="5863233"/>
                </a:cubicBezTo>
                <a:cubicBezTo>
                  <a:pt x="540796" y="5912334"/>
                  <a:pt x="523308" y="5958073"/>
                  <a:pt x="509855" y="6005157"/>
                </a:cubicBezTo>
                <a:cubicBezTo>
                  <a:pt x="498421" y="6044169"/>
                  <a:pt x="491022" y="6077801"/>
                  <a:pt x="517255" y="6112777"/>
                </a:cubicBezTo>
                <a:cubicBezTo>
                  <a:pt x="528016" y="6139682"/>
                  <a:pt x="546177" y="6153135"/>
                  <a:pt x="570392" y="6164569"/>
                </a:cubicBezTo>
                <a:cubicBezTo>
                  <a:pt x="577118" y="6167933"/>
                  <a:pt x="599988" y="6155152"/>
                  <a:pt x="606714" y="6152462"/>
                </a:cubicBezTo>
                <a:cubicBezTo>
                  <a:pt x="628237" y="6143718"/>
                  <a:pt x="665905" y="6129593"/>
                  <a:pt x="688101" y="6120848"/>
                </a:cubicBezTo>
                <a:cubicBezTo>
                  <a:pt x="764109" y="6091926"/>
                  <a:pt x="823972" y="6068384"/>
                  <a:pt x="899979" y="6040134"/>
                </a:cubicBezTo>
                <a:cubicBezTo>
                  <a:pt x="901997" y="6046860"/>
                  <a:pt x="900651" y="6060985"/>
                  <a:pt x="904015" y="6052240"/>
                </a:cubicBezTo>
                <a:cubicBezTo>
                  <a:pt x="907378" y="6050896"/>
                  <a:pt x="925538" y="6040806"/>
                  <a:pt x="929574" y="6040134"/>
                </a:cubicBezTo>
                <a:cubicBezTo>
                  <a:pt x="943027" y="6037443"/>
                  <a:pt x="939664" y="6027354"/>
                  <a:pt x="933610" y="6013901"/>
                </a:cubicBezTo>
                <a:cubicBezTo>
                  <a:pt x="920830" y="5985650"/>
                  <a:pt x="910069" y="5956728"/>
                  <a:pt x="898634" y="5927805"/>
                </a:cubicBezTo>
                <a:cubicBezTo>
                  <a:pt x="896616" y="5922424"/>
                  <a:pt x="889217" y="5888120"/>
                  <a:pt x="901324" y="5878703"/>
                </a:cubicBezTo>
                <a:cubicBezTo>
                  <a:pt x="904687" y="5876686"/>
                  <a:pt x="908051" y="5876012"/>
                  <a:pt x="910741" y="5873322"/>
                </a:cubicBezTo>
                <a:cubicBezTo>
                  <a:pt x="912086" y="5871304"/>
                  <a:pt x="935628" y="5867269"/>
                  <a:pt x="944372" y="5863233"/>
                </a:cubicBezTo>
                <a:cubicBezTo>
                  <a:pt x="1002218" y="5835655"/>
                  <a:pt x="1047285" y="5792607"/>
                  <a:pt x="1084279" y="5741488"/>
                </a:cubicBezTo>
                <a:cubicBezTo>
                  <a:pt x="1089660" y="5734088"/>
                  <a:pt x="1096386" y="5727362"/>
                  <a:pt x="1095713" y="5717273"/>
                </a:cubicBezTo>
                <a:cubicBezTo>
                  <a:pt x="1096386" y="5715255"/>
                  <a:pt x="1095713" y="5713237"/>
                  <a:pt x="1097058" y="5711892"/>
                </a:cubicBezTo>
                <a:cubicBezTo>
                  <a:pt x="1107820" y="5700458"/>
                  <a:pt x="1101094" y="5693731"/>
                  <a:pt x="1092350" y="5686332"/>
                </a:cubicBezTo>
                <a:cubicBezTo>
                  <a:pt x="1076207" y="5672880"/>
                  <a:pt x="1060737" y="5658082"/>
                  <a:pt x="1044594" y="5644629"/>
                </a:cubicBezTo>
                <a:cubicBezTo>
                  <a:pt x="1037867" y="5639248"/>
                  <a:pt x="1035177" y="5633867"/>
                  <a:pt x="1037195" y="5624450"/>
                </a:cubicBezTo>
                <a:cubicBezTo>
                  <a:pt x="1044594" y="5586783"/>
                  <a:pt x="1050647" y="5549116"/>
                  <a:pt x="1058046" y="5511449"/>
                </a:cubicBezTo>
                <a:cubicBezTo>
                  <a:pt x="1069481" y="5455621"/>
                  <a:pt x="1075534" y="5398448"/>
                  <a:pt x="1093695" y="5343966"/>
                </a:cubicBezTo>
                <a:cubicBezTo>
                  <a:pt x="1154905" y="5164374"/>
                  <a:pt x="1199970" y="4980747"/>
                  <a:pt x="1226203" y="4793084"/>
                </a:cubicBezTo>
                <a:cubicBezTo>
                  <a:pt x="1247054" y="4646452"/>
                  <a:pt x="1260507" y="4498473"/>
                  <a:pt x="1273287" y="4351169"/>
                </a:cubicBezTo>
                <a:lnTo>
                  <a:pt x="1305774" y="3908700"/>
                </a:lnTo>
                <a:lnTo>
                  <a:pt x="1319097" y="3878607"/>
                </a:lnTo>
                <a:lnTo>
                  <a:pt x="1319698" y="3878312"/>
                </a:lnTo>
                <a:cubicBezTo>
                  <a:pt x="1342567" y="3872931"/>
                  <a:pt x="1365437" y="3866877"/>
                  <a:pt x="1388306" y="3861497"/>
                </a:cubicBezTo>
                <a:cubicBezTo>
                  <a:pt x="1390996" y="3851407"/>
                  <a:pt x="1388306" y="3841318"/>
                  <a:pt x="1390324" y="3831229"/>
                </a:cubicBezTo>
                <a:cubicBezTo>
                  <a:pt x="1390324" y="3828538"/>
                  <a:pt x="1390324" y="3825847"/>
                  <a:pt x="1390324" y="3823157"/>
                </a:cubicBezTo>
                <a:lnTo>
                  <a:pt x="1383847" y="3732357"/>
                </a:lnTo>
                <a:close/>
              </a:path>
            </a:pathLst>
          </a:custGeom>
          <a:solidFill>
            <a:schemeClr val="accent4"/>
          </a:solidFill>
          <a:ln w="9293" cap="flat">
            <a:no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id="{447548EA-DD17-43F9-AACD-F23CB7F25EAD}"/>
              </a:ext>
            </a:extLst>
          </p:cNvPr>
          <p:cNvSpPr/>
          <p:nvPr userDrawn="1"/>
        </p:nvSpPr>
        <p:spPr>
          <a:xfrm>
            <a:off x="10644056" y="5716915"/>
            <a:ext cx="873784" cy="85043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accent4"/>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D3D5115-8999-478C-BF76-47C5692CB962}"/>
              </a:ext>
            </a:extLst>
          </p:cNvPr>
          <p:cNvSpPr/>
          <p:nvPr userDrawn="1"/>
        </p:nvSpPr>
        <p:spPr>
          <a:xfrm>
            <a:off x="893813" y="5721307"/>
            <a:ext cx="470839" cy="188335"/>
          </a:xfrm>
          <a:custGeom>
            <a:avLst/>
            <a:gdLst>
              <a:gd name="connsiteX0" fmla="*/ 2960 w 654032"/>
              <a:gd name="connsiteY0" fmla="*/ 269088 h 261613"/>
              <a:gd name="connsiteX1" fmla="*/ 7631 w 654032"/>
              <a:gd name="connsiteY1" fmla="*/ 222371 h 261613"/>
              <a:gd name="connsiteX2" fmla="*/ 43136 w 654032"/>
              <a:gd name="connsiteY2" fmla="*/ 205553 h 261613"/>
              <a:gd name="connsiteX3" fmla="*/ 154321 w 654032"/>
              <a:gd name="connsiteY3" fmla="*/ 143887 h 261613"/>
              <a:gd name="connsiteX4" fmla="*/ 282325 w 654032"/>
              <a:gd name="connsiteY4" fmla="*/ 0 h 261613"/>
              <a:gd name="connsiteX5" fmla="*/ 477600 w 654032"/>
              <a:gd name="connsiteY5" fmla="*/ 64469 h 261613"/>
              <a:gd name="connsiteX6" fmla="*/ 576640 w 654032"/>
              <a:gd name="connsiteY6" fmla="*/ 72878 h 261613"/>
              <a:gd name="connsiteX7" fmla="*/ 653255 w 654032"/>
              <a:gd name="connsiteY7" fmla="*/ 196210 h 261613"/>
              <a:gd name="connsiteX8" fmla="*/ 456111 w 654032"/>
              <a:gd name="connsiteY8" fmla="*/ 269088 h 261613"/>
              <a:gd name="connsiteX9" fmla="*/ 177680 w 654032"/>
              <a:gd name="connsiteY9" fmla="*/ 258810 h 261613"/>
              <a:gd name="connsiteX10" fmla="*/ 2960 w 654032"/>
              <a:gd name="connsiteY10" fmla="*/ 269088 h 26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032" h="261613">
                <a:moveTo>
                  <a:pt x="2960" y="269088"/>
                </a:moveTo>
                <a:cubicBezTo>
                  <a:pt x="-2646" y="256941"/>
                  <a:pt x="157" y="230780"/>
                  <a:pt x="7631" y="222371"/>
                </a:cubicBezTo>
                <a:cubicBezTo>
                  <a:pt x="14172" y="214896"/>
                  <a:pt x="36596" y="207422"/>
                  <a:pt x="43136" y="205553"/>
                </a:cubicBezTo>
                <a:cubicBezTo>
                  <a:pt x="87049" y="196210"/>
                  <a:pt x="119751" y="170049"/>
                  <a:pt x="154321" y="143887"/>
                </a:cubicBezTo>
                <a:cubicBezTo>
                  <a:pt x="209447" y="101842"/>
                  <a:pt x="240280" y="53257"/>
                  <a:pt x="282325" y="0"/>
                </a:cubicBezTo>
                <a:cubicBezTo>
                  <a:pt x="343991" y="51388"/>
                  <a:pt x="399116" y="65403"/>
                  <a:pt x="477600" y="64469"/>
                </a:cubicBezTo>
                <a:cubicBezTo>
                  <a:pt x="510302" y="64469"/>
                  <a:pt x="543938" y="63534"/>
                  <a:pt x="576640" y="72878"/>
                </a:cubicBezTo>
                <a:cubicBezTo>
                  <a:pt x="629897" y="87827"/>
                  <a:pt x="664467" y="142019"/>
                  <a:pt x="653255" y="196210"/>
                </a:cubicBezTo>
                <a:cubicBezTo>
                  <a:pt x="636437" y="280300"/>
                  <a:pt x="520580" y="269088"/>
                  <a:pt x="456111" y="269088"/>
                </a:cubicBezTo>
                <a:cubicBezTo>
                  <a:pt x="363612" y="268154"/>
                  <a:pt x="270179" y="258810"/>
                  <a:pt x="177680" y="258810"/>
                </a:cubicBezTo>
                <a:cubicBezTo>
                  <a:pt x="117882" y="257876"/>
                  <a:pt x="64625" y="265351"/>
                  <a:pt x="2960" y="269088"/>
                </a:cubicBezTo>
                <a:close/>
              </a:path>
            </a:pathLst>
          </a:custGeom>
          <a:solidFill>
            <a:schemeClr val="accent4">
              <a:lumMod val="50000"/>
            </a:schemeClr>
          </a:solidFill>
          <a:ln w="929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FA44E46-E220-4C0D-BAFF-7A21112D0D41}"/>
              </a:ext>
            </a:extLst>
          </p:cNvPr>
          <p:cNvSpPr/>
          <p:nvPr userDrawn="1"/>
        </p:nvSpPr>
        <p:spPr>
          <a:xfrm>
            <a:off x="489961" y="6040132"/>
            <a:ext cx="699532" cy="349766"/>
          </a:xfrm>
          <a:custGeom>
            <a:avLst/>
            <a:gdLst>
              <a:gd name="connsiteX0" fmla="*/ 33240 w 971705"/>
              <a:gd name="connsiteY0" fmla="*/ 94367 h 485852"/>
              <a:gd name="connsiteX1" fmla="*/ 93971 w 971705"/>
              <a:gd name="connsiteY1" fmla="*/ 163508 h 485852"/>
              <a:gd name="connsiteX2" fmla="*/ 129476 w 971705"/>
              <a:gd name="connsiteY2" fmla="*/ 168180 h 485852"/>
              <a:gd name="connsiteX3" fmla="*/ 569547 w 971705"/>
              <a:gd name="connsiteY3" fmla="*/ 0 h 485852"/>
              <a:gd name="connsiteX4" fmla="*/ 726514 w 971705"/>
              <a:gd name="connsiteY4" fmla="*/ 161639 h 485852"/>
              <a:gd name="connsiteX5" fmla="*/ 866664 w 971705"/>
              <a:gd name="connsiteY5" fmla="*/ 214896 h 485852"/>
              <a:gd name="connsiteX6" fmla="*/ 934871 w 971705"/>
              <a:gd name="connsiteY6" fmla="*/ 249467 h 485852"/>
              <a:gd name="connsiteX7" fmla="*/ 954492 w 971705"/>
              <a:gd name="connsiteY7" fmla="*/ 390551 h 485852"/>
              <a:gd name="connsiteX8" fmla="*/ 801261 w 971705"/>
              <a:gd name="connsiteY8" fmla="*/ 475575 h 485852"/>
              <a:gd name="connsiteX9" fmla="*/ 609723 w 971705"/>
              <a:gd name="connsiteY9" fmla="*/ 482115 h 485852"/>
              <a:gd name="connsiteX10" fmla="*/ 421922 w 971705"/>
              <a:gd name="connsiteY10" fmla="*/ 416712 h 485852"/>
              <a:gd name="connsiteX11" fmla="*/ 250005 w 971705"/>
              <a:gd name="connsiteY11" fmla="*/ 347572 h 485852"/>
              <a:gd name="connsiteX12" fmla="*/ 182733 w 971705"/>
              <a:gd name="connsiteY12" fmla="*/ 330753 h 485852"/>
              <a:gd name="connsiteX13" fmla="*/ 94906 w 971705"/>
              <a:gd name="connsiteY13" fmla="*/ 306461 h 485852"/>
              <a:gd name="connsiteX14" fmla="*/ 57532 w 971705"/>
              <a:gd name="connsiteY14" fmla="*/ 292446 h 485852"/>
              <a:gd name="connsiteX15" fmla="*/ 2407 w 971705"/>
              <a:gd name="connsiteY15" fmla="*/ 187801 h 485852"/>
              <a:gd name="connsiteX16" fmla="*/ 33240 w 971705"/>
              <a:gd name="connsiteY16" fmla="*/ 94367 h 48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1705" h="485852">
                <a:moveTo>
                  <a:pt x="33240" y="94367"/>
                </a:moveTo>
                <a:cubicBezTo>
                  <a:pt x="55664" y="113989"/>
                  <a:pt x="67810" y="148559"/>
                  <a:pt x="93971" y="163508"/>
                </a:cubicBezTo>
                <a:cubicBezTo>
                  <a:pt x="106118" y="170983"/>
                  <a:pt x="116395" y="172852"/>
                  <a:pt x="129476" y="168180"/>
                </a:cubicBezTo>
                <a:cubicBezTo>
                  <a:pt x="276166" y="112120"/>
                  <a:pt x="422856" y="56060"/>
                  <a:pt x="569547" y="0"/>
                </a:cubicBezTo>
                <a:cubicBezTo>
                  <a:pt x="592905" y="82221"/>
                  <a:pt x="648965" y="131741"/>
                  <a:pt x="726514" y="161639"/>
                </a:cubicBezTo>
                <a:cubicBezTo>
                  <a:pt x="773231" y="179392"/>
                  <a:pt x="819948" y="197144"/>
                  <a:pt x="866664" y="214896"/>
                </a:cubicBezTo>
                <a:cubicBezTo>
                  <a:pt x="890957" y="224240"/>
                  <a:pt x="913381" y="235452"/>
                  <a:pt x="934871" y="249467"/>
                </a:cubicBezTo>
                <a:cubicBezTo>
                  <a:pt x="986259" y="285906"/>
                  <a:pt x="994668" y="341965"/>
                  <a:pt x="954492" y="390551"/>
                </a:cubicBezTo>
                <a:cubicBezTo>
                  <a:pt x="915250" y="439136"/>
                  <a:pt x="859190" y="459692"/>
                  <a:pt x="801261" y="475575"/>
                </a:cubicBezTo>
                <a:cubicBezTo>
                  <a:pt x="740529" y="492393"/>
                  <a:pt x="671389" y="497065"/>
                  <a:pt x="609723" y="482115"/>
                </a:cubicBezTo>
                <a:cubicBezTo>
                  <a:pt x="545254" y="466232"/>
                  <a:pt x="483588" y="441005"/>
                  <a:pt x="421922" y="416712"/>
                </a:cubicBezTo>
                <a:cubicBezTo>
                  <a:pt x="364928" y="393354"/>
                  <a:pt x="306999" y="369995"/>
                  <a:pt x="250005" y="347572"/>
                </a:cubicBezTo>
                <a:cubicBezTo>
                  <a:pt x="227581" y="338228"/>
                  <a:pt x="206091" y="337294"/>
                  <a:pt x="182733" y="330753"/>
                </a:cubicBezTo>
                <a:cubicBezTo>
                  <a:pt x="153769" y="323279"/>
                  <a:pt x="124804" y="314870"/>
                  <a:pt x="94906" y="306461"/>
                </a:cubicBezTo>
                <a:cubicBezTo>
                  <a:pt x="81825" y="302723"/>
                  <a:pt x="69679" y="298052"/>
                  <a:pt x="57532" y="292446"/>
                </a:cubicBezTo>
                <a:cubicBezTo>
                  <a:pt x="10816" y="271891"/>
                  <a:pt x="-6936" y="238255"/>
                  <a:pt x="2407" y="187801"/>
                </a:cubicBezTo>
                <a:cubicBezTo>
                  <a:pt x="7079" y="159771"/>
                  <a:pt x="23897" y="120529"/>
                  <a:pt x="33240" y="94367"/>
                </a:cubicBezTo>
                <a:close/>
              </a:path>
            </a:pathLst>
          </a:custGeom>
          <a:solidFill>
            <a:schemeClr val="accent4">
              <a:lumMod val="50000"/>
            </a:schemeClr>
          </a:solidFill>
          <a:ln w="929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A79E7B5-FE81-414C-BC66-62FE693A21CD}"/>
              </a:ext>
            </a:extLst>
          </p:cNvPr>
          <p:cNvSpPr/>
          <p:nvPr userDrawn="1"/>
        </p:nvSpPr>
        <p:spPr>
          <a:xfrm>
            <a:off x="616803" y="2305711"/>
            <a:ext cx="803790" cy="3565153"/>
          </a:xfrm>
          <a:custGeom>
            <a:avLst/>
            <a:gdLst>
              <a:gd name="connsiteX0" fmla="*/ 303469 w 880209"/>
              <a:gd name="connsiteY0" fmla="*/ 3751377 h 3904105"/>
              <a:gd name="connsiteX1" fmla="*/ 301997 w 880209"/>
              <a:gd name="connsiteY1" fmla="*/ 3883961 h 3904105"/>
              <a:gd name="connsiteX2" fmla="*/ 310099 w 880209"/>
              <a:gd name="connsiteY2" fmla="*/ 3903849 h 3904105"/>
              <a:gd name="connsiteX3" fmla="*/ 320412 w 880209"/>
              <a:gd name="connsiteY3" fmla="*/ 3900166 h 3904105"/>
              <a:gd name="connsiteX4" fmla="*/ 303469 w 880209"/>
              <a:gd name="connsiteY4" fmla="*/ 3751377 h 3904105"/>
              <a:gd name="connsiteX5" fmla="*/ 342509 w 880209"/>
              <a:gd name="connsiteY5" fmla="*/ 3458957 h 3904105"/>
              <a:gd name="connsiteX6" fmla="*/ 303469 w 880209"/>
              <a:gd name="connsiteY6" fmla="*/ 3724125 h 3904105"/>
              <a:gd name="connsiteX7" fmla="*/ 342509 w 880209"/>
              <a:gd name="connsiteY7" fmla="*/ 3458957 h 3904105"/>
              <a:gd name="connsiteX8" fmla="*/ 556115 w 880209"/>
              <a:gd name="connsiteY8" fmla="*/ 2540448 h 3904105"/>
              <a:gd name="connsiteX9" fmla="*/ 350609 w 880209"/>
              <a:gd name="connsiteY9" fmla="*/ 3431705 h 3904105"/>
              <a:gd name="connsiteX10" fmla="*/ 394067 w 880209"/>
              <a:gd name="connsiteY10" fmla="*/ 3325637 h 3904105"/>
              <a:gd name="connsiteX11" fmla="*/ 480246 w 880209"/>
              <a:gd name="connsiteY11" fmla="*/ 2977237 h 3904105"/>
              <a:gd name="connsiteX12" fmla="*/ 543593 w 880209"/>
              <a:gd name="connsiteY12" fmla="*/ 2619262 h 3904105"/>
              <a:gd name="connsiteX13" fmla="*/ 556115 w 880209"/>
              <a:gd name="connsiteY13" fmla="*/ 2540448 h 3904105"/>
              <a:gd name="connsiteX14" fmla="*/ 620933 w 880209"/>
              <a:gd name="connsiteY14" fmla="*/ 2125020 h 3904105"/>
              <a:gd name="connsiteX15" fmla="*/ 565690 w 880209"/>
              <a:gd name="connsiteY15" fmla="*/ 2481524 h 3904105"/>
              <a:gd name="connsiteX16" fmla="*/ 620933 w 880209"/>
              <a:gd name="connsiteY16" fmla="*/ 2125020 h 3904105"/>
              <a:gd name="connsiteX17" fmla="*/ 224655 w 880209"/>
              <a:gd name="connsiteY17" fmla="*/ 1768105 h 3904105"/>
              <a:gd name="connsiteX18" fmla="*/ 256327 w 880209"/>
              <a:gd name="connsiteY18" fmla="*/ 1775579 h 3904105"/>
              <a:gd name="connsiteX19" fmla="*/ 257626 w 880209"/>
              <a:gd name="connsiteY19" fmla="*/ 1773933 h 3904105"/>
              <a:gd name="connsiteX20" fmla="*/ 348401 w 880209"/>
              <a:gd name="connsiteY20" fmla="*/ 1792088 h 3904105"/>
              <a:gd name="connsiteX21" fmla="*/ 477302 w 880209"/>
              <a:gd name="connsiteY21" fmla="*/ 1779566 h 3904105"/>
              <a:gd name="connsiteX22" fmla="*/ 259274 w 880209"/>
              <a:gd name="connsiteY22" fmla="*/ 1770727 h 3904105"/>
              <a:gd name="connsiteX23" fmla="*/ 258268 w 880209"/>
              <a:gd name="connsiteY23" fmla="*/ 1771734 h 3904105"/>
              <a:gd name="connsiteX24" fmla="*/ 0 w 880209"/>
              <a:gd name="connsiteY24" fmla="*/ 1722113 h 3904105"/>
              <a:gd name="connsiteX25" fmla="*/ 92072 w 880209"/>
              <a:gd name="connsiteY25" fmla="*/ 1743476 h 3904105"/>
              <a:gd name="connsiteX26" fmla="*/ 92074 w 880209"/>
              <a:gd name="connsiteY26" fmla="*/ 1743475 h 3904105"/>
              <a:gd name="connsiteX27" fmla="*/ 176779 w 880209"/>
              <a:gd name="connsiteY27" fmla="*/ 1758943 h 3904105"/>
              <a:gd name="connsiteX28" fmla="*/ 95594 w 880209"/>
              <a:gd name="connsiteY28" fmla="*/ 1740657 h 3904105"/>
              <a:gd name="connsiteX29" fmla="*/ 95755 w 880209"/>
              <a:gd name="connsiteY29" fmla="*/ 1740529 h 3904105"/>
              <a:gd name="connsiteX30" fmla="*/ 0 w 880209"/>
              <a:gd name="connsiteY30" fmla="*/ 1722113 h 3904105"/>
              <a:gd name="connsiteX31" fmla="*/ 517076 w 880209"/>
              <a:gd name="connsiteY31" fmla="*/ 1055512 h 3904105"/>
              <a:gd name="connsiteX32" fmla="*/ 516339 w 880209"/>
              <a:gd name="connsiteY32" fmla="*/ 1061405 h 3904105"/>
              <a:gd name="connsiteX33" fmla="*/ 591470 w 880209"/>
              <a:gd name="connsiteY33" fmla="*/ 1467995 h 3904105"/>
              <a:gd name="connsiteX34" fmla="*/ 629035 w 880209"/>
              <a:gd name="connsiteY34" fmla="*/ 1673500 h 3904105"/>
              <a:gd name="connsiteX35" fmla="*/ 632258 w 880209"/>
              <a:gd name="connsiteY35" fmla="*/ 1689335 h 3904105"/>
              <a:gd name="connsiteX36" fmla="*/ 637138 w 880209"/>
              <a:gd name="connsiteY36" fmla="*/ 1705172 h 3904105"/>
              <a:gd name="connsiteX37" fmla="*/ 635665 w 880209"/>
              <a:gd name="connsiteY37" fmla="*/ 1686389 h 3904105"/>
              <a:gd name="connsiteX38" fmla="*/ 632895 w 880209"/>
              <a:gd name="connsiteY38" fmla="*/ 1672265 h 3904105"/>
              <a:gd name="connsiteX39" fmla="*/ 633639 w 880209"/>
              <a:gd name="connsiteY39" fmla="*/ 1672027 h 3904105"/>
              <a:gd name="connsiteX40" fmla="*/ 632719 w 880209"/>
              <a:gd name="connsiteY40" fmla="*/ 1668344 h 3904105"/>
              <a:gd name="connsiteX41" fmla="*/ 623143 w 880209"/>
              <a:gd name="connsiteY41" fmla="*/ 1476098 h 3904105"/>
              <a:gd name="connsiteX42" fmla="*/ 622406 w 880209"/>
              <a:gd name="connsiteY42" fmla="*/ 1468732 h 3904105"/>
              <a:gd name="connsiteX43" fmla="*/ 589997 w 880209"/>
              <a:gd name="connsiteY43" fmla="*/ 1364875 h 3904105"/>
              <a:gd name="connsiteX44" fmla="*/ 558324 w 880209"/>
              <a:gd name="connsiteY44" fmla="*/ 1262490 h 3904105"/>
              <a:gd name="connsiteX45" fmla="*/ 556851 w 880209"/>
              <a:gd name="connsiteY45" fmla="*/ 1169682 h 3904105"/>
              <a:gd name="connsiteX46" fmla="*/ 517076 w 880209"/>
              <a:gd name="connsiteY46" fmla="*/ 1055512 h 3904105"/>
              <a:gd name="connsiteX47" fmla="*/ 778562 w 880209"/>
              <a:gd name="connsiteY47" fmla="*/ 943552 h 3904105"/>
              <a:gd name="connsiteX48" fmla="*/ 729946 w 880209"/>
              <a:gd name="connsiteY48" fmla="*/ 1009845 h 3904105"/>
              <a:gd name="connsiteX49" fmla="*/ 778562 w 880209"/>
              <a:gd name="connsiteY49" fmla="*/ 943552 h 3904105"/>
              <a:gd name="connsiteX50" fmla="*/ 278425 w 880209"/>
              <a:gd name="connsiteY50" fmla="*/ 849271 h 3904105"/>
              <a:gd name="connsiteX51" fmla="*/ 275479 w 880209"/>
              <a:gd name="connsiteY51" fmla="*/ 852217 h 3904105"/>
              <a:gd name="connsiteX52" fmla="*/ 283581 w 880209"/>
              <a:gd name="connsiteY52" fmla="*/ 858110 h 3904105"/>
              <a:gd name="connsiteX53" fmla="*/ 568636 w 880209"/>
              <a:gd name="connsiteY53" fmla="*/ 1076136 h 3904105"/>
              <a:gd name="connsiteX54" fmla="*/ 595890 w 880209"/>
              <a:gd name="connsiteY54" fmla="*/ 1080555 h 3904105"/>
              <a:gd name="connsiteX55" fmla="*/ 665128 w 880209"/>
              <a:gd name="connsiteY55" fmla="*/ 1057722 h 3904105"/>
              <a:gd name="connsiteX56" fmla="*/ 665864 w 880209"/>
              <a:gd name="connsiteY56" fmla="*/ 1056248 h 3904105"/>
              <a:gd name="connsiteX57" fmla="*/ 665128 w 880209"/>
              <a:gd name="connsiteY57" fmla="*/ 1054038 h 3904105"/>
              <a:gd name="connsiteX58" fmla="*/ 620196 w 880209"/>
              <a:gd name="connsiteY58" fmla="*/ 1058459 h 3904105"/>
              <a:gd name="connsiteX59" fmla="*/ 502344 w 880209"/>
              <a:gd name="connsiteY59" fmla="*/ 1004688 h 3904105"/>
              <a:gd name="connsiteX60" fmla="*/ 309361 w 880209"/>
              <a:gd name="connsiteY60" fmla="*/ 871368 h 3904105"/>
              <a:gd name="connsiteX61" fmla="*/ 278425 w 880209"/>
              <a:gd name="connsiteY61" fmla="*/ 849271 h 3904105"/>
              <a:gd name="connsiteX62" fmla="*/ 811706 w 880209"/>
              <a:gd name="connsiteY62" fmla="*/ 826437 h 3904105"/>
              <a:gd name="connsiteX63" fmla="*/ 880209 w 880209"/>
              <a:gd name="connsiteY63" fmla="*/ 847798 h 3904105"/>
              <a:gd name="connsiteX64" fmla="*/ 811706 w 880209"/>
              <a:gd name="connsiteY64" fmla="*/ 826437 h 3904105"/>
              <a:gd name="connsiteX65" fmla="*/ 706376 w 880209"/>
              <a:gd name="connsiteY65" fmla="*/ 698273 h 3904105"/>
              <a:gd name="connsiteX66" fmla="*/ 796976 w 880209"/>
              <a:gd name="connsiteY66" fmla="*/ 810233 h 3904105"/>
              <a:gd name="connsiteX67" fmla="*/ 706376 w 880209"/>
              <a:gd name="connsiteY67" fmla="*/ 698273 h 3904105"/>
              <a:gd name="connsiteX68" fmla="*/ 643767 w 880209"/>
              <a:gd name="connsiteY68" fmla="*/ 584104 h 3904105"/>
              <a:gd name="connsiteX69" fmla="*/ 727738 w 880209"/>
              <a:gd name="connsiteY69" fmla="*/ 612094 h 3904105"/>
              <a:gd name="connsiteX70" fmla="*/ 643767 w 880209"/>
              <a:gd name="connsiteY70" fmla="*/ 584104 h 3904105"/>
              <a:gd name="connsiteX71" fmla="*/ 828649 w 880209"/>
              <a:gd name="connsiteY71" fmla="*/ 555377 h 3904105"/>
              <a:gd name="connsiteX72" fmla="*/ 734366 w 880209"/>
              <a:gd name="connsiteY72" fmla="*/ 611357 h 3904105"/>
              <a:gd name="connsiteX73" fmla="*/ 771196 w 880209"/>
              <a:gd name="connsiteY73" fmla="*/ 608411 h 3904105"/>
              <a:gd name="connsiteX74" fmla="*/ 816863 w 880209"/>
              <a:gd name="connsiteY74" fmla="*/ 570845 h 3904105"/>
              <a:gd name="connsiteX75" fmla="*/ 828649 w 880209"/>
              <a:gd name="connsiteY75" fmla="*/ 555377 h 3904105"/>
              <a:gd name="connsiteX76" fmla="*/ 686488 w 880209"/>
              <a:gd name="connsiteY76" fmla="*/ 385965 h 3904105"/>
              <a:gd name="connsiteX77" fmla="*/ 683542 w 880209"/>
              <a:gd name="connsiteY77" fmla="*/ 387438 h 3904105"/>
              <a:gd name="connsiteX78" fmla="*/ 695327 w 880209"/>
              <a:gd name="connsiteY78" fmla="*/ 452993 h 3904105"/>
              <a:gd name="connsiteX79" fmla="*/ 717425 w 880209"/>
              <a:gd name="connsiteY79" fmla="*/ 573793 h 3904105"/>
              <a:gd name="connsiteX80" fmla="*/ 734367 w 880209"/>
              <a:gd name="connsiteY80" fmla="*/ 584842 h 3904105"/>
              <a:gd name="connsiteX81" fmla="*/ 743206 w 880209"/>
              <a:gd name="connsiteY81" fmla="*/ 582632 h 3904105"/>
              <a:gd name="connsiteX82" fmla="*/ 751308 w 880209"/>
              <a:gd name="connsiteY82" fmla="*/ 568637 h 3904105"/>
              <a:gd name="connsiteX83" fmla="*/ 723318 w 880209"/>
              <a:gd name="connsiteY83" fmla="*/ 488349 h 3904105"/>
              <a:gd name="connsiteX84" fmla="*/ 686488 w 880209"/>
              <a:gd name="connsiteY84" fmla="*/ 385965 h 3904105"/>
              <a:gd name="connsiteX85" fmla="*/ 373943 w 880209"/>
              <a:gd name="connsiteY85" fmla="*/ 235704 h 3904105"/>
              <a:gd name="connsiteX86" fmla="*/ 389687 w 880209"/>
              <a:gd name="connsiteY86" fmla="*/ 268482 h 3904105"/>
              <a:gd name="connsiteX87" fmla="*/ 398210 w 880209"/>
              <a:gd name="connsiteY87" fmla="*/ 283454 h 3904105"/>
              <a:gd name="connsiteX88" fmla="*/ 383756 w 880209"/>
              <a:gd name="connsiteY88" fmla="*/ 268850 h 3904105"/>
              <a:gd name="connsiteX89" fmla="*/ 390385 w 880209"/>
              <a:gd name="connsiteY89" fmla="*/ 280635 h 3904105"/>
              <a:gd name="connsiteX90" fmla="*/ 542119 w 880209"/>
              <a:gd name="connsiteY90" fmla="*/ 465515 h 3904105"/>
              <a:gd name="connsiteX91" fmla="*/ 617250 w 880209"/>
              <a:gd name="connsiteY91" fmla="*/ 554641 h 3904105"/>
              <a:gd name="connsiteX92" fmla="*/ 626826 w 880209"/>
              <a:gd name="connsiteY92" fmla="*/ 563479 h 3904105"/>
              <a:gd name="connsiteX93" fmla="*/ 617250 w 880209"/>
              <a:gd name="connsiteY93" fmla="*/ 550958 h 3904105"/>
              <a:gd name="connsiteX94" fmla="*/ 617250 w 880209"/>
              <a:gd name="connsiteY94" fmla="*/ 551695 h 3904105"/>
              <a:gd name="connsiteX95" fmla="*/ 576738 w 880209"/>
              <a:gd name="connsiteY95" fmla="*/ 491295 h 3904105"/>
              <a:gd name="connsiteX96" fmla="*/ 470671 w 880209"/>
              <a:gd name="connsiteY96" fmla="*/ 361658 h 3904105"/>
              <a:gd name="connsiteX97" fmla="*/ 428318 w 880209"/>
              <a:gd name="connsiteY97" fmla="*/ 313873 h 3904105"/>
              <a:gd name="connsiteX98" fmla="*/ 405989 w 880209"/>
              <a:gd name="connsiteY98" fmla="*/ 291313 h 3904105"/>
              <a:gd name="connsiteX99" fmla="*/ 401565 w 880209"/>
              <a:gd name="connsiteY99" fmla="*/ 260195 h 3904105"/>
              <a:gd name="connsiteX100" fmla="*/ 373943 w 880209"/>
              <a:gd name="connsiteY100" fmla="*/ 235704 h 3904105"/>
              <a:gd name="connsiteX101" fmla="*/ 283344 w 880209"/>
              <a:gd name="connsiteY101" fmla="*/ 131846 h 3904105"/>
              <a:gd name="connsiteX102" fmla="*/ 362894 w 880209"/>
              <a:gd name="connsiteY102" fmla="*/ 216553 h 3904105"/>
              <a:gd name="connsiteX103" fmla="*/ 283344 w 880209"/>
              <a:gd name="connsiteY103" fmla="*/ 131846 h 3904105"/>
              <a:gd name="connsiteX104" fmla="*/ 93308 w 880209"/>
              <a:gd name="connsiteY104" fmla="*/ 0 h 3904105"/>
              <a:gd name="connsiteX105" fmla="*/ 216316 w 880209"/>
              <a:gd name="connsiteY105" fmla="*/ 95755 h 3904105"/>
              <a:gd name="connsiteX106" fmla="*/ 264929 w 880209"/>
              <a:gd name="connsiteY106" fmla="*/ 119325 h 3904105"/>
              <a:gd name="connsiteX107" fmla="*/ 93308 w 880209"/>
              <a:gd name="connsiteY107" fmla="*/ 0 h 390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80209" h="3904105">
                <a:moveTo>
                  <a:pt x="303469" y="3751377"/>
                </a:moveTo>
                <a:cubicBezTo>
                  <a:pt x="297577" y="3795572"/>
                  <a:pt x="296840" y="3839767"/>
                  <a:pt x="301997" y="3883961"/>
                </a:cubicBezTo>
                <a:cubicBezTo>
                  <a:pt x="302733" y="3891327"/>
                  <a:pt x="301997" y="3899429"/>
                  <a:pt x="310099" y="3903849"/>
                </a:cubicBezTo>
                <a:cubicBezTo>
                  <a:pt x="316729" y="3904585"/>
                  <a:pt x="319676" y="3903849"/>
                  <a:pt x="320412" y="3900166"/>
                </a:cubicBezTo>
                <a:cubicBezTo>
                  <a:pt x="318939" y="3850079"/>
                  <a:pt x="310099" y="3800728"/>
                  <a:pt x="303469" y="3751377"/>
                </a:cubicBezTo>
                <a:close/>
                <a:moveTo>
                  <a:pt x="342509" y="3458957"/>
                </a:moveTo>
                <a:cubicBezTo>
                  <a:pt x="299050" y="3525249"/>
                  <a:pt x="280635" y="3654887"/>
                  <a:pt x="303469" y="3724125"/>
                </a:cubicBezTo>
                <a:cubicBezTo>
                  <a:pt x="312308" y="3634999"/>
                  <a:pt x="327777" y="3547347"/>
                  <a:pt x="342509" y="3458957"/>
                </a:cubicBezTo>
                <a:close/>
                <a:moveTo>
                  <a:pt x="556115" y="2540448"/>
                </a:moveTo>
                <a:cubicBezTo>
                  <a:pt x="482457" y="2836552"/>
                  <a:pt x="408798" y="3131918"/>
                  <a:pt x="350609" y="3431705"/>
                </a:cubicBezTo>
                <a:cubicBezTo>
                  <a:pt x="369023" y="3397822"/>
                  <a:pt x="381545" y="3361730"/>
                  <a:pt x="394067" y="3325637"/>
                </a:cubicBezTo>
                <a:cubicBezTo>
                  <a:pt x="433106" y="3212205"/>
                  <a:pt x="457413" y="3095090"/>
                  <a:pt x="480246" y="2977237"/>
                </a:cubicBezTo>
                <a:cubicBezTo>
                  <a:pt x="503817" y="2857912"/>
                  <a:pt x="523705" y="2738587"/>
                  <a:pt x="543593" y="2619262"/>
                </a:cubicBezTo>
                <a:cubicBezTo>
                  <a:pt x="548012" y="2592745"/>
                  <a:pt x="551695" y="2566965"/>
                  <a:pt x="556115" y="2540448"/>
                </a:cubicBezTo>
                <a:close/>
                <a:moveTo>
                  <a:pt x="620933" y="2125020"/>
                </a:moveTo>
                <a:cubicBezTo>
                  <a:pt x="602519" y="2244346"/>
                  <a:pt x="584104" y="2362935"/>
                  <a:pt x="565690" y="2481524"/>
                </a:cubicBezTo>
                <a:cubicBezTo>
                  <a:pt x="607675" y="2366618"/>
                  <a:pt x="608411" y="2245082"/>
                  <a:pt x="620933" y="2125020"/>
                </a:cubicBezTo>
                <a:close/>
                <a:moveTo>
                  <a:pt x="224655" y="1768105"/>
                </a:moveTo>
                <a:cubicBezTo>
                  <a:pt x="234967" y="1769973"/>
                  <a:pt x="246016" y="1772776"/>
                  <a:pt x="256327" y="1775579"/>
                </a:cubicBezTo>
                <a:lnTo>
                  <a:pt x="257626" y="1773933"/>
                </a:lnTo>
                <a:lnTo>
                  <a:pt x="348401" y="1792088"/>
                </a:lnTo>
                <a:cubicBezTo>
                  <a:pt x="385967" y="1800928"/>
                  <a:pt x="438263" y="1796508"/>
                  <a:pt x="477302" y="1779566"/>
                </a:cubicBezTo>
                <a:cubicBezTo>
                  <a:pt x="402907" y="1781776"/>
                  <a:pt x="330723" y="1780303"/>
                  <a:pt x="259274" y="1770727"/>
                </a:cubicBezTo>
                <a:lnTo>
                  <a:pt x="258268" y="1771734"/>
                </a:lnTo>
                <a:close/>
                <a:moveTo>
                  <a:pt x="0" y="1722113"/>
                </a:moveTo>
                <a:cubicBezTo>
                  <a:pt x="30200" y="1728743"/>
                  <a:pt x="61136" y="1736110"/>
                  <a:pt x="92072" y="1743476"/>
                </a:cubicBezTo>
                <a:lnTo>
                  <a:pt x="92074" y="1743475"/>
                </a:lnTo>
                <a:lnTo>
                  <a:pt x="176779" y="1758943"/>
                </a:lnTo>
                <a:lnTo>
                  <a:pt x="95594" y="1740657"/>
                </a:lnTo>
                <a:lnTo>
                  <a:pt x="95755" y="1740529"/>
                </a:lnTo>
                <a:cubicBezTo>
                  <a:pt x="64818" y="1730216"/>
                  <a:pt x="32409" y="1726533"/>
                  <a:pt x="0" y="1722113"/>
                </a:cubicBezTo>
                <a:close/>
                <a:moveTo>
                  <a:pt x="517076" y="1055512"/>
                </a:moveTo>
                <a:cubicBezTo>
                  <a:pt x="515602" y="1057722"/>
                  <a:pt x="516339" y="1059195"/>
                  <a:pt x="516339" y="1061405"/>
                </a:cubicBezTo>
                <a:cubicBezTo>
                  <a:pt x="541383" y="1196935"/>
                  <a:pt x="566426" y="1332465"/>
                  <a:pt x="591470" y="1467995"/>
                </a:cubicBezTo>
                <a:cubicBezTo>
                  <a:pt x="603992" y="1536497"/>
                  <a:pt x="616514" y="1604998"/>
                  <a:pt x="629035" y="1673500"/>
                </a:cubicBezTo>
                <a:lnTo>
                  <a:pt x="632258" y="1689335"/>
                </a:lnTo>
                <a:cubicBezTo>
                  <a:pt x="633087" y="1694676"/>
                  <a:pt x="634192" y="1700016"/>
                  <a:pt x="637138" y="1705172"/>
                </a:cubicBezTo>
                <a:cubicBezTo>
                  <a:pt x="636401" y="1698911"/>
                  <a:pt x="636217" y="1692650"/>
                  <a:pt x="635665" y="1686389"/>
                </a:cubicBezTo>
                <a:lnTo>
                  <a:pt x="632895" y="1672265"/>
                </a:lnTo>
                <a:lnTo>
                  <a:pt x="633639" y="1672027"/>
                </a:lnTo>
                <a:cubicBezTo>
                  <a:pt x="634008" y="1671106"/>
                  <a:pt x="633455" y="1669817"/>
                  <a:pt x="632719" y="1668344"/>
                </a:cubicBezTo>
                <a:cubicBezTo>
                  <a:pt x="627563" y="1604262"/>
                  <a:pt x="622406" y="1540180"/>
                  <a:pt x="623143" y="1476098"/>
                </a:cubicBezTo>
                <a:cubicBezTo>
                  <a:pt x="623143" y="1473888"/>
                  <a:pt x="622406" y="1470942"/>
                  <a:pt x="622406" y="1468732"/>
                </a:cubicBezTo>
                <a:cubicBezTo>
                  <a:pt x="617987" y="1431903"/>
                  <a:pt x="603255" y="1398757"/>
                  <a:pt x="589997" y="1364875"/>
                </a:cubicBezTo>
                <a:cubicBezTo>
                  <a:pt x="577475" y="1330992"/>
                  <a:pt x="560534" y="1299319"/>
                  <a:pt x="558324" y="1262490"/>
                </a:cubicBezTo>
                <a:cubicBezTo>
                  <a:pt x="556851" y="1231554"/>
                  <a:pt x="558324" y="1200618"/>
                  <a:pt x="556851" y="1169682"/>
                </a:cubicBezTo>
                <a:cubicBezTo>
                  <a:pt x="554641" y="1127697"/>
                  <a:pt x="535490" y="1091605"/>
                  <a:pt x="517076" y="1055512"/>
                </a:cubicBezTo>
                <a:close/>
                <a:moveTo>
                  <a:pt x="778562" y="943552"/>
                </a:moveTo>
                <a:cubicBezTo>
                  <a:pt x="763093" y="966386"/>
                  <a:pt x="748361" y="989220"/>
                  <a:pt x="729946" y="1009845"/>
                </a:cubicBezTo>
                <a:cubicBezTo>
                  <a:pt x="759410" y="997323"/>
                  <a:pt x="766776" y="969333"/>
                  <a:pt x="778562" y="943552"/>
                </a:cubicBezTo>
                <a:close/>
                <a:moveTo>
                  <a:pt x="278425" y="849271"/>
                </a:moveTo>
                <a:cubicBezTo>
                  <a:pt x="277688" y="850007"/>
                  <a:pt x="276215" y="851481"/>
                  <a:pt x="275479" y="852217"/>
                </a:cubicBezTo>
                <a:cubicBezTo>
                  <a:pt x="278425" y="854427"/>
                  <a:pt x="280635" y="855900"/>
                  <a:pt x="283581" y="858110"/>
                </a:cubicBezTo>
                <a:cubicBezTo>
                  <a:pt x="378600" y="931031"/>
                  <a:pt x="473617" y="1003216"/>
                  <a:pt x="568636" y="1076136"/>
                </a:cubicBezTo>
                <a:cubicBezTo>
                  <a:pt x="577475" y="1083502"/>
                  <a:pt x="585577" y="1084238"/>
                  <a:pt x="595890" y="1080555"/>
                </a:cubicBezTo>
                <a:cubicBezTo>
                  <a:pt x="618724" y="1072453"/>
                  <a:pt x="642294" y="1065087"/>
                  <a:pt x="665128" y="1057722"/>
                </a:cubicBezTo>
                <a:cubicBezTo>
                  <a:pt x="665864" y="1057722"/>
                  <a:pt x="665864" y="1057722"/>
                  <a:pt x="665864" y="1056248"/>
                </a:cubicBezTo>
                <a:cubicBezTo>
                  <a:pt x="666601" y="1055512"/>
                  <a:pt x="665864" y="1054776"/>
                  <a:pt x="665128" y="1054038"/>
                </a:cubicBezTo>
                <a:cubicBezTo>
                  <a:pt x="650396" y="1055512"/>
                  <a:pt x="636401" y="1061405"/>
                  <a:pt x="620196" y="1058459"/>
                </a:cubicBezTo>
                <a:cubicBezTo>
                  <a:pt x="576002" y="1050356"/>
                  <a:pt x="539173" y="1027522"/>
                  <a:pt x="502344" y="1004688"/>
                </a:cubicBezTo>
                <a:cubicBezTo>
                  <a:pt x="436052" y="962703"/>
                  <a:pt x="372707" y="917773"/>
                  <a:pt x="309361" y="871368"/>
                </a:cubicBezTo>
                <a:cubicBezTo>
                  <a:pt x="299049" y="864003"/>
                  <a:pt x="288737" y="856637"/>
                  <a:pt x="278425" y="849271"/>
                </a:cubicBezTo>
                <a:close/>
                <a:moveTo>
                  <a:pt x="811706" y="826437"/>
                </a:moveTo>
                <a:cubicBezTo>
                  <a:pt x="838223" y="862529"/>
                  <a:pt x="830858" y="861057"/>
                  <a:pt x="880209" y="847798"/>
                </a:cubicBezTo>
                <a:cubicBezTo>
                  <a:pt x="854428" y="845589"/>
                  <a:pt x="834540" y="838222"/>
                  <a:pt x="811706" y="826437"/>
                </a:cubicBezTo>
                <a:close/>
                <a:moveTo>
                  <a:pt x="706376" y="698273"/>
                </a:moveTo>
                <a:cubicBezTo>
                  <a:pt x="730683" y="740994"/>
                  <a:pt x="756464" y="782243"/>
                  <a:pt x="796976" y="810233"/>
                </a:cubicBezTo>
                <a:cubicBezTo>
                  <a:pt x="766776" y="773404"/>
                  <a:pt x="736576" y="735839"/>
                  <a:pt x="706376" y="698273"/>
                </a:cubicBezTo>
                <a:close/>
                <a:moveTo>
                  <a:pt x="643767" y="584104"/>
                </a:moveTo>
                <a:cubicBezTo>
                  <a:pt x="654816" y="613567"/>
                  <a:pt x="700485" y="626826"/>
                  <a:pt x="727738" y="612094"/>
                </a:cubicBezTo>
                <a:cubicBezTo>
                  <a:pt x="699011" y="602518"/>
                  <a:pt x="672494" y="593679"/>
                  <a:pt x="643767" y="584104"/>
                </a:cubicBezTo>
                <a:close/>
                <a:moveTo>
                  <a:pt x="828649" y="555377"/>
                </a:moveTo>
                <a:cubicBezTo>
                  <a:pt x="796975" y="578948"/>
                  <a:pt x="768249" y="597362"/>
                  <a:pt x="734366" y="611357"/>
                </a:cubicBezTo>
                <a:cubicBezTo>
                  <a:pt x="749098" y="623143"/>
                  <a:pt x="760147" y="619460"/>
                  <a:pt x="771196" y="608411"/>
                </a:cubicBezTo>
                <a:cubicBezTo>
                  <a:pt x="785927" y="595153"/>
                  <a:pt x="801395" y="583367"/>
                  <a:pt x="816863" y="570845"/>
                </a:cubicBezTo>
                <a:cubicBezTo>
                  <a:pt x="820546" y="567162"/>
                  <a:pt x="824966" y="564216"/>
                  <a:pt x="828649" y="555377"/>
                </a:cubicBezTo>
                <a:close/>
                <a:moveTo>
                  <a:pt x="686488" y="385965"/>
                </a:moveTo>
                <a:cubicBezTo>
                  <a:pt x="685752" y="385965"/>
                  <a:pt x="685016" y="386701"/>
                  <a:pt x="683542" y="387438"/>
                </a:cubicBezTo>
                <a:cubicBezTo>
                  <a:pt x="687225" y="409536"/>
                  <a:pt x="691645" y="430896"/>
                  <a:pt x="695327" y="452993"/>
                </a:cubicBezTo>
                <a:cubicBezTo>
                  <a:pt x="702694" y="493506"/>
                  <a:pt x="710059" y="533280"/>
                  <a:pt x="717425" y="573793"/>
                </a:cubicBezTo>
                <a:cubicBezTo>
                  <a:pt x="718898" y="584106"/>
                  <a:pt x="723318" y="589261"/>
                  <a:pt x="734367" y="584842"/>
                </a:cubicBezTo>
                <a:cubicBezTo>
                  <a:pt x="737313" y="583368"/>
                  <a:pt x="740260" y="582632"/>
                  <a:pt x="743206" y="582632"/>
                </a:cubicBezTo>
                <a:cubicBezTo>
                  <a:pt x="752781" y="581895"/>
                  <a:pt x="754991" y="578213"/>
                  <a:pt x="751308" y="568637"/>
                </a:cubicBezTo>
                <a:cubicBezTo>
                  <a:pt x="741732" y="542120"/>
                  <a:pt x="732893" y="514866"/>
                  <a:pt x="723318" y="488349"/>
                </a:cubicBezTo>
                <a:cubicBezTo>
                  <a:pt x="711533" y="453731"/>
                  <a:pt x="699011" y="419847"/>
                  <a:pt x="686488" y="385965"/>
                </a:cubicBezTo>
                <a:close/>
                <a:moveTo>
                  <a:pt x="373943" y="235704"/>
                </a:moveTo>
                <a:cubicBezTo>
                  <a:pt x="380204" y="246385"/>
                  <a:pt x="384807" y="257617"/>
                  <a:pt x="389687" y="268482"/>
                </a:cubicBezTo>
                <a:lnTo>
                  <a:pt x="398210" y="283454"/>
                </a:lnTo>
                <a:lnTo>
                  <a:pt x="383756" y="268850"/>
                </a:lnTo>
                <a:cubicBezTo>
                  <a:pt x="383756" y="274006"/>
                  <a:pt x="387439" y="276952"/>
                  <a:pt x="390385" y="280635"/>
                </a:cubicBezTo>
                <a:cubicBezTo>
                  <a:pt x="441209" y="342507"/>
                  <a:pt x="491296" y="404379"/>
                  <a:pt x="542119" y="465515"/>
                </a:cubicBezTo>
                <a:cubicBezTo>
                  <a:pt x="567163" y="495714"/>
                  <a:pt x="589997" y="526651"/>
                  <a:pt x="617250" y="554641"/>
                </a:cubicBezTo>
                <a:cubicBezTo>
                  <a:pt x="617987" y="558323"/>
                  <a:pt x="618724" y="562006"/>
                  <a:pt x="626826" y="563479"/>
                </a:cubicBezTo>
                <a:cubicBezTo>
                  <a:pt x="622406" y="557587"/>
                  <a:pt x="620196" y="554641"/>
                  <a:pt x="617250" y="550958"/>
                </a:cubicBezTo>
                <a:lnTo>
                  <a:pt x="617250" y="551695"/>
                </a:lnTo>
                <a:cubicBezTo>
                  <a:pt x="603991" y="531070"/>
                  <a:pt x="590733" y="511183"/>
                  <a:pt x="576738" y="491295"/>
                </a:cubicBezTo>
                <a:cubicBezTo>
                  <a:pt x="544329" y="445628"/>
                  <a:pt x="508237" y="402906"/>
                  <a:pt x="470671" y="361658"/>
                </a:cubicBezTo>
                <a:cubicBezTo>
                  <a:pt x="456308" y="345822"/>
                  <a:pt x="442497" y="329618"/>
                  <a:pt x="428318" y="313873"/>
                </a:cubicBezTo>
                <a:lnTo>
                  <a:pt x="405989" y="291313"/>
                </a:lnTo>
                <a:lnTo>
                  <a:pt x="401565" y="260195"/>
                </a:lnTo>
                <a:cubicBezTo>
                  <a:pt x="396040" y="249699"/>
                  <a:pt x="386833" y="241596"/>
                  <a:pt x="373943" y="235704"/>
                </a:cubicBezTo>
                <a:close/>
                <a:moveTo>
                  <a:pt x="283344" y="131846"/>
                </a:moveTo>
                <a:cubicBezTo>
                  <a:pt x="316490" y="153943"/>
                  <a:pt x="329748" y="194455"/>
                  <a:pt x="362894" y="216553"/>
                </a:cubicBezTo>
                <a:cubicBezTo>
                  <a:pt x="345216" y="179724"/>
                  <a:pt x="322382" y="148788"/>
                  <a:pt x="283344" y="131846"/>
                </a:cubicBezTo>
                <a:close/>
                <a:moveTo>
                  <a:pt x="93308" y="0"/>
                </a:moveTo>
                <a:cubicBezTo>
                  <a:pt x="133083" y="33882"/>
                  <a:pt x="174331" y="65555"/>
                  <a:pt x="216316" y="95755"/>
                </a:cubicBezTo>
                <a:cubicBezTo>
                  <a:pt x="230311" y="106803"/>
                  <a:pt x="243569" y="120062"/>
                  <a:pt x="264929" y="119325"/>
                </a:cubicBezTo>
                <a:cubicBezTo>
                  <a:pt x="207477" y="79550"/>
                  <a:pt x="150024" y="39775"/>
                  <a:pt x="93308" y="0"/>
                </a:cubicBezTo>
                <a:close/>
              </a:path>
            </a:pathLst>
          </a:custGeom>
          <a:solidFill>
            <a:schemeClr val="accent4">
              <a:lumMod val="50000"/>
            </a:schemeClr>
          </a:solidFill>
          <a:ln w="9293"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3B97EDE4-557B-4866-937A-246D356D3E9B}"/>
              </a:ext>
            </a:extLst>
          </p:cNvPr>
          <p:cNvSpPr/>
          <p:nvPr userDrawn="1"/>
        </p:nvSpPr>
        <p:spPr>
          <a:xfrm>
            <a:off x="530413" y="1457403"/>
            <a:ext cx="531375" cy="753341"/>
          </a:xfrm>
          <a:custGeom>
            <a:avLst/>
            <a:gdLst>
              <a:gd name="connsiteX0" fmla="*/ 649769 w 738122"/>
              <a:gd name="connsiteY0" fmla="*/ 968144 h 1046452"/>
              <a:gd name="connsiteX1" fmla="*/ 704894 w 738122"/>
              <a:gd name="connsiteY1" fmla="*/ 887791 h 1046452"/>
              <a:gd name="connsiteX2" fmla="*/ 732924 w 738122"/>
              <a:gd name="connsiteY2" fmla="*/ 780343 h 1046452"/>
              <a:gd name="connsiteX3" fmla="*/ 736662 w 738122"/>
              <a:gd name="connsiteY3" fmla="*/ 597214 h 1046452"/>
              <a:gd name="connsiteX4" fmla="*/ 726384 w 738122"/>
              <a:gd name="connsiteY4" fmla="*/ 547694 h 1046452"/>
              <a:gd name="connsiteX5" fmla="*/ 695551 w 738122"/>
              <a:gd name="connsiteY5" fmla="*/ 498174 h 1046452"/>
              <a:gd name="connsiteX6" fmla="*/ 689945 w 738122"/>
              <a:gd name="connsiteY6" fmla="*/ 450524 h 1046452"/>
              <a:gd name="connsiteX7" fmla="*/ 696485 w 738122"/>
              <a:gd name="connsiteY7" fmla="*/ 367368 h 1046452"/>
              <a:gd name="connsiteX8" fmla="*/ 690879 w 738122"/>
              <a:gd name="connsiteY8" fmla="*/ 315045 h 1046452"/>
              <a:gd name="connsiteX9" fmla="*/ 669390 w 738122"/>
              <a:gd name="connsiteY9" fmla="*/ 253379 h 1046452"/>
              <a:gd name="connsiteX10" fmla="*/ 587169 w 738122"/>
              <a:gd name="connsiteY10" fmla="*/ 111361 h 1046452"/>
              <a:gd name="connsiteX11" fmla="*/ 485326 w 738122"/>
              <a:gd name="connsiteY11" fmla="*/ 17928 h 1046452"/>
              <a:gd name="connsiteX12" fmla="*/ 441413 w 738122"/>
              <a:gd name="connsiteY12" fmla="*/ 5781 h 1046452"/>
              <a:gd name="connsiteX13" fmla="*/ 287248 w 738122"/>
              <a:gd name="connsiteY13" fmla="*/ 12322 h 1046452"/>
              <a:gd name="connsiteX14" fmla="*/ 139623 w 738122"/>
              <a:gd name="connsiteY14" fmla="*/ 59973 h 1046452"/>
              <a:gd name="connsiteX15" fmla="*/ 42453 w 738122"/>
              <a:gd name="connsiteY15" fmla="*/ 172092 h 1046452"/>
              <a:gd name="connsiteX16" fmla="*/ 408 w 738122"/>
              <a:gd name="connsiteY16" fmla="*/ 364565 h 1046452"/>
              <a:gd name="connsiteX17" fmla="*/ 48059 w 738122"/>
              <a:gd name="connsiteY17" fmla="*/ 544891 h 1046452"/>
              <a:gd name="connsiteX18" fmla="*/ 48059 w 738122"/>
              <a:gd name="connsiteY18" fmla="*/ 544891 h 1046452"/>
              <a:gd name="connsiteX19" fmla="*/ 50862 w 738122"/>
              <a:gd name="connsiteY19" fmla="*/ 548628 h 1046452"/>
              <a:gd name="connsiteX20" fmla="*/ 51796 w 738122"/>
              <a:gd name="connsiteY20" fmla="*/ 548628 h 1046452"/>
              <a:gd name="connsiteX21" fmla="*/ 74220 w 738122"/>
              <a:gd name="connsiteY21" fmla="*/ 640193 h 1046452"/>
              <a:gd name="connsiteX22" fmla="*/ 106922 w 738122"/>
              <a:gd name="connsiteY22" fmla="*/ 692516 h 1046452"/>
              <a:gd name="connsiteX23" fmla="*/ 145229 w 738122"/>
              <a:gd name="connsiteY23" fmla="*/ 747641 h 1046452"/>
              <a:gd name="connsiteX24" fmla="*/ 183537 w 738122"/>
              <a:gd name="connsiteY24" fmla="*/ 946654 h 1046452"/>
              <a:gd name="connsiteX25" fmla="*/ 576891 w 738122"/>
              <a:gd name="connsiteY25" fmla="*/ 1049431 h 1046452"/>
              <a:gd name="connsiteX26" fmla="*/ 593709 w 738122"/>
              <a:gd name="connsiteY26" fmla="*/ 1054102 h 1046452"/>
              <a:gd name="connsiteX27" fmla="*/ 596512 w 738122"/>
              <a:gd name="connsiteY27" fmla="*/ 1016729 h 10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22" h="1046452">
                <a:moveTo>
                  <a:pt x="649769" y="968144"/>
                </a:moveTo>
                <a:cubicBezTo>
                  <a:pt x="674062" y="943851"/>
                  <a:pt x="693683" y="919558"/>
                  <a:pt x="704894" y="887791"/>
                </a:cubicBezTo>
                <a:cubicBezTo>
                  <a:pt x="717041" y="852286"/>
                  <a:pt x="727318" y="816782"/>
                  <a:pt x="732924" y="780343"/>
                </a:cubicBezTo>
                <a:cubicBezTo>
                  <a:pt x="743202" y="720546"/>
                  <a:pt x="745071" y="657945"/>
                  <a:pt x="736662" y="597214"/>
                </a:cubicBezTo>
                <a:cubicBezTo>
                  <a:pt x="733859" y="580396"/>
                  <a:pt x="731056" y="563578"/>
                  <a:pt x="726384" y="547694"/>
                </a:cubicBezTo>
                <a:cubicBezTo>
                  <a:pt x="721712" y="529007"/>
                  <a:pt x="711435" y="510321"/>
                  <a:pt x="695551" y="498174"/>
                </a:cubicBezTo>
                <a:cubicBezTo>
                  <a:pt x="687142" y="491634"/>
                  <a:pt x="689945" y="458933"/>
                  <a:pt x="689945" y="450524"/>
                </a:cubicBezTo>
                <a:cubicBezTo>
                  <a:pt x="691814" y="422494"/>
                  <a:pt x="702092" y="395398"/>
                  <a:pt x="696485" y="367368"/>
                </a:cubicBezTo>
                <a:cubicBezTo>
                  <a:pt x="692748" y="350550"/>
                  <a:pt x="693683" y="332798"/>
                  <a:pt x="690879" y="315045"/>
                </a:cubicBezTo>
                <a:cubicBezTo>
                  <a:pt x="687142" y="292621"/>
                  <a:pt x="681536" y="273000"/>
                  <a:pt x="669390" y="253379"/>
                </a:cubicBezTo>
                <a:cubicBezTo>
                  <a:pt x="640426" y="206663"/>
                  <a:pt x="612396" y="159946"/>
                  <a:pt x="587169" y="111361"/>
                </a:cubicBezTo>
                <a:cubicBezTo>
                  <a:pt x="564745" y="68382"/>
                  <a:pt x="532977" y="33811"/>
                  <a:pt x="485326" y="17928"/>
                </a:cubicBezTo>
                <a:cubicBezTo>
                  <a:pt x="471311" y="13256"/>
                  <a:pt x="456362" y="9519"/>
                  <a:pt x="441413" y="5781"/>
                </a:cubicBezTo>
                <a:cubicBezTo>
                  <a:pt x="390024" y="-6365"/>
                  <a:pt x="338636" y="2978"/>
                  <a:pt x="287248" y="12322"/>
                </a:cubicBezTo>
                <a:cubicBezTo>
                  <a:pt x="235860" y="21665"/>
                  <a:pt x="185406" y="35680"/>
                  <a:pt x="139623" y="59973"/>
                </a:cubicBezTo>
                <a:cubicBezTo>
                  <a:pt x="93841" y="84265"/>
                  <a:pt x="59271" y="122573"/>
                  <a:pt x="42453" y="172092"/>
                </a:cubicBezTo>
                <a:cubicBezTo>
                  <a:pt x="21898" y="233758"/>
                  <a:pt x="4145" y="299162"/>
                  <a:pt x="408" y="364565"/>
                </a:cubicBezTo>
                <a:cubicBezTo>
                  <a:pt x="-3329" y="428100"/>
                  <a:pt x="19095" y="488831"/>
                  <a:pt x="48059" y="544891"/>
                </a:cubicBezTo>
                <a:cubicBezTo>
                  <a:pt x="48059" y="544891"/>
                  <a:pt x="48059" y="544891"/>
                  <a:pt x="48059" y="544891"/>
                </a:cubicBezTo>
                <a:cubicBezTo>
                  <a:pt x="48993" y="545825"/>
                  <a:pt x="49927" y="547694"/>
                  <a:pt x="50862" y="548628"/>
                </a:cubicBezTo>
                <a:cubicBezTo>
                  <a:pt x="50862" y="548628"/>
                  <a:pt x="50862" y="548628"/>
                  <a:pt x="51796" y="548628"/>
                </a:cubicBezTo>
                <a:cubicBezTo>
                  <a:pt x="40584" y="571987"/>
                  <a:pt x="59271" y="615900"/>
                  <a:pt x="74220" y="640193"/>
                </a:cubicBezTo>
                <a:cubicBezTo>
                  <a:pt x="77957" y="643930"/>
                  <a:pt x="97578" y="679435"/>
                  <a:pt x="106922" y="692516"/>
                </a:cubicBezTo>
                <a:cubicBezTo>
                  <a:pt x="119068" y="711202"/>
                  <a:pt x="133083" y="728955"/>
                  <a:pt x="145229" y="747641"/>
                </a:cubicBezTo>
                <a:cubicBezTo>
                  <a:pt x="186340" y="808373"/>
                  <a:pt x="180734" y="876579"/>
                  <a:pt x="183537" y="946654"/>
                </a:cubicBezTo>
                <a:cubicBezTo>
                  <a:pt x="203158" y="954129"/>
                  <a:pt x="564745" y="1046628"/>
                  <a:pt x="576891" y="1049431"/>
                </a:cubicBezTo>
                <a:cubicBezTo>
                  <a:pt x="585300" y="1051299"/>
                  <a:pt x="585300" y="1051299"/>
                  <a:pt x="593709" y="1054102"/>
                </a:cubicBezTo>
                <a:cubicBezTo>
                  <a:pt x="595578" y="1039153"/>
                  <a:pt x="596512" y="1027007"/>
                  <a:pt x="596512" y="1016729"/>
                </a:cubicBezTo>
              </a:path>
            </a:pathLst>
          </a:custGeom>
          <a:solidFill>
            <a:srgbClr val="FDBD87"/>
          </a:solidFill>
          <a:ln w="929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25A1B60-9443-42DA-9712-F5EBD5808310}"/>
              </a:ext>
            </a:extLst>
          </p:cNvPr>
          <p:cNvSpPr/>
          <p:nvPr userDrawn="1"/>
        </p:nvSpPr>
        <p:spPr>
          <a:xfrm>
            <a:off x="524027" y="1454657"/>
            <a:ext cx="531375" cy="390124"/>
          </a:xfrm>
          <a:custGeom>
            <a:avLst/>
            <a:gdLst>
              <a:gd name="connsiteX0" fmla="*/ 443808 w 700749"/>
              <a:gd name="connsiteY0" fmla="*/ 5858 h 541912"/>
              <a:gd name="connsiteX1" fmla="*/ 487721 w 700749"/>
              <a:gd name="connsiteY1" fmla="*/ 18004 h 541912"/>
              <a:gd name="connsiteX2" fmla="*/ 590498 w 700749"/>
              <a:gd name="connsiteY2" fmla="*/ 111437 h 541912"/>
              <a:gd name="connsiteX3" fmla="*/ 673654 w 700749"/>
              <a:gd name="connsiteY3" fmla="*/ 253456 h 541912"/>
              <a:gd name="connsiteX4" fmla="*/ 698881 w 700749"/>
              <a:gd name="connsiteY4" fmla="*/ 340349 h 541912"/>
              <a:gd name="connsiteX5" fmla="*/ 697012 w 700749"/>
              <a:gd name="connsiteY5" fmla="*/ 355298 h 541912"/>
              <a:gd name="connsiteX6" fmla="*/ 641886 w 700749"/>
              <a:gd name="connsiteY6" fmla="*/ 347823 h 541912"/>
              <a:gd name="connsiteX7" fmla="*/ 468100 w 700749"/>
              <a:gd name="connsiteY7" fmla="*/ 365576 h 541912"/>
              <a:gd name="connsiteX8" fmla="*/ 298986 w 700749"/>
              <a:gd name="connsiteY8" fmla="*/ 452469 h 541912"/>
              <a:gd name="connsiteX9" fmla="*/ 226108 w 700749"/>
              <a:gd name="connsiteY9" fmla="*/ 485170 h 541912"/>
              <a:gd name="connsiteX10" fmla="*/ 133610 w 700749"/>
              <a:gd name="connsiteY10" fmla="*/ 516003 h 541912"/>
              <a:gd name="connsiteX11" fmla="*/ 106514 w 700749"/>
              <a:gd name="connsiteY11" fmla="*/ 514135 h 541912"/>
              <a:gd name="connsiteX12" fmla="*/ 58863 w 700749"/>
              <a:gd name="connsiteY12" fmla="*/ 533756 h 541912"/>
              <a:gd name="connsiteX13" fmla="*/ 49520 w 700749"/>
              <a:gd name="connsiteY13" fmla="*/ 546836 h 541912"/>
              <a:gd name="connsiteX14" fmla="*/ 12146 w 700749"/>
              <a:gd name="connsiteY14" fmla="*/ 456206 h 541912"/>
              <a:gd name="connsiteX15" fmla="*/ 0 w 700749"/>
              <a:gd name="connsiteY15" fmla="*/ 402949 h 541912"/>
              <a:gd name="connsiteX16" fmla="*/ 0 w 700749"/>
              <a:gd name="connsiteY16" fmla="*/ 362773 h 541912"/>
              <a:gd name="connsiteX17" fmla="*/ 42979 w 700749"/>
              <a:gd name="connsiteY17" fmla="*/ 170300 h 541912"/>
              <a:gd name="connsiteX18" fmla="*/ 141084 w 700749"/>
              <a:gd name="connsiteY18" fmla="*/ 58180 h 541912"/>
              <a:gd name="connsiteX19" fmla="*/ 289643 w 700749"/>
              <a:gd name="connsiteY19" fmla="*/ 10529 h 541912"/>
              <a:gd name="connsiteX20" fmla="*/ 443808 w 700749"/>
              <a:gd name="connsiteY20" fmla="*/ 5858 h 54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749" h="541912">
                <a:moveTo>
                  <a:pt x="443808" y="5858"/>
                </a:moveTo>
                <a:cubicBezTo>
                  <a:pt x="458757" y="9595"/>
                  <a:pt x="473707" y="13332"/>
                  <a:pt x="487721" y="18004"/>
                </a:cubicBezTo>
                <a:cubicBezTo>
                  <a:pt x="535372" y="33888"/>
                  <a:pt x="567140" y="68458"/>
                  <a:pt x="590498" y="111437"/>
                </a:cubicBezTo>
                <a:cubicBezTo>
                  <a:pt x="615725" y="160023"/>
                  <a:pt x="644689" y="207674"/>
                  <a:pt x="673654" y="253456"/>
                </a:cubicBezTo>
                <a:cubicBezTo>
                  <a:pt x="691406" y="281486"/>
                  <a:pt x="695143" y="304844"/>
                  <a:pt x="698881" y="340349"/>
                </a:cubicBezTo>
                <a:cubicBezTo>
                  <a:pt x="699815" y="345955"/>
                  <a:pt x="704487" y="357167"/>
                  <a:pt x="697012" y="355298"/>
                </a:cubicBezTo>
                <a:cubicBezTo>
                  <a:pt x="685800" y="352495"/>
                  <a:pt x="654967" y="348758"/>
                  <a:pt x="641886" y="347823"/>
                </a:cubicBezTo>
                <a:cubicBezTo>
                  <a:pt x="600776" y="344086"/>
                  <a:pt x="521357" y="344086"/>
                  <a:pt x="468100" y="365576"/>
                </a:cubicBezTo>
                <a:cubicBezTo>
                  <a:pt x="408303" y="390803"/>
                  <a:pt x="358784" y="427242"/>
                  <a:pt x="298986" y="452469"/>
                </a:cubicBezTo>
                <a:cubicBezTo>
                  <a:pt x="276562" y="461812"/>
                  <a:pt x="249467" y="477696"/>
                  <a:pt x="226108" y="485170"/>
                </a:cubicBezTo>
                <a:cubicBezTo>
                  <a:pt x="196210" y="499185"/>
                  <a:pt x="164442" y="505726"/>
                  <a:pt x="133610" y="516003"/>
                </a:cubicBezTo>
                <a:cubicBezTo>
                  <a:pt x="126135" y="516938"/>
                  <a:pt x="113989" y="515069"/>
                  <a:pt x="106514" y="514135"/>
                </a:cubicBezTo>
                <a:cubicBezTo>
                  <a:pt x="86893" y="512266"/>
                  <a:pt x="71944" y="518806"/>
                  <a:pt x="58863" y="533756"/>
                </a:cubicBezTo>
                <a:cubicBezTo>
                  <a:pt x="54191" y="536559"/>
                  <a:pt x="54191" y="540296"/>
                  <a:pt x="49520" y="546836"/>
                </a:cubicBezTo>
                <a:cubicBezTo>
                  <a:pt x="34570" y="518806"/>
                  <a:pt x="22424" y="485170"/>
                  <a:pt x="12146" y="456206"/>
                </a:cubicBezTo>
                <a:cubicBezTo>
                  <a:pt x="7475" y="443125"/>
                  <a:pt x="0" y="421636"/>
                  <a:pt x="0" y="402949"/>
                </a:cubicBezTo>
                <a:cubicBezTo>
                  <a:pt x="0" y="389868"/>
                  <a:pt x="0" y="375853"/>
                  <a:pt x="0" y="362773"/>
                </a:cubicBezTo>
                <a:cubicBezTo>
                  <a:pt x="3737" y="297369"/>
                  <a:pt x="21490" y="231966"/>
                  <a:pt x="42979" y="170300"/>
                </a:cubicBezTo>
                <a:cubicBezTo>
                  <a:pt x="59797" y="120781"/>
                  <a:pt x="94368" y="82473"/>
                  <a:pt x="141084" y="58180"/>
                </a:cubicBezTo>
                <a:cubicBezTo>
                  <a:pt x="187801" y="33888"/>
                  <a:pt x="238255" y="19873"/>
                  <a:pt x="289643" y="10529"/>
                </a:cubicBezTo>
                <a:cubicBezTo>
                  <a:pt x="340097" y="3055"/>
                  <a:pt x="392420" y="-6289"/>
                  <a:pt x="443808" y="5858"/>
                </a:cubicBezTo>
                <a:close/>
              </a:path>
            </a:pathLst>
          </a:custGeom>
          <a:solidFill>
            <a:schemeClr val="accent4"/>
          </a:solidFill>
          <a:ln w="929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04FBAC6-8ACC-4C47-A47C-87A4B1C384EC}"/>
              </a:ext>
            </a:extLst>
          </p:cNvPr>
          <p:cNvSpPr/>
          <p:nvPr userDrawn="1"/>
        </p:nvSpPr>
        <p:spPr>
          <a:xfrm>
            <a:off x="651779" y="1813868"/>
            <a:ext cx="417429" cy="373711"/>
          </a:xfrm>
          <a:custGeom>
            <a:avLst/>
            <a:gdLst>
              <a:gd name="connsiteX0" fmla="*/ 423532 w 457115"/>
              <a:gd name="connsiteY0" fmla="*/ 813 h 409241"/>
              <a:gd name="connsiteX1" fmla="*/ 420585 w 457115"/>
              <a:gd name="connsiteY1" fmla="*/ 3851 h 409241"/>
              <a:gd name="connsiteX2" fmla="*/ 377128 w 457115"/>
              <a:gd name="connsiteY2" fmla="*/ 17847 h 409241"/>
              <a:gd name="connsiteX3" fmla="*/ 235705 w 457115"/>
              <a:gd name="connsiteY3" fmla="*/ 47310 h 409241"/>
              <a:gd name="connsiteX4" fmla="*/ 159101 w 457115"/>
              <a:gd name="connsiteY4" fmla="*/ 63514 h 409241"/>
              <a:gd name="connsiteX5" fmla="*/ 100175 w 457115"/>
              <a:gd name="connsiteY5" fmla="*/ 77509 h 409241"/>
              <a:gd name="connsiteX6" fmla="*/ 101346 w 457115"/>
              <a:gd name="connsiteY6" fmla="*/ 81608 h 409241"/>
              <a:gd name="connsiteX7" fmla="*/ 3684 w 457115"/>
              <a:gd name="connsiteY7" fmla="*/ 49519 h 409241"/>
              <a:gd name="connsiteX8" fmla="*/ 8103 w 457115"/>
              <a:gd name="connsiteY8" fmla="*/ 59094 h 409241"/>
              <a:gd name="connsiteX9" fmla="*/ 103859 w 457115"/>
              <a:gd name="connsiteY9" fmla="*/ 90768 h 409241"/>
              <a:gd name="connsiteX10" fmla="*/ 103920 w 457115"/>
              <a:gd name="connsiteY10" fmla="*/ 90616 h 409241"/>
              <a:gd name="connsiteX11" fmla="*/ 104595 w 457115"/>
              <a:gd name="connsiteY11" fmla="*/ 92977 h 409241"/>
              <a:gd name="connsiteX12" fmla="*/ 122272 w 457115"/>
              <a:gd name="connsiteY12" fmla="*/ 130542 h 409241"/>
              <a:gd name="connsiteX13" fmla="*/ 136267 w 457115"/>
              <a:gd name="connsiteY13" fmla="*/ 199044 h 409241"/>
              <a:gd name="connsiteX14" fmla="*/ 100911 w 457115"/>
              <a:gd name="connsiteY14" fmla="*/ 267546 h 409241"/>
              <a:gd name="connsiteX15" fmla="*/ 90500 w 457115"/>
              <a:gd name="connsiteY15" fmla="*/ 280880 h 409241"/>
              <a:gd name="connsiteX16" fmla="*/ 0 w 457115"/>
              <a:gd name="connsiteY16" fmla="*/ 233662 h 409241"/>
              <a:gd name="connsiteX17" fmla="*/ 2946 w 457115"/>
              <a:gd name="connsiteY17" fmla="*/ 243974 h 409241"/>
              <a:gd name="connsiteX18" fmla="*/ 85385 w 457115"/>
              <a:gd name="connsiteY18" fmla="*/ 287430 h 409241"/>
              <a:gd name="connsiteX19" fmla="*/ 85167 w 457115"/>
              <a:gd name="connsiteY19" fmla="*/ 287710 h 409241"/>
              <a:gd name="connsiteX20" fmla="*/ 92073 w 457115"/>
              <a:gd name="connsiteY20" fmla="*/ 302902 h 409241"/>
              <a:gd name="connsiteX21" fmla="*/ 245280 w 457115"/>
              <a:gd name="connsiteY21" fmla="*/ 392027 h 409241"/>
              <a:gd name="connsiteX22" fmla="*/ 341035 w 457115"/>
              <a:gd name="connsiteY22" fmla="*/ 408233 h 409241"/>
              <a:gd name="connsiteX23" fmla="*/ 426478 w 457115"/>
              <a:gd name="connsiteY23" fmla="*/ 312478 h 409241"/>
              <a:gd name="connsiteX24" fmla="*/ 455941 w 457115"/>
              <a:gd name="connsiteY24" fmla="*/ 174737 h 409241"/>
              <a:gd name="connsiteX25" fmla="*/ 452259 w 457115"/>
              <a:gd name="connsiteY25" fmla="*/ 77509 h 409241"/>
              <a:gd name="connsiteX26" fmla="*/ 444892 w 457115"/>
              <a:gd name="connsiteY26" fmla="*/ 38471 h 409241"/>
              <a:gd name="connsiteX27" fmla="*/ 428688 w 457115"/>
              <a:gd name="connsiteY27" fmla="*/ 6061 h 409241"/>
              <a:gd name="connsiteX28" fmla="*/ 423532 w 457115"/>
              <a:gd name="connsiteY28" fmla="*/ 813 h 40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115" h="409241">
                <a:moveTo>
                  <a:pt x="423532" y="813"/>
                </a:moveTo>
                <a:cubicBezTo>
                  <a:pt x="421506" y="-568"/>
                  <a:pt x="419849" y="-568"/>
                  <a:pt x="420585" y="3851"/>
                </a:cubicBezTo>
                <a:cubicBezTo>
                  <a:pt x="418376" y="6061"/>
                  <a:pt x="385967" y="16373"/>
                  <a:pt x="377128" y="17847"/>
                </a:cubicBezTo>
                <a:cubicBezTo>
                  <a:pt x="315992" y="29632"/>
                  <a:pt x="296104" y="34051"/>
                  <a:pt x="235705" y="47310"/>
                </a:cubicBezTo>
                <a:cubicBezTo>
                  <a:pt x="207715" y="53202"/>
                  <a:pt x="187091" y="59095"/>
                  <a:pt x="159101" y="63514"/>
                </a:cubicBezTo>
                <a:cubicBezTo>
                  <a:pt x="142160" y="66460"/>
                  <a:pt x="101648" y="70879"/>
                  <a:pt x="100175" y="77509"/>
                </a:cubicBezTo>
                <a:lnTo>
                  <a:pt x="101346" y="81608"/>
                </a:lnTo>
                <a:lnTo>
                  <a:pt x="3684" y="49519"/>
                </a:lnTo>
                <a:lnTo>
                  <a:pt x="8103" y="59094"/>
                </a:lnTo>
                <a:lnTo>
                  <a:pt x="103859" y="90768"/>
                </a:lnTo>
                <a:lnTo>
                  <a:pt x="103920" y="90616"/>
                </a:lnTo>
                <a:lnTo>
                  <a:pt x="104595" y="92977"/>
                </a:lnTo>
                <a:cubicBezTo>
                  <a:pt x="114906" y="109918"/>
                  <a:pt x="115643" y="115074"/>
                  <a:pt x="122272" y="130542"/>
                </a:cubicBezTo>
                <a:cubicBezTo>
                  <a:pt x="128165" y="146748"/>
                  <a:pt x="137003" y="182103"/>
                  <a:pt x="136267" y="199044"/>
                </a:cubicBezTo>
                <a:cubicBezTo>
                  <a:pt x="134057" y="229980"/>
                  <a:pt x="119326" y="243239"/>
                  <a:pt x="100911" y="267546"/>
                </a:cubicBezTo>
                <a:lnTo>
                  <a:pt x="90500" y="280880"/>
                </a:lnTo>
                <a:lnTo>
                  <a:pt x="0" y="233662"/>
                </a:lnTo>
                <a:lnTo>
                  <a:pt x="2946" y="243974"/>
                </a:lnTo>
                <a:lnTo>
                  <a:pt x="85385" y="287430"/>
                </a:lnTo>
                <a:lnTo>
                  <a:pt x="85167" y="287710"/>
                </a:lnTo>
                <a:cubicBezTo>
                  <a:pt x="82496" y="292958"/>
                  <a:pt x="83601" y="297377"/>
                  <a:pt x="92073" y="302902"/>
                </a:cubicBezTo>
                <a:cubicBezTo>
                  <a:pt x="141423" y="335311"/>
                  <a:pt x="192984" y="363301"/>
                  <a:pt x="245280" y="392027"/>
                </a:cubicBezTo>
                <a:cubicBezTo>
                  <a:pt x="269587" y="405286"/>
                  <a:pt x="310836" y="411915"/>
                  <a:pt x="341035" y="408233"/>
                </a:cubicBezTo>
                <a:cubicBezTo>
                  <a:pt x="361660" y="390555"/>
                  <a:pt x="410274" y="352989"/>
                  <a:pt x="426478" y="312478"/>
                </a:cubicBezTo>
                <a:cubicBezTo>
                  <a:pt x="436791" y="285961"/>
                  <a:pt x="455205" y="193888"/>
                  <a:pt x="455941" y="174737"/>
                </a:cubicBezTo>
                <a:cubicBezTo>
                  <a:pt x="458151" y="142328"/>
                  <a:pt x="457414" y="109918"/>
                  <a:pt x="452259" y="77509"/>
                </a:cubicBezTo>
                <a:cubicBezTo>
                  <a:pt x="450049" y="61304"/>
                  <a:pt x="449312" y="53939"/>
                  <a:pt x="444892" y="38471"/>
                </a:cubicBezTo>
                <a:cubicBezTo>
                  <a:pt x="443420" y="32578"/>
                  <a:pt x="433844" y="11217"/>
                  <a:pt x="428688" y="6061"/>
                </a:cubicBezTo>
                <a:cubicBezTo>
                  <a:pt x="427951" y="4956"/>
                  <a:pt x="425557" y="2194"/>
                  <a:pt x="423532" y="813"/>
                </a:cubicBezTo>
                <a:close/>
              </a:path>
            </a:pathLst>
          </a:custGeom>
          <a:solidFill>
            <a:schemeClr val="bg1">
              <a:lumMod val="95000"/>
            </a:schemeClr>
          </a:solidFill>
          <a:ln w="9293"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D6B5CDEA-270F-469C-AEA0-1211E082A36F}"/>
              </a:ext>
            </a:extLst>
          </p:cNvPr>
          <p:cNvSpPr/>
          <p:nvPr userDrawn="1"/>
        </p:nvSpPr>
        <p:spPr>
          <a:xfrm>
            <a:off x="628910" y="1805276"/>
            <a:ext cx="60537" cy="87442"/>
          </a:xfrm>
          <a:custGeom>
            <a:avLst/>
            <a:gdLst>
              <a:gd name="connsiteX0" fmla="*/ 92499 w 84089"/>
              <a:gd name="connsiteY0" fmla="*/ 0 h 121463"/>
              <a:gd name="connsiteX1" fmla="*/ 92499 w 84089"/>
              <a:gd name="connsiteY1" fmla="*/ 96236 h 121463"/>
              <a:gd name="connsiteX2" fmla="*/ 72878 w 84089"/>
              <a:gd name="connsiteY2" fmla="*/ 128004 h 121463"/>
              <a:gd name="connsiteX3" fmla="*/ 41111 w 84089"/>
              <a:gd name="connsiteY3" fmla="*/ 76615 h 121463"/>
              <a:gd name="connsiteX4" fmla="*/ 0 w 84089"/>
              <a:gd name="connsiteY4" fmla="*/ 31767 h 121463"/>
              <a:gd name="connsiteX5" fmla="*/ 92499 w 84089"/>
              <a:gd name="connsiteY5" fmla="*/ 0 h 1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89" h="121463">
                <a:moveTo>
                  <a:pt x="92499" y="0"/>
                </a:moveTo>
                <a:cubicBezTo>
                  <a:pt x="92499" y="31767"/>
                  <a:pt x="92499" y="63535"/>
                  <a:pt x="92499" y="96236"/>
                </a:cubicBezTo>
                <a:cubicBezTo>
                  <a:pt x="92499" y="128004"/>
                  <a:pt x="88762" y="128004"/>
                  <a:pt x="72878" y="128004"/>
                </a:cubicBezTo>
                <a:cubicBezTo>
                  <a:pt x="60732" y="126135"/>
                  <a:pt x="43914" y="81287"/>
                  <a:pt x="41111" y="76615"/>
                </a:cubicBezTo>
                <a:cubicBezTo>
                  <a:pt x="29899" y="58863"/>
                  <a:pt x="17752" y="42979"/>
                  <a:pt x="0" y="31767"/>
                </a:cubicBezTo>
                <a:cubicBezTo>
                  <a:pt x="30833" y="20555"/>
                  <a:pt x="61666" y="10278"/>
                  <a:pt x="92499" y="0"/>
                </a:cubicBezTo>
                <a:close/>
              </a:path>
            </a:pathLst>
          </a:custGeom>
          <a:solidFill>
            <a:srgbClr val="9A6217"/>
          </a:solidFill>
          <a:ln w="9293" cap="flat">
            <a:noFill/>
            <a:prstDash val="solid"/>
            <a:miter/>
          </a:ln>
        </p:spPr>
        <p:txBody>
          <a:bodyPr rtlCol="0" anchor="ctr"/>
          <a:lstStyle/>
          <a:p>
            <a:endParaRPr lang="en-US"/>
          </a:p>
        </p:txBody>
      </p:sp>
    </p:spTree>
    <p:extLst>
      <p:ext uri="{BB962C8B-B14F-4D97-AF65-F5344CB8AC3E}">
        <p14:creationId xmlns:p14="http://schemas.microsoft.com/office/powerpoint/2010/main" val="1279604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5416EE-A75D-42A5-B3AB-F5FFC1F0E5B8}" type="datetime1">
              <a:rPr lang="en-US" smtClean="0"/>
              <a:t>8/20/2025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162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02 - table of content">
    <p:spTree>
      <p:nvGrpSpPr>
        <p:cNvPr id="1" name=""/>
        <p:cNvGrpSpPr/>
        <p:nvPr/>
      </p:nvGrpSpPr>
      <p:grpSpPr>
        <a:xfrm>
          <a:off x="0" y="0"/>
          <a:ext cx="0" cy="0"/>
          <a:chOff x="0" y="0"/>
          <a:chExt cx="0" cy="0"/>
        </a:xfrm>
      </p:grpSpPr>
      <p:sp>
        <p:nvSpPr>
          <p:cNvPr id="2" name="Title 1"/>
          <p:cNvSpPr>
            <a:spLocks noGrp="1"/>
          </p:cNvSpPr>
          <p:nvPr>
            <p:ph type="title"/>
          </p:nvPr>
        </p:nvSpPr>
        <p:spPr>
          <a:xfrm>
            <a:off x="4007224" y="202144"/>
            <a:ext cx="7922943" cy="583034"/>
          </a:xfrm>
          <a:prstGeom prst="rect">
            <a:avLst/>
          </a:prstGeo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566677" y="1268761"/>
            <a:ext cx="7363490" cy="4876558"/>
          </a:xfrm>
        </p:spPr>
        <p:txBody>
          <a:bodyPr>
            <a:normAutofit/>
          </a:bodyPr>
          <a:lstStyle>
            <a:lvl1pPr marL="277120">
              <a:defRPr sz="1600"/>
            </a:lvl1pPr>
            <a:lvl2pPr>
              <a:defRPr sz="14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1" y="64482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04800" y="6448252"/>
            <a:ext cx="2844800" cy="365125"/>
          </a:xfrm>
          <a:prstGeom prst="rect">
            <a:avLst/>
          </a:prstGeom>
        </p:spPr>
        <p:txBody>
          <a:bodyPr/>
          <a:lstStyle>
            <a:lvl1pPr algn="l">
              <a:defRPr/>
            </a:lvl1pPr>
          </a:lstStyle>
          <a:p>
            <a:pPr algn="l"/>
            <a:fld id="{96E69268-9C8B-4EBF-A9EE-DC5DC2D48DC3}" type="slidenum">
              <a:rPr lang="en-US" smtClean="0"/>
              <a:pPr/>
              <a:t>‹#›</a:t>
            </a:fld>
            <a:endParaRPr lang="en-US"/>
          </a:p>
        </p:txBody>
      </p:sp>
      <p:sp>
        <p:nvSpPr>
          <p:cNvPr id="10" name="Рисунок 9">
            <a:extLst>
              <a:ext uri="{FF2B5EF4-FFF2-40B4-BE49-F238E27FC236}">
                <a16:creationId xmlns:a16="http://schemas.microsoft.com/office/drawing/2014/main" id="{162491D4-52DA-7044-B478-C546607C5476}"/>
              </a:ext>
            </a:extLst>
          </p:cNvPr>
          <p:cNvSpPr>
            <a:spLocks noGrp="1"/>
          </p:cNvSpPr>
          <p:nvPr>
            <p:ph type="pic" sz="quarter" idx="13" hasCustomPrompt="1"/>
          </p:nvPr>
        </p:nvSpPr>
        <p:spPr>
          <a:xfrm>
            <a:off x="10453853" y="6448251"/>
            <a:ext cx="1476314" cy="365125"/>
          </a:xfrm>
        </p:spPr>
        <p:txBody>
          <a:bodyPr anchor="ctr">
            <a:noAutofit/>
          </a:bodyPr>
          <a:lstStyle>
            <a:lvl1pPr algn="ctr">
              <a:buNone/>
              <a:defRPr sz="1200"/>
            </a:lvl1pPr>
          </a:lstStyle>
          <a:p>
            <a:r>
              <a:rPr lang="en-US" dirty="0"/>
              <a:t>Logo</a:t>
            </a:r>
          </a:p>
        </p:txBody>
      </p:sp>
      <p:grpSp>
        <p:nvGrpSpPr>
          <p:cNvPr id="9" name="Group 8">
            <a:extLst>
              <a:ext uri="{FF2B5EF4-FFF2-40B4-BE49-F238E27FC236}">
                <a16:creationId xmlns:a16="http://schemas.microsoft.com/office/drawing/2014/main" id="{5EFD5504-8070-574F-B7A9-9C1BF3F1E886}"/>
              </a:ext>
            </a:extLst>
          </p:cNvPr>
          <p:cNvGrpSpPr/>
          <p:nvPr userDrawn="1"/>
        </p:nvGrpSpPr>
        <p:grpSpPr>
          <a:xfrm>
            <a:off x="7535484" y="934389"/>
            <a:ext cx="614317" cy="112667"/>
            <a:chOff x="2926060" y="1048069"/>
            <a:chExt cx="614157" cy="112667"/>
          </a:xfrm>
        </p:grpSpPr>
        <p:sp>
          <p:nvSpPr>
            <p:cNvPr id="7" name="Oval 6">
              <a:extLst>
                <a:ext uri="{FF2B5EF4-FFF2-40B4-BE49-F238E27FC236}">
                  <a16:creationId xmlns:a16="http://schemas.microsoft.com/office/drawing/2014/main" id="{4758E9C4-E639-9C44-A04D-7A17DE085F9B}"/>
                </a:ext>
              </a:extLst>
            </p:cNvPr>
            <p:cNvSpPr>
              <a:spLocks noChangeAspect="1"/>
            </p:cNvSpPr>
            <p:nvPr userDrawn="1"/>
          </p:nvSpPr>
          <p:spPr>
            <a:xfrm>
              <a:off x="2926060" y="1052736"/>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1" name="Oval 10">
              <a:extLst>
                <a:ext uri="{FF2B5EF4-FFF2-40B4-BE49-F238E27FC236}">
                  <a16:creationId xmlns:a16="http://schemas.microsoft.com/office/drawing/2014/main" id="{045A891A-123C-7541-A554-3C6594A89503}"/>
                </a:ext>
              </a:extLst>
            </p:cNvPr>
            <p:cNvSpPr>
              <a:spLocks noChangeAspect="1"/>
            </p:cNvSpPr>
            <p:nvPr userDrawn="1"/>
          </p:nvSpPr>
          <p:spPr>
            <a:xfrm>
              <a:off x="3094779" y="104806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2" name="Oval 11">
              <a:extLst>
                <a:ext uri="{FF2B5EF4-FFF2-40B4-BE49-F238E27FC236}">
                  <a16:creationId xmlns:a16="http://schemas.microsoft.com/office/drawing/2014/main" id="{E588EE55-0A0E-3C43-A146-FC0497646AAC}"/>
                </a:ext>
              </a:extLst>
            </p:cNvPr>
            <p:cNvSpPr>
              <a:spLocks noChangeAspect="1"/>
            </p:cNvSpPr>
            <p:nvPr userDrawn="1"/>
          </p:nvSpPr>
          <p:spPr>
            <a:xfrm>
              <a:off x="3263498" y="104806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3" name="Oval 12">
              <a:extLst>
                <a:ext uri="{FF2B5EF4-FFF2-40B4-BE49-F238E27FC236}">
                  <a16:creationId xmlns:a16="http://schemas.microsoft.com/office/drawing/2014/main" id="{757C53D1-40ED-AE46-B203-1803C9514D12}"/>
                </a:ext>
              </a:extLst>
            </p:cNvPr>
            <p:cNvSpPr>
              <a:spLocks noChangeAspect="1"/>
            </p:cNvSpPr>
            <p:nvPr userDrawn="1"/>
          </p:nvSpPr>
          <p:spPr>
            <a:xfrm>
              <a:off x="3432217" y="104806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grpSp>
      <p:grpSp>
        <p:nvGrpSpPr>
          <p:cNvPr id="24" name="Group 23">
            <a:extLst>
              <a:ext uri="{FF2B5EF4-FFF2-40B4-BE49-F238E27FC236}">
                <a16:creationId xmlns:a16="http://schemas.microsoft.com/office/drawing/2014/main" id="{7B822490-C3BF-DE4C-9F01-EF19C7B740AC}"/>
              </a:ext>
            </a:extLst>
          </p:cNvPr>
          <p:cNvGrpSpPr/>
          <p:nvPr userDrawn="1"/>
        </p:nvGrpSpPr>
        <p:grpSpPr>
          <a:xfrm>
            <a:off x="6907513" y="6303565"/>
            <a:ext cx="5022654" cy="36000"/>
            <a:chOff x="6905714" y="6303565"/>
            <a:chExt cx="5021346" cy="36000"/>
          </a:xfrm>
        </p:grpSpPr>
        <p:sp>
          <p:nvSpPr>
            <p:cNvPr id="15" name="Rectangle 14">
              <a:extLst>
                <a:ext uri="{FF2B5EF4-FFF2-40B4-BE49-F238E27FC236}">
                  <a16:creationId xmlns:a16="http://schemas.microsoft.com/office/drawing/2014/main" id="{0C12C7C6-23B3-4445-BD7E-8763EE7DE24A}"/>
                </a:ext>
              </a:extLst>
            </p:cNvPr>
            <p:cNvSpPr/>
            <p:nvPr userDrawn="1"/>
          </p:nvSpPr>
          <p:spPr>
            <a:xfrm>
              <a:off x="6905714" y="6303565"/>
              <a:ext cx="1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6" name="Rectangle 15">
              <a:extLst>
                <a:ext uri="{FF2B5EF4-FFF2-40B4-BE49-F238E27FC236}">
                  <a16:creationId xmlns:a16="http://schemas.microsoft.com/office/drawing/2014/main" id="{4BC15F2B-2653-374C-AB9F-0B0C33F2D562}"/>
                </a:ext>
              </a:extLst>
            </p:cNvPr>
            <p:cNvSpPr/>
            <p:nvPr userDrawn="1"/>
          </p:nvSpPr>
          <p:spPr>
            <a:xfrm>
              <a:off x="8705714" y="6303565"/>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7" name="Rectangle 16">
              <a:extLst>
                <a:ext uri="{FF2B5EF4-FFF2-40B4-BE49-F238E27FC236}">
                  <a16:creationId xmlns:a16="http://schemas.microsoft.com/office/drawing/2014/main" id="{087FE20B-E459-D240-8ABC-99DEC4921FF6}"/>
                </a:ext>
              </a:extLst>
            </p:cNvPr>
            <p:cNvSpPr/>
            <p:nvPr userDrawn="1"/>
          </p:nvSpPr>
          <p:spPr>
            <a:xfrm>
              <a:off x="9767060" y="6303565"/>
              <a:ext cx="216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grpSp>
      <p:sp>
        <p:nvSpPr>
          <p:cNvPr id="25" name="Freeform 24">
            <a:extLst>
              <a:ext uri="{FF2B5EF4-FFF2-40B4-BE49-F238E27FC236}">
                <a16:creationId xmlns:a16="http://schemas.microsoft.com/office/drawing/2014/main" id="{991DD5D1-D479-8446-A06A-46880F016882}"/>
              </a:ext>
            </a:extLst>
          </p:cNvPr>
          <p:cNvSpPr/>
          <p:nvPr userDrawn="1"/>
        </p:nvSpPr>
        <p:spPr>
          <a:xfrm>
            <a:off x="1084977" y="1492"/>
            <a:ext cx="3571540" cy="6856504"/>
          </a:xfrm>
          <a:custGeom>
            <a:avLst/>
            <a:gdLst>
              <a:gd name="connsiteX0" fmla="*/ 4977284 w 5158977"/>
              <a:gd name="connsiteY0" fmla="*/ 3841859 h 9906583"/>
              <a:gd name="connsiteX1" fmla="*/ 3546234 w 5158977"/>
              <a:gd name="connsiteY1" fmla="*/ 0 h 9906583"/>
              <a:gd name="connsiteX2" fmla="*/ 1697343 w 5158977"/>
              <a:gd name="connsiteY2" fmla="*/ 0 h 9906583"/>
              <a:gd name="connsiteX3" fmla="*/ 3353550 w 5158977"/>
              <a:gd name="connsiteY3" fmla="*/ 4447898 h 9906583"/>
              <a:gd name="connsiteX4" fmla="*/ 3206332 w 5158977"/>
              <a:gd name="connsiteY4" fmla="*/ 5517125 h 9906583"/>
              <a:gd name="connsiteX5" fmla="*/ 0 w 5158977"/>
              <a:gd name="connsiteY5" fmla="*/ 9906584 h 9906583"/>
              <a:gd name="connsiteX6" fmla="*/ 2145493 w 5158977"/>
              <a:gd name="connsiteY6" fmla="*/ 9906584 h 9906583"/>
              <a:gd name="connsiteX7" fmla="*/ 4607073 w 5158977"/>
              <a:gd name="connsiteY7" fmla="*/ 6538735 h 9906583"/>
              <a:gd name="connsiteX8" fmla="*/ 4977284 w 5158977"/>
              <a:gd name="connsiteY8" fmla="*/ 3841859 h 990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977" h="9906583">
                <a:moveTo>
                  <a:pt x="4977284" y="3841859"/>
                </a:moveTo>
                <a:lnTo>
                  <a:pt x="3546234" y="0"/>
                </a:lnTo>
                <a:lnTo>
                  <a:pt x="1697343" y="0"/>
                </a:lnTo>
                <a:lnTo>
                  <a:pt x="3353550" y="4447898"/>
                </a:lnTo>
                <a:cubicBezTo>
                  <a:pt x="3487779" y="4807193"/>
                  <a:pt x="3431490" y="5207612"/>
                  <a:pt x="3206332" y="5517125"/>
                </a:cubicBezTo>
                <a:lnTo>
                  <a:pt x="0" y="9906584"/>
                </a:lnTo>
                <a:lnTo>
                  <a:pt x="2145493" y="9906584"/>
                </a:lnTo>
                <a:lnTo>
                  <a:pt x="4607073" y="6538735"/>
                </a:lnTo>
                <a:cubicBezTo>
                  <a:pt x="5176462" y="5757377"/>
                  <a:pt x="5315021" y="4748754"/>
                  <a:pt x="4977284" y="3841859"/>
                </a:cubicBezTo>
                <a:close/>
              </a:path>
            </a:pathLst>
          </a:custGeom>
          <a:solidFill>
            <a:schemeClr val="accent1"/>
          </a:solidFill>
          <a:ln w="21638" cap="flat">
            <a:noFill/>
            <a:prstDash val="solid"/>
            <a:miter/>
          </a:ln>
        </p:spPr>
        <p:txBody>
          <a:bodyPr rtlCol="0" anchor="ctr"/>
          <a:lstStyle/>
          <a:p>
            <a:endParaRPr lang="en-US" sz="1800">
              <a:latin typeface="Segoe UI" panose="020B0502040204020203" pitchFamily="34" charset="0"/>
            </a:endParaRPr>
          </a:p>
        </p:txBody>
      </p:sp>
    </p:spTree>
    <p:extLst>
      <p:ext uri="{BB962C8B-B14F-4D97-AF65-F5344CB8AC3E}">
        <p14:creationId xmlns:p14="http://schemas.microsoft.com/office/powerpoint/2010/main" val="4199102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1860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154619-7A46-4D95-B9E4-7CB7BB4C660B}"/>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79F6544D-EEF2-415C-BE0C-FA5365C52739}"/>
              </a:ext>
            </a:extLst>
          </p:cNvPr>
          <p:cNvSpPr/>
          <p:nvPr userDrawn="1"/>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15" name="Rectangle 2">
            <a:extLst>
              <a:ext uri="{FF2B5EF4-FFF2-40B4-BE49-F238E27FC236}">
                <a16:creationId xmlns:a16="http://schemas.microsoft.com/office/drawing/2014/main" id="{B5980401-AB6A-4774-BE69-BCE8DE977E90}"/>
              </a:ext>
            </a:extLst>
          </p:cNvPr>
          <p:cNvSpPr/>
          <p:nvPr userDrawn="1"/>
        </p:nvSpPr>
        <p:spPr>
          <a:xfrm>
            <a:off x="0" y="6606000"/>
            <a:ext cx="1219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17">
            <a:extLst>
              <a:ext uri="{FF2B5EF4-FFF2-40B4-BE49-F238E27FC236}">
                <a16:creationId xmlns:a16="http://schemas.microsoft.com/office/drawing/2014/main" id="{5CD036EB-19B9-423B-8660-8BD9177C0E97}"/>
              </a:ext>
            </a:extLst>
          </p:cNvPr>
          <p:cNvSpPr/>
          <p:nvPr userDrawn="1"/>
        </p:nvSpPr>
        <p:spPr>
          <a:xfrm>
            <a:off x="0" y="936627"/>
            <a:ext cx="252000" cy="59213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Rectangle 19">
            <a:extLst>
              <a:ext uri="{FF2B5EF4-FFF2-40B4-BE49-F238E27FC236}">
                <a16:creationId xmlns:a16="http://schemas.microsoft.com/office/drawing/2014/main" id="{9F272C1B-DE42-4AEA-B50D-9EA744EE8326}"/>
              </a:ext>
            </a:extLst>
          </p:cNvPr>
          <p:cNvSpPr/>
          <p:nvPr userDrawn="1"/>
        </p:nvSpPr>
        <p:spPr>
          <a:xfrm>
            <a:off x="11940000" y="1004735"/>
            <a:ext cx="252000" cy="57701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0" y="259243"/>
            <a:ext cx="12191999"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3713598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2645" y="1250975"/>
            <a:ext cx="2112235" cy="46879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1052646" y="1250975"/>
            <a:ext cx="1056117" cy="46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006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962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4">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2645" y="1250975"/>
            <a:ext cx="2112235" cy="46879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1052646" y="1250975"/>
            <a:ext cx="1056117" cy="46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284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5416EE-A75D-42A5-B3AB-F5FFC1F0E5B8}" type="datetime1">
              <a:rPr lang="en-US" smtClean="0"/>
              <a:t>8/20/2025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0840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02 - table of content">
    <p:spTree>
      <p:nvGrpSpPr>
        <p:cNvPr id="1" name=""/>
        <p:cNvGrpSpPr/>
        <p:nvPr/>
      </p:nvGrpSpPr>
      <p:grpSpPr>
        <a:xfrm>
          <a:off x="0" y="0"/>
          <a:ext cx="0" cy="0"/>
          <a:chOff x="0" y="0"/>
          <a:chExt cx="0" cy="0"/>
        </a:xfrm>
      </p:grpSpPr>
      <p:sp>
        <p:nvSpPr>
          <p:cNvPr id="2" name="Title 1"/>
          <p:cNvSpPr>
            <a:spLocks noGrp="1"/>
          </p:cNvSpPr>
          <p:nvPr>
            <p:ph type="title"/>
          </p:nvPr>
        </p:nvSpPr>
        <p:spPr>
          <a:xfrm>
            <a:off x="4007224" y="202144"/>
            <a:ext cx="7922943" cy="583034"/>
          </a:xfrm>
          <a:prstGeom prst="rect">
            <a:avLst/>
          </a:prstGeo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566677" y="1268761"/>
            <a:ext cx="7363490" cy="4876558"/>
          </a:xfrm>
        </p:spPr>
        <p:txBody>
          <a:bodyPr>
            <a:normAutofit/>
          </a:bodyPr>
          <a:lstStyle>
            <a:lvl1pPr marL="277120">
              <a:defRPr sz="1600"/>
            </a:lvl1pPr>
            <a:lvl2pPr>
              <a:defRPr sz="14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1" y="64482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04800" y="6448252"/>
            <a:ext cx="2844800" cy="365125"/>
          </a:xfrm>
          <a:prstGeom prst="rect">
            <a:avLst/>
          </a:prstGeom>
        </p:spPr>
        <p:txBody>
          <a:bodyPr/>
          <a:lstStyle>
            <a:lvl1pPr algn="l">
              <a:defRPr/>
            </a:lvl1pPr>
          </a:lstStyle>
          <a:p>
            <a:pPr algn="l"/>
            <a:fld id="{96E69268-9C8B-4EBF-A9EE-DC5DC2D48DC3}" type="slidenum">
              <a:rPr lang="en-US" smtClean="0"/>
              <a:pPr/>
              <a:t>‹#›</a:t>
            </a:fld>
            <a:endParaRPr lang="en-US"/>
          </a:p>
        </p:txBody>
      </p:sp>
      <p:sp>
        <p:nvSpPr>
          <p:cNvPr id="10" name="Рисунок 9">
            <a:extLst>
              <a:ext uri="{FF2B5EF4-FFF2-40B4-BE49-F238E27FC236}">
                <a16:creationId xmlns:a16="http://schemas.microsoft.com/office/drawing/2014/main" id="{162491D4-52DA-7044-B478-C546607C5476}"/>
              </a:ext>
            </a:extLst>
          </p:cNvPr>
          <p:cNvSpPr>
            <a:spLocks noGrp="1"/>
          </p:cNvSpPr>
          <p:nvPr>
            <p:ph type="pic" sz="quarter" idx="13" hasCustomPrompt="1"/>
          </p:nvPr>
        </p:nvSpPr>
        <p:spPr>
          <a:xfrm>
            <a:off x="10453853" y="6448251"/>
            <a:ext cx="1476314" cy="365125"/>
          </a:xfrm>
        </p:spPr>
        <p:txBody>
          <a:bodyPr anchor="ctr">
            <a:noAutofit/>
          </a:bodyPr>
          <a:lstStyle>
            <a:lvl1pPr algn="ctr">
              <a:buNone/>
              <a:defRPr sz="1200"/>
            </a:lvl1pPr>
          </a:lstStyle>
          <a:p>
            <a:r>
              <a:rPr lang="en-US" dirty="0"/>
              <a:t>Logo</a:t>
            </a:r>
          </a:p>
        </p:txBody>
      </p:sp>
      <p:grpSp>
        <p:nvGrpSpPr>
          <p:cNvPr id="9" name="Group 8">
            <a:extLst>
              <a:ext uri="{FF2B5EF4-FFF2-40B4-BE49-F238E27FC236}">
                <a16:creationId xmlns:a16="http://schemas.microsoft.com/office/drawing/2014/main" id="{5EFD5504-8070-574F-B7A9-9C1BF3F1E886}"/>
              </a:ext>
            </a:extLst>
          </p:cNvPr>
          <p:cNvGrpSpPr/>
          <p:nvPr userDrawn="1"/>
        </p:nvGrpSpPr>
        <p:grpSpPr>
          <a:xfrm>
            <a:off x="7535484" y="934389"/>
            <a:ext cx="614317" cy="112667"/>
            <a:chOff x="2926060" y="1048069"/>
            <a:chExt cx="614157" cy="112667"/>
          </a:xfrm>
        </p:grpSpPr>
        <p:sp>
          <p:nvSpPr>
            <p:cNvPr id="7" name="Oval 6">
              <a:extLst>
                <a:ext uri="{FF2B5EF4-FFF2-40B4-BE49-F238E27FC236}">
                  <a16:creationId xmlns:a16="http://schemas.microsoft.com/office/drawing/2014/main" id="{4758E9C4-E639-9C44-A04D-7A17DE085F9B}"/>
                </a:ext>
              </a:extLst>
            </p:cNvPr>
            <p:cNvSpPr>
              <a:spLocks noChangeAspect="1"/>
            </p:cNvSpPr>
            <p:nvPr userDrawn="1"/>
          </p:nvSpPr>
          <p:spPr>
            <a:xfrm>
              <a:off x="2926060" y="1052736"/>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1" name="Oval 10">
              <a:extLst>
                <a:ext uri="{FF2B5EF4-FFF2-40B4-BE49-F238E27FC236}">
                  <a16:creationId xmlns:a16="http://schemas.microsoft.com/office/drawing/2014/main" id="{045A891A-123C-7541-A554-3C6594A89503}"/>
                </a:ext>
              </a:extLst>
            </p:cNvPr>
            <p:cNvSpPr>
              <a:spLocks noChangeAspect="1"/>
            </p:cNvSpPr>
            <p:nvPr userDrawn="1"/>
          </p:nvSpPr>
          <p:spPr>
            <a:xfrm>
              <a:off x="3094779" y="104806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2" name="Oval 11">
              <a:extLst>
                <a:ext uri="{FF2B5EF4-FFF2-40B4-BE49-F238E27FC236}">
                  <a16:creationId xmlns:a16="http://schemas.microsoft.com/office/drawing/2014/main" id="{E588EE55-0A0E-3C43-A146-FC0497646AAC}"/>
                </a:ext>
              </a:extLst>
            </p:cNvPr>
            <p:cNvSpPr>
              <a:spLocks noChangeAspect="1"/>
            </p:cNvSpPr>
            <p:nvPr userDrawn="1"/>
          </p:nvSpPr>
          <p:spPr>
            <a:xfrm>
              <a:off x="3263498" y="104806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3" name="Oval 12">
              <a:extLst>
                <a:ext uri="{FF2B5EF4-FFF2-40B4-BE49-F238E27FC236}">
                  <a16:creationId xmlns:a16="http://schemas.microsoft.com/office/drawing/2014/main" id="{757C53D1-40ED-AE46-B203-1803C9514D12}"/>
                </a:ext>
              </a:extLst>
            </p:cNvPr>
            <p:cNvSpPr>
              <a:spLocks noChangeAspect="1"/>
            </p:cNvSpPr>
            <p:nvPr userDrawn="1"/>
          </p:nvSpPr>
          <p:spPr>
            <a:xfrm>
              <a:off x="3432217" y="104806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grpSp>
      <p:grpSp>
        <p:nvGrpSpPr>
          <p:cNvPr id="24" name="Group 23">
            <a:extLst>
              <a:ext uri="{FF2B5EF4-FFF2-40B4-BE49-F238E27FC236}">
                <a16:creationId xmlns:a16="http://schemas.microsoft.com/office/drawing/2014/main" id="{7B822490-C3BF-DE4C-9F01-EF19C7B740AC}"/>
              </a:ext>
            </a:extLst>
          </p:cNvPr>
          <p:cNvGrpSpPr/>
          <p:nvPr userDrawn="1"/>
        </p:nvGrpSpPr>
        <p:grpSpPr>
          <a:xfrm>
            <a:off x="6907513" y="6303565"/>
            <a:ext cx="5022654" cy="36000"/>
            <a:chOff x="6905714" y="6303565"/>
            <a:chExt cx="5021346" cy="36000"/>
          </a:xfrm>
        </p:grpSpPr>
        <p:sp>
          <p:nvSpPr>
            <p:cNvPr id="15" name="Rectangle 14">
              <a:extLst>
                <a:ext uri="{FF2B5EF4-FFF2-40B4-BE49-F238E27FC236}">
                  <a16:creationId xmlns:a16="http://schemas.microsoft.com/office/drawing/2014/main" id="{0C12C7C6-23B3-4445-BD7E-8763EE7DE24A}"/>
                </a:ext>
              </a:extLst>
            </p:cNvPr>
            <p:cNvSpPr/>
            <p:nvPr userDrawn="1"/>
          </p:nvSpPr>
          <p:spPr>
            <a:xfrm>
              <a:off x="6905714" y="6303565"/>
              <a:ext cx="1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6" name="Rectangle 15">
              <a:extLst>
                <a:ext uri="{FF2B5EF4-FFF2-40B4-BE49-F238E27FC236}">
                  <a16:creationId xmlns:a16="http://schemas.microsoft.com/office/drawing/2014/main" id="{4BC15F2B-2653-374C-AB9F-0B0C33F2D562}"/>
                </a:ext>
              </a:extLst>
            </p:cNvPr>
            <p:cNvSpPr/>
            <p:nvPr userDrawn="1"/>
          </p:nvSpPr>
          <p:spPr>
            <a:xfrm>
              <a:off x="8705714" y="6303565"/>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7" name="Rectangle 16">
              <a:extLst>
                <a:ext uri="{FF2B5EF4-FFF2-40B4-BE49-F238E27FC236}">
                  <a16:creationId xmlns:a16="http://schemas.microsoft.com/office/drawing/2014/main" id="{087FE20B-E459-D240-8ABC-99DEC4921FF6}"/>
                </a:ext>
              </a:extLst>
            </p:cNvPr>
            <p:cNvSpPr/>
            <p:nvPr userDrawn="1"/>
          </p:nvSpPr>
          <p:spPr>
            <a:xfrm>
              <a:off x="9767060" y="6303565"/>
              <a:ext cx="216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grpSp>
      <p:sp>
        <p:nvSpPr>
          <p:cNvPr id="25" name="Freeform 24">
            <a:extLst>
              <a:ext uri="{FF2B5EF4-FFF2-40B4-BE49-F238E27FC236}">
                <a16:creationId xmlns:a16="http://schemas.microsoft.com/office/drawing/2014/main" id="{991DD5D1-D479-8446-A06A-46880F016882}"/>
              </a:ext>
            </a:extLst>
          </p:cNvPr>
          <p:cNvSpPr/>
          <p:nvPr userDrawn="1"/>
        </p:nvSpPr>
        <p:spPr>
          <a:xfrm>
            <a:off x="1084977" y="1492"/>
            <a:ext cx="3571540" cy="6856504"/>
          </a:xfrm>
          <a:custGeom>
            <a:avLst/>
            <a:gdLst>
              <a:gd name="connsiteX0" fmla="*/ 4977284 w 5158977"/>
              <a:gd name="connsiteY0" fmla="*/ 3841859 h 9906583"/>
              <a:gd name="connsiteX1" fmla="*/ 3546234 w 5158977"/>
              <a:gd name="connsiteY1" fmla="*/ 0 h 9906583"/>
              <a:gd name="connsiteX2" fmla="*/ 1697343 w 5158977"/>
              <a:gd name="connsiteY2" fmla="*/ 0 h 9906583"/>
              <a:gd name="connsiteX3" fmla="*/ 3353550 w 5158977"/>
              <a:gd name="connsiteY3" fmla="*/ 4447898 h 9906583"/>
              <a:gd name="connsiteX4" fmla="*/ 3206332 w 5158977"/>
              <a:gd name="connsiteY4" fmla="*/ 5517125 h 9906583"/>
              <a:gd name="connsiteX5" fmla="*/ 0 w 5158977"/>
              <a:gd name="connsiteY5" fmla="*/ 9906584 h 9906583"/>
              <a:gd name="connsiteX6" fmla="*/ 2145493 w 5158977"/>
              <a:gd name="connsiteY6" fmla="*/ 9906584 h 9906583"/>
              <a:gd name="connsiteX7" fmla="*/ 4607073 w 5158977"/>
              <a:gd name="connsiteY7" fmla="*/ 6538735 h 9906583"/>
              <a:gd name="connsiteX8" fmla="*/ 4977284 w 5158977"/>
              <a:gd name="connsiteY8" fmla="*/ 3841859 h 990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977" h="9906583">
                <a:moveTo>
                  <a:pt x="4977284" y="3841859"/>
                </a:moveTo>
                <a:lnTo>
                  <a:pt x="3546234" y="0"/>
                </a:lnTo>
                <a:lnTo>
                  <a:pt x="1697343" y="0"/>
                </a:lnTo>
                <a:lnTo>
                  <a:pt x="3353550" y="4447898"/>
                </a:lnTo>
                <a:cubicBezTo>
                  <a:pt x="3487779" y="4807193"/>
                  <a:pt x="3431490" y="5207612"/>
                  <a:pt x="3206332" y="5517125"/>
                </a:cubicBezTo>
                <a:lnTo>
                  <a:pt x="0" y="9906584"/>
                </a:lnTo>
                <a:lnTo>
                  <a:pt x="2145493" y="9906584"/>
                </a:lnTo>
                <a:lnTo>
                  <a:pt x="4607073" y="6538735"/>
                </a:lnTo>
                <a:cubicBezTo>
                  <a:pt x="5176462" y="5757377"/>
                  <a:pt x="5315021" y="4748754"/>
                  <a:pt x="4977284" y="3841859"/>
                </a:cubicBezTo>
                <a:close/>
              </a:path>
            </a:pathLst>
          </a:custGeom>
          <a:solidFill>
            <a:schemeClr val="accent1"/>
          </a:solidFill>
          <a:ln w="21638" cap="flat">
            <a:noFill/>
            <a:prstDash val="solid"/>
            <a:miter/>
          </a:ln>
        </p:spPr>
        <p:txBody>
          <a:bodyPr rtlCol="0" anchor="ctr"/>
          <a:lstStyle/>
          <a:p>
            <a:endParaRPr lang="en-US" sz="1800">
              <a:latin typeface="Segoe UI" panose="020B0502040204020203" pitchFamily="34" charset="0"/>
            </a:endParaRPr>
          </a:p>
        </p:txBody>
      </p:sp>
    </p:spTree>
    <p:extLst>
      <p:ext uri="{BB962C8B-B14F-4D97-AF65-F5344CB8AC3E}">
        <p14:creationId xmlns:p14="http://schemas.microsoft.com/office/powerpoint/2010/main" val="213610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4AE70F-BF4F-41FE-ABBC-2D33AA57CB75}"/>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Shape 122">
            <a:extLst>
              <a:ext uri="{FF2B5EF4-FFF2-40B4-BE49-F238E27FC236}">
                <a16:creationId xmlns:a16="http://schemas.microsoft.com/office/drawing/2014/main" id="{942E463B-FB92-43C3-B3B3-02BEE25288E3}"/>
              </a:ext>
            </a:extLst>
          </p:cNvPr>
          <p:cNvSpPr/>
          <p:nvPr/>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2999189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865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03010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3302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308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195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4" name="Group 3">
            <a:extLst>
              <a:ext uri="{FF2B5EF4-FFF2-40B4-BE49-F238E27FC236}">
                <a16:creationId xmlns:a16="http://schemas.microsoft.com/office/drawing/2014/main" id="{095FFBCB-1085-495F-A408-2C382C6AEB05}"/>
              </a:ext>
            </a:extLst>
          </p:cNvPr>
          <p:cNvGrpSpPr/>
          <p:nvPr userDrawn="1"/>
        </p:nvGrpSpPr>
        <p:grpSpPr>
          <a:xfrm>
            <a:off x="687012" y="1501932"/>
            <a:ext cx="1841144" cy="2597566"/>
            <a:chOff x="1331239" y="1940012"/>
            <a:chExt cx="1683944" cy="2375784"/>
          </a:xfrm>
        </p:grpSpPr>
        <p:grpSp>
          <p:nvGrpSpPr>
            <p:cNvPr id="5" name="Group 4">
              <a:extLst>
                <a:ext uri="{FF2B5EF4-FFF2-40B4-BE49-F238E27FC236}">
                  <a16:creationId xmlns:a16="http://schemas.microsoft.com/office/drawing/2014/main" id="{CA42A8D6-FAFB-4268-999A-2AE77CAB6F3B}"/>
                </a:ext>
              </a:extLst>
            </p:cNvPr>
            <p:cNvGrpSpPr/>
            <p:nvPr/>
          </p:nvGrpSpPr>
          <p:grpSpPr>
            <a:xfrm>
              <a:off x="1801638" y="3508550"/>
              <a:ext cx="743146" cy="807246"/>
              <a:chOff x="1722095" y="3662459"/>
              <a:chExt cx="902235" cy="807246"/>
            </a:xfrm>
            <a:solidFill>
              <a:schemeClr val="accent1"/>
            </a:solidFill>
          </p:grpSpPr>
          <p:sp>
            <p:nvSpPr>
              <p:cNvPr id="7" name="Oval 1">
                <a:extLst>
                  <a:ext uri="{FF2B5EF4-FFF2-40B4-BE49-F238E27FC236}">
                    <a16:creationId xmlns:a16="http://schemas.microsoft.com/office/drawing/2014/main" id="{DCF4D36E-837A-4D60-8188-D836E845FBFD}"/>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8" name="Oval 1">
                <a:extLst>
                  <a:ext uri="{FF2B5EF4-FFF2-40B4-BE49-F238E27FC236}">
                    <a16:creationId xmlns:a16="http://schemas.microsoft.com/office/drawing/2014/main" id="{89D4B12B-8475-45D1-990D-C3A1710FED22}"/>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9" name="Oval 1">
                <a:extLst>
                  <a:ext uri="{FF2B5EF4-FFF2-40B4-BE49-F238E27FC236}">
                    <a16:creationId xmlns:a16="http://schemas.microsoft.com/office/drawing/2014/main" id="{97345BFB-1C7E-41BA-BCD0-791BDE5D0582}"/>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0" name="Oval 1">
                <a:extLst>
                  <a:ext uri="{FF2B5EF4-FFF2-40B4-BE49-F238E27FC236}">
                    <a16:creationId xmlns:a16="http://schemas.microsoft.com/office/drawing/2014/main" id="{98B7774E-80DE-485D-BBC1-BB9AA5E95C56}"/>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sp>
          <p:nvSpPr>
            <p:cNvPr id="6" name="Oval 5">
              <a:extLst>
                <a:ext uri="{FF2B5EF4-FFF2-40B4-BE49-F238E27FC236}">
                  <a16:creationId xmlns:a16="http://schemas.microsoft.com/office/drawing/2014/main" id="{12D7A1E6-514E-4E92-AC14-A4C591DC3A5E}"/>
                </a:ext>
              </a:extLst>
            </p:cNvPr>
            <p:cNvSpPr/>
            <p:nvPr/>
          </p:nvSpPr>
          <p:spPr>
            <a:xfrm>
              <a:off x="1331239" y="1940012"/>
              <a:ext cx="1683944" cy="16839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60" name="Group 59">
            <a:extLst>
              <a:ext uri="{FF2B5EF4-FFF2-40B4-BE49-F238E27FC236}">
                <a16:creationId xmlns:a16="http://schemas.microsoft.com/office/drawing/2014/main" id="{13D75281-F1D4-43BE-8B62-4CF3B52B25D6}"/>
              </a:ext>
            </a:extLst>
          </p:cNvPr>
          <p:cNvGrpSpPr/>
          <p:nvPr userDrawn="1"/>
        </p:nvGrpSpPr>
        <p:grpSpPr>
          <a:xfrm>
            <a:off x="4272131" y="3877575"/>
            <a:ext cx="1841144" cy="2597566"/>
            <a:chOff x="1331239" y="1940012"/>
            <a:chExt cx="1683944" cy="2375784"/>
          </a:xfrm>
          <a:solidFill>
            <a:schemeClr val="accent3"/>
          </a:solidFill>
        </p:grpSpPr>
        <p:grpSp>
          <p:nvGrpSpPr>
            <p:cNvPr id="71" name="Group 70">
              <a:extLst>
                <a:ext uri="{FF2B5EF4-FFF2-40B4-BE49-F238E27FC236}">
                  <a16:creationId xmlns:a16="http://schemas.microsoft.com/office/drawing/2014/main" id="{5A0C54DA-CAE2-4DE4-95AF-C3A715A4681B}"/>
                </a:ext>
              </a:extLst>
            </p:cNvPr>
            <p:cNvGrpSpPr/>
            <p:nvPr/>
          </p:nvGrpSpPr>
          <p:grpSpPr>
            <a:xfrm>
              <a:off x="1801638" y="3508550"/>
              <a:ext cx="743146" cy="807246"/>
              <a:chOff x="1722095" y="3662459"/>
              <a:chExt cx="902235" cy="807246"/>
            </a:xfrm>
            <a:grpFill/>
          </p:grpSpPr>
          <p:sp>
            <p:nvSpPr>
              <p:cNvPr id="73" name="Oval 1">
                <a:extLst>
                  <a:ext uri="{FF2B5EF4-FFF2-40B4-BE49-F238E27FC236}">
                    <a16:creationId xmlns:a16="http://schemas.microsoft.com/office/drawing/2014/main" id="{88BE919B-B41C-42B9-ABCA-5D3752901423}"/>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74" name="Oval 1">
                <a:extLst>
                  <a:ext uri="{FF2B5EF4-FFF2-40B4-BE49-F238E27FC236}">
                    <a16:creationId xmlns:a16="http://schemas.microsoft.com/office/drawing/2014/main" id="{7AF2BB7A-A919-47C9-A1FA-58FB947018AE}"/>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75" name="Oval 1">
                <a:extLst>
                  <a:ext uri="{FF2B5EF4-FFF2-40B4-BE49-F238E27FC236}">
                    <a16:creationId xmlns:a16="http://schemas.microsoft.com/office/drawing/2014/main" id="{7887194E-E2A3-4E28-9A59-4E93700786EC}"/>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76" name="Oval 1">
                <a:extLst>
                  <a:ext uri="{FF2B5EF4-FFF2-40B4-BE49-F238E27FC236}">
                    <a16:creationId xmlns:a16="http://schemas.microsoft.com/office/drawing/2014/main" id="{E94E177F-4262-4FBC-9717-2B02CEC45EA5}"/>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sp>
          <p:nvSpPr>
            <p:cNvPr id="72" name="Oval 71">
              <a:extLst>
                <a:ext uri="{FF2B5EF4-FFF2-40B4-BE49-F238E27FC236}">
                  <a16:creationId xmlns:a16="http://schemas.microsoft.com/office/drawing/2014/main" id="{F2303F4E-AE07-4C79-AB01-F41261800B7E}"/>
                </a:ext>
              </a:extLst>
            </p:cNvPr>
            <p:cNvSpPr/>
            <p:nvPr/>
          </p:nvSpPr>
          <p:spPr>
            <a:xfrm>
              <a:off x="1331239" y="1940012"/>
              <a:ext cx="1683944" cy="16839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8" name="Group 77">
            <a:extLst>
              <a:ext uri="{FF2B5EF4-FFF2-40B4-BE49-F238E27FC236}">
                <a16:creationId xmlns:a16="http://schemas.microsoft.com/office/drawing/2014/main" id="{FE693CA7-8D62-424D-B6E8-6F4A49088DBF}"/>
              </a:ext>
            </a:extLst>
          </p:cNvPr>
          <p:cNvGrpSpPr/>
          <p:nvPr userDrawn="1"/>
        </p:nvGrpSpPr>
        <p:grpSpPr>
          <a:xfrm>
            <a:off x="7857250" y="1639855"/>
            <a:ext cx="1841144" cy="2597566"/>
            <a:chOff x="1331239" y="1940012"/>
            <a:chExt cx="1683944" cy="2375784"/>
          </a:xfrm>
          <a:solidFill>
            <a:schemeClr val="accent5"/>
          </a:solidFill>
        </p:grpSpPr>
        <p:grpSp>
          <p:nvGrpSpPr>
            <p:cNvPr id="89" name="Group 88">
              <a:extLst>
                <a:ext uri="{FF2B5EF4-FFF2-40B4-BE49-F238E27FC236}">
                  <a16:creationId xmlns:a16="http://schemas.microsoft.com/office/drawing/2014/main" id="{8B0FB2EB-330C-4134-B2D8-667B57B91D92}"/>
                </a:ext>
              </a:extLst>
            </p:cNvPr>
            <p:cNvGrpSpPr/>
            <p:nvPr/>
          </p:nvGrpSpPr>
          <p:grpSpPr>
            <a:xfrm>
              <a:off x="1801638" y="3508550"/>
              <a:ext cx="743146" cy="807246"/>
              <a:chOff x="1722095" y="3662459"/>
              <a:chExt cx="902235" cy="807246"/>
            </a:xfrm>
            <a:grpFill/>
          </p:grpSpPr>
          <p:sp>
            <p:nvSpPr>
              <p:cNvPr id="91" name="Oval 1">
                <a:extLst>
                  <a:ext uri="{FF2B5EF4-FFF2-40B4-BE49-F238E27FC236}">
                    <a16:creationId xmlns:a16="http://schemas.microsoft.com/office/drawing/2014/main" id="{367F1B00-A2EB-4E57-BFB8-DE8B8AEF9B56}"/>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92" name="Oval 1">
                <a:extLst>
                  <a:ext uri="{FF2B5EF4-FFF2-40B4-BE49-F238E27FC236}">
                    <a16:creationId xmlns:a16="http://schemas.microsoft.com/office/drawing/2014/main" id="{63EC59DC-8A92-4426-850F-BB134663D486}"/>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93" name="Oval 1">
                <a:extLst>
                  <a:ext uri="{FF2B5EF4-FFF2-40B4-BE49-F238E27FC236}">
                    <a16:creationId xmlns:a16="http://schemas.microsoft.com/office/drawing/2014/main" id="{66EFA506-A067-4579-905C-0FB4EBF56169}"/>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94" name="Oval 1">
                <a:extLst>
                  <a:ext uri="{FF2B5EF4-FFF2-40B4-BE49-F238E27FC236}">
                    <a16:creationId xmlns:a16="http://schemas.microsoft.com/office/drawing/2014/main" id="{D5EB299D-6ED2-4B66-8D97-646B04332F32}"/>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sp>
          <p:nvSpPr>
            <p:cNvPr id="90" name="Oval 89">
              <a:extLst>
                <a:ext uri="{FF2B5EF4-FFF2-40B4-BE49-F238E27FC236}">
                  <a16:creationId xmlns:a16="http://schemas.microsoft.com/office/drawing/2014/main" id="{1FDE7BBD-1F90-46D8-B8FA-E4FCE7F9A130}"/>
                </a:ext>
              </a:extLst>
            </p:cNvPr>
            <p:cNvSpPr/>
            <p:nvPr/>
          </p:nvSpPr>
          <p:spPr>
            <a:xfrm>
              <a:off x="1331239" y="1940012"/>
              <a:ext cx="1683944" cy="16839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6" name="Picture Placeholder 2">
            <a:extLst>
              <a:ext uri="{FF2B5EF4-FFF2-40B4-BE49-F238E27FC236}">
                <a16:creationId xmlns:a16="http://schemas.microsoft.com/office/drawing/2014/main" id="{C7E52F03-1663-412A-8D54-4CF76617FDE4}"/>
              </a:ext>
            </a:extLst>
          </p:cNvPr>
          <p:cNvSpPr>
            <a:spLocks noGrp="1"/>
          </p:cNvSpPr>
          <p:nvPr userDrawn="1">
            <p:ph type="pic" sz="quarter" idx="42" hasCustomPrompt="1"/>
          </p:nvPr>
        </p:nvSpPr>
        <p:spPr>
          <a:xfrm>
            <a:off x="787449" y="1602788"/>
            <a:ext cx="1637965" cy="1638147"/>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5" name="Picture Placeholder 2">
            <a:extLst>
              <a:ext uri="{FF2B5EF4-FFF2-40B4-BE49-F238E27FC236}">
                <a16:creationId xmlns:a16="http://schemas.microsoft.com/office/drawing/2014/main" id="{A0D9CAE1-34DB-411E-973E-65E1B0F95C46}"/>
              </a:ext>
            </a:extLst>
          </p:cNvPr>
          <p:cNvSpPr>
            <a:spLocks noGrp="1"/>
          </p:cNvSpPr>
          <p:nvPr userDrawn="1">
            <p:ph type="pic" sz="quarter" idx="43" hasCustomPrompt="1"/>
          </p:nvPr>
        </p:nvSpPr>
        <p:spPr>
          <a:xfrm>
            <a:off x="4373637" y="3967971"/>
            <a:ext cx="1637965" cy="1638147"/>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6" name="Picture Placeholder 2">
            <a:extLst>
              <a:ext uri="{FF2B5EF4-FFF2-40B4-BE49-F238E27FC236}">
                <a16:creationId xmlns:a16="http://schemas.microsoft.com/office/drawing/2014/main" id="{43CFD56F-3711-4FD0-A403-D1A331123718}"/>
              </a:ext>
            </a:extLst>
          </p:cNvPr>
          <p:cNvSpPr>
            <a:spLocks noGrp="1"/>
          </p:cNvSpPr>
          <p:nvPr userDrawn="1">
            <p:ph type="pic" sz="quarter" idx="44" hasCustomPrompt="1"/>
          </p:nvPr>
        </p:nvSpPr>
        <p:spPr>
          <a:xfrm>
            <a:off x="7958837" y="1738526"/>
            <a:ext cx="1637965" cy="1638147"/>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348042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711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332D6FB4-EBC1-4800-80ED-8941DBAE9156}"/>
              </a:ext>
            </a:extLst>
          </p:cNvPr>
          <p:cNvSpPr>
            <a:spLocks noGrp="1"/>
          </p:cNvSpPr>
          <p:nvPr>
            <p:ph type="pic" idx="14" hasCustomPrompt="1"/>
          </p:nvPr>
        </p:nvSpPr>
        <p:spPr>
          <a:xfrm>
            <a:off x="4348632" y="1"/>
            <a:ext cx="5048829" cy="2524415"/>
          </a:xfrm>
          <a:custGeom>
            <a:avLst/>
            <a:gdLst>
              <a:gd name="connsiteX0" fmla="*/ 0 w 5048829"/>
              <a:gd name="connsiteY0" fmla="*/ 0 h 2524415"/>
              <a:gd name="connsiteX1" fmla="*/ 5048829 w 5048829"/>
              <a:gd name="connsiteY1" fmla="*/ 0 h 2524415"/>
              <a:gd name="connsiteX2" fmla="*/ 2524415 w 5048829"/>
              <a:gd name="connsiteY2" fmla="*/ 2524415 h 2524415"/>
            </a:gdLst>
            <a:ahLst/>
            <a:cxnLst>
              <a:cxn ang="0">
                <a:pos x="connsiteX0" y="connsiteY0"/>
              </a:cxn>
              <a:cxn ang="0">
                <a:pos x="connsiteX1" y="connsiteY1"/>
              </a:cxn>
              <a:cxn ang="0">
                <a:pos x="connsiteX2" y="connsiteY2"/>
              </a:cxn>
            </a:cxnLst>
            <a:rect l="l" t="t" r="r" b="b"/>
            <a:pathLst>
              <a:path w="5048829" h="2524415">
                <a:moveTo>
                  <a:pt x="0" y="0"/>
                </a:moveTo>
                <a:lnTo>
                  <a:pt x="5048829" y="0"/>
                </a:lnTo>
                <a:lnTo>
                  <a:pt x="2524415" y="2524415"/>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Picture Placeholder 11">
            <a:extLst>
              <a:ext uri="{FF2B5EF4-FFF2-40B4-BE49-F238E27FC236}">
                <a16:creationId xmlns:a16="http://schemas.microsoft.com/office/drawing/2014/main" id="{8EB05934-CFA9-4CF2-880B-B2E56C6EEB3E}"/>
              </a:ext>
            </a:extLst>
          </p:cNvPr>
          <p:cNvSpPr>
            <a:spLocks noGrp="1"/>
          </p:cNvSpPr>
          <p:nvPr>
            <p:ph type="pic" idx="15" hasCustomPrompt="1"/>
          </p:nvPr>
        </p:nvSpPr>
        <p:spPr>
          <a:xfrm>
            <a:off x="6977011" y="76505"/>
            <a:ext cx="5103752" cy="5103752"/>
          </a:xfrm>
          <a:custGeom>
            <a:avLst/>
            <a:gdLst>
              <a:gd name="connsiteX0" fmla="*/ 2551876 w 5103752"/>
              <a:gd name="connsiteY0" fmla="*/ 0 h 5103752"/>
              <a:gd name="connsiteX1" fmla="*/ 5103752 w 5103752"/>
              <a:gd name="connsiteY1" fmla="*/ 2551876 h 5103752"/>
              <a:gd name="connsiteX2" fmla="*/ 2551876 w 5103752"/>
              <a:gd name="connsiteY2" fmla="*/ 5103752 h 5103752"/>
              <a:gd name="connsiteX3" fmla="*/ 0 w 5103752"/>
              <a:gd name="connsiteY3" fmla="*/ 2551876 h 5103752"/>
            </a:gdLst>
            <a:ahLst/>
            <a:cxnLst>
              <a:cxn ang="0">
                <a:pos x="connsiteX0" y="connsiteY0"/>
              </a:cxn>
              <a:cxn ang="0">
                <a:pos x="connsiteX1" y="connsiteY1"/>
              </a:cxn>
              <a:cxn ang="0">
                <a:pos x="connsiteX2" y="connsiteY2"/>
              </a:cxn>
              <a:cxn ang="0">
                <a:pos x="connsiteX3" y="connsiteY3"/>
              </a:cxn>
            </a:cxnLst>
            <a:rect l="l" t="t" r="r" b="b"/>
            <a:pathLst>
              <a:path w="5103752" h="5103752">
                <a:moveTo>
                  <a:pt x="2551876" y="0"/>
                </a:moveTo>
                <a:lnTo>
                  <a:pt x="5103752" y="2551876"/>
                </a:lnTo>
                <a:lnTo>
                  <a:pt x="2551876" y="5103752"/>
                </a:lnTo>
                <a:lnTo>
                  <a:pt x="0" y="2551876"/>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24" name="Picture Placeholder 23">
            <a:extLst>
              <a:ext uri="{FF2B5EF4-FFF2-40B4-BE49-F238E27FC236}">
                <a16:creationId xmlns:a16="http://schemas.microsoft.com/office/drawing/2014/main" id="{FABCF619-B94C-4540-9CD2-1F557D22C236}"/>
              </a:ext>
            </a:extLst>
          </p:cNvPr>
          <p:cNvSpPr>
            <a:spLocks noGrp="1"/>
          </p:cNvSpPr>
          <p:nvPr>
            <p:ph type="pic" idx="16" hasCustomPrompt="1"/>
          </p:nvPr>
        </p:nvSpPr>
        <p:spPr>
          <a:xfrm>
            <a:off x="9669764" y="1"/>
            <a:ext cx="2522237" cy="2519691"/>
          </a:xfrm>
          <a:custGeom>
            <a:avLst/>
            <a:gdLst>
              <a:gd name="connsiteX0" fmla="*/ 0 w 2522237"/>
              <a:gd name="connsiteY0" fmla="*/ 0 h 2519691"/>
              <a:gd name="connsiteX1" fmla="*/ 2522237 w 2522237"/>
              <a:gd name="connsiteY1" fmla="*/ 0 h 2519691"/>
              <a:gd name="connsiteX2" fmla="*/ 2522237 w 2522237"/>
              <a:gd name="connsiteY2" fmla="*/ 2517145 h 2519691"/>
              <a:gd name="connsiteX3" fmla="*/ 2519691 w 2522237"/>
              <a:gd name="connsiteY3" fmla="*/ 2519691 h 2519691"/>
            </a:gdLst>
            <a:ahLst/>
            <a:cxnLst>
              <a:cxn ang="0">
                <a:pos x="connsiteX0" y="connsiteY0"/>
              </a:cxn>
              <a:cxn ang="0">
                <a:pos x="connsiteX1" y="connsiteY1"/>
              </a:cxn>
              <a:cxn ang="0">
                <a:pos x="connsiteX2" y="connsiteY2"/>
              </a:cxn>
              <a:cxn ang="0">
                <a:pos x="connsiteX3" y="connsiteY3"/>
              </a:cxn>
            </a:cxnLst>
            <a:rect l="l" t="t" r="r" b="b"/>
            <a:pathLst>
              <a:path w="2522237" h="2519691">
                <a:moveTo>
                  <a:pt x="0" y="0"/>
                </a:moveTo>
                <a:lnTo>
                  <a:pt x="2522237" y="0"/>
                </a:lnTo>
                <a:lnTo>
                  <a:pt x="2522237" y="2517145"/>
                </a:lnTo>
                <a:lnTo>
                  <a:pt x="2519691" y="251969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6" name="Picture Placeholder 25">
            <a:extLst>
              <a:ext uri="{FF2B5EF4-FFF2-40B4-BE49-F238E27FC236}">
                <a16:creationId xmlns:a16="http://schemas.microsoft.com/office/drawing/2014/main" id="{1BCC93B7-4D46-46B6-8713-F416AC36BDB2}"/>
              </a:ext>
            </a:extLst>
          </p:cNvPr>
          <p:cNvSpPr>
            <a:spLocks noGrp="1"/>
          </p:cNvSpPr>
          <p:nvPr>
            <p:ph type="pic" idx="17" hasCustomPrompt="1"/>
          </p:nvPr>
        </p:nvSpPr>
        <p:spPr>
          <a:xfrm>
            <a:off x="9632854" y="2732348"/>
            <a:ext cx="2559146" cy="4125652"/>
          </a:xfrm>
          <a:custGeom>
            <a:avLst/>
            <a:gdLst>
              <a:gd name="connsiteX0" fmla="*/ 2551876 w 2559146"/>
              <a:gd name="connsiteY0" fmla="*/ 0 h 4125652"/>
              <a:gd name="connsiteX1" fmla="*/ 2559146 w 2559146"/>
              <a:gd name="connsiteY1" fmla="*/ 7270 h 4125652"/>
              <a:gd name="connsiteX2" fmla="*/ 2559146 w 2559146"/>
              <a:gd name="connsiteY2" fmla="*/ 4125652 h 4125652"/>
              <a:gd name="connsiteX3" fmla="*/ 1573776 w 2559146"/>
              <a:gd name="connsiteY3" fmla="*/ 4125652 h 4125652"/>
              <a:gd name="connsiteX4" fmla="*/ 0 w 2559146"/>
              <a:gd name="connsiteY4" fmla="*/ 2551876 h 412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146" h="4125652">
                <a:moveTo>
                  <a:pt x="2551876" y="0"/>
                </a:moveTo>
                <a:lnTo>
                  <a:pt x="2559146" y="7270"/>
                </a:lnTo>
                <a:lnTo>
                  <a:pt x="2559146" y="4125652"/>
                </a:lnTo>
                <a:lnTo>
                  <a:pt x="1573776" y="4125652"/>
                </a:lnTo>
                <a:lnTo>
                  <a:pt x="0" y="2551876"/>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741381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437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D3B50BA-E1A4-4517-BF78-CE4EA57117D2}"/>
              </a:ext>
            </a:extLst>
          </p:cNvPr>
          <p:cNvSpPr>
            <a:spLocks noGrp="1"/>
          </p:cNvSpPr>
          <p:nvPr>
            <p:ph type="pic" idx="15" hasCustomPrompt="1"/>
          </p:nvPr>
        </p:nvSpPr>
        <p:spPr>
          <a:xfrm>
            <a:off x="503163" y="228448"/>
            <a:ext cx="5405388" cy="6330394"/>
          </a:xfrm>
          <a:custGeom>
            <a:avLst/>
            <a:gdLst>
              <a:gd name="connsiteX0" fmla="*/ 2723318 w 5405388"/>
              <a:gd name="connsiteY0" fmla="*/ 4743198 h 6330394"/>
              <a:gd name="connsiteX1" fmla="*/ 3516916 w 5405388"/>
              <a:gd name="connsiteY1" fmla="*/ 5536796 h 6330394"/>
              <a:gd name="connsiteX2" fmla="*/ 2723318 w 5405388"/>
              <a:gd name="connsiteY2" fmla="*/ 6330394 h 6330394"/>
              <a:gd name="connsiteX3" fmla="*/ 1929719 w 5405388"/>
              <a:gd name="connsiteY3" fmla="*/ 5536796 h 6330394"/>
              <a:gd name="connsiteX4" fmla="*/ 3664761 w 5405388"/>
              <a:gd name="connsiteY4" fmla="*/ 1907698 h 6330394"/>
              <a:gd name="connsiteX5" fmla="*/ 5405388 w 5405388"/>
              <a:gd name="connsiteY5" fmla="*/ 3648324 h 6330394"/>
              <a:gd name="connsiteX6" fmla="*/ 3667553 w 5405388"/>
              <a:gd name="connsiteY6" fmla="*/ 5386159 h 6330394"/>
              <a:gd name="connsiteX7" fmla="*/ 1926927 w 5405388"/>
              <a:gd name="connsiteY7" fmla="*/ 3645532 h 6330394"/>
              <a:gd name="connsiteX8" fmla="*/ 1757062 w 5405388"/>
              <a:gd name="connsiteY8" fmla="*/ 1888470 h 6330394"/>
              <a:gd name="connsiteX9" fmla="*/ 2550661 w 5405388"/>
              <a:gd name="connsiteY9" fmla="*/ 2682068 h 6330394"/>
              <a:gd name="connsiteX10" fmla="*/ 1757062 w 5405388"/>
              <a:gd name="connsiteY10" fmla="*/ 3475667 h 6330394"/>
              <a:gd name="connsiteX11" fmla="*/ 963464 w 5405388"/>
              <a:gd name="connsiteY11" fmla="*/ 2682068 h 6330394"/>
              <a:gd name="connsiteX12" fmla="*/ 2701297 w 5405388"/>
              <a:gd name="connsiteY12" fmla="*/ 944235 h 6330394"/>
              <a:gd name="connsiteX13" fmla="*/ 3494895 w 5405388"/>
              <a:gd name="connsiteY13" fmla="*/ 1737833 h 6330394"/>
              <a:gd name="connsiteX14" fmla="*/ 2701297 w 5405388"/>
              <a:gd name="connsiteY14" fmla="*/ 2531432 h 6330394"/>
              <a:gd name="connsiteX15" fmla="*/ 1907698 w 5405388"/>
              <a:gd name="connsiteY15" fmla="*/ 1737833 h 6330394"/>
              <a:gd name="connsiteX16" fmla="*/ 793599 w 5405388"/>
              <a:gd name="connsiteY16" fmla="*/ 925007 h 6330394"/>
              <a:gd name="connsiteX17" fmla="*/ 1587198 w 5405388"/>
              <a:gd name="connsiteY17" fmla="*/ 1718606 h 6330394"/>
              <a:gd name="connsiteX18" fmla="*/ 793599 w 5405388"/>
              <a:gd name="connsiteY18" fmla="*/ 2512204 h 6330394"/>
              <a:gd name="connsiteX19" fmla="*/ 0 w 5405388"/>
              <a:gd name="connsiteY19" fmla="*/ 1718606 h 6330394"/>
              <a:gd name="connsiteX20" fmla="*/ 3645532 w 5405388"/>
              <a:gd name="connsiteY20" fmla="*/ 0 h 6330394"/>
              <a:gd name="connsiteX21" fmla="*/ 4439130 w 5405388"/>
              <a:gd name="connsiteY21" fmla="*/ 793598 h 6330394"/>
              <a:gd name="connsiteX22" fmla="*/ 3645532 w 5405388"/>
              <a:gd name="connsiteY22" fmla="*/ 1587197 h 6330394"/>
              <a:gd name="connsiteX23" fmla="*/ 2851933 w 5405388"/>
              <a:gd name="connsiteY23" fmla="*/ 793598 h 633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05388" h="6330394">
                <a:moveTo>
                  <a:pt x="2723318" y="4743198"/>
                </a:moveTo>
                <a:lnTo>
                  <a:pt x="3516916" y="5536796"/>
                </a:lnTo>
                <a:lnTo>
                  <a:pt x="2723318" y="6330394"/>
                </a:lnTo>
                <a:lnTo>
                  <a:pt x="1929719" y="5536796"/>
                </a:lnTo>
                <a:close/>
                <a:moveTo>
                  <a:pt x="3664761" y="1907698"/>
                </a:moveTo>
                <a:lnTo>
                  <a:pt x="5405388" y="3648324"/>
                </a:lnTo>
                <a:lnTo>
                  <a:pt x="3667553" y="5386159"/>
                </a:lnTo>
                <a:lnTo>
                  <a:pt x="1926927" y="3645532"/>
                </a:lnTo>
                <a:close/>
                <a:moveTo>
                  <a:pt x="1757062" y="1888470"/>
                </a:moveTo>
                <a:lnTo>
                  <a:pt x="2550661" y="2682068"/>
                </a:lnTo>
                <a:lnTo>
                  <a:pt x="1757062" y="3475667"/>
                </a:lnTo>
                <a:lnTo>
                  <a:pt x="963464" y="2682068"/>
                </a:lnTo>
                <a:close/>
                <a:moveTo>
                  <a:pt x="2701297" y="944235"/>
                </a:moveTo>
                <a:lnTo>
                  <a:pt x="3494895" y="1737833"/>
                </a:lnTo>
                <a:lnTo>
                  <a:pt x="2701297" y="2531432"/>
                </a:lnTo>
                <a:lnTo>
                  <a:pt x="1907698" y="1737833"/>
                </a:lnTo>
                <a:close/>
                <a:moveTo>
                  <a:pt x="793599" y="925007"/>
                </a:moveTo>
                <a:lnTo>
                  <a:pt x="1587198" y="1718606"/>
                </a:lnTo>
                <a:lnTo>
                  <a:pt x="793599" y="2512204"/>
                </a:lnTo>
                <a:lnTo>
                  <a:pt x="0" y="1718606"/>
                </a:lnTo>
                <a:close/>
                <a:moveTo>
                  <a:pt x="3645532" y="0"/>
                </a:moveTo>
                <a:lnTo>
                  <a:pt x="4439130" y="793598"/>
                </a:lnTo>
                <a:lnTo>
                  <a:pt x="3645532" y="1587197"/>
                </a:lnTo>
                <a:lnTo>
                  <a:pt x="2851933" y="793598"/>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141015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7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IMAGE AND CONTENTS LAYOUT_02">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108DD2D-C0B3-4C44-9EEE-54809B842A58}"/>
              </a:ext>
            </a:extLst>
          </p:cNvPr>
          <p:cNvGrpSpPr/>
          <p:nvPr userDrawn="1"/>
        </p:nvGrpSpPr>
        <p:grpSpPr>
          <a:xfrm>
            <a:off x="659509" y="1772815"/>
            <a:ext cx="2435815" cy="4432734"/>
            <a:chOff x="4871870" y="1763729"/>
            <a:chExt cx="2448272" cy="4303935"/>
          </a:xfrm>
        </p:grpSpPr>
        <p:grpSp>
          <p:nvGrpSpPr>
            <p:cNvPr id="10" name="Group 3">
              <a:extLst>
                <a:ext uri="{FF2B5EF4-FFF2-40B4-BE49-F238E27FC236}">
                  <a16:creationId xmlns:a16="http://schemas.microsoft.com/office/drawing/2014/main" id="{4C0835FC-6B8B-437C-B1FE-977C455D369A}"/>
                </a:ext>
              </a:extLst>
            </p:cNvPr>
            <p:cNvGrpSpPr/>
            <p:nvPr/>
          </p:nvGrpSpPr>
          <p:grpSpPr>
            <a:xfrm>
              <a:off x="4871870" y="1763729"/>
              <a:ext cx="2448272" cy="4303935"/>
              <a:chOff x="445712" y="1449040"/>
              <a:chExt cx="2113018" cy="3924176"/>
            </a:xfrm>
          </p:grpSpPr>
          <p:sp>
            <p:nvSpPr>
              <p:cNvPr id="13" name="Rounded Rectangle 4">
                <a:extLst>
                  <a:ext uri="{FF2B5EF4-FFF2-40B4-BE49-F238E27FC236}">
                    <a16:creationId xmlns:a16="http://schemas.microsoft.com/office/drawing/2014/main" id="{07E6942A-270A-4982-BBD5-ED1CB3E41C0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4" name="Rectangle 5">
                <a:extLst>
                  <a:ext uri="{FF2B5EF4-FFF2-40B4-BE49-F238E27FC236}">
                    <a16:creationId xmlns:a16="http://schemas.microsoft.com/office/drawing/2014/main" id="{4BFF77AA-5FAB-4FA1-ABFE-6C4487962BA1}"/>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5" name="Group 6">
                <a:extLst>
                  <a:ext uri="{FF2B5EF4-FFF2-40B4-BE49-F238E27FC236}">
                    <a16:creationId xmlns:a16="http://schemas.microsoft.com/office/drawing/2014/main" id="{F881C3D1-48DC-4AE1-9443-4D9597246D7D}"/>
                  </a:ext>
                </a:extLst>
              </p:cNvPr>
              <p:cNvGrpSpPr/>
              <p:nvPr userDrawn="1"/>
            </p:nvGrpSpPr>
            <p:grpSpPr>
              <a:xfrm>
                <a:off x="1407705" y="5045834"/>
                <a:ext cx="211967" cy="211967"/>
                <a:chOff x="1549420" y="5712364"/>
                <a:chExt cx="312583" cy="312583"/>
              </a:xfrm>
            </p:grpSpPr>
            <p:sp>
              <p:nvSpPr>
                <p:cNvPr id="16" name="Oval 7">
                  <a:extLst>
                    <a:ext uri="{FF2B5EF4-FFF2-40B4-BE49-F238E27FC236}">
                      <a16:creationId xmlns:a16="http://schemas.microsoft.com/office/drawing/2014/main" id="{53724C14-BDD5-4F77-AE14-FB6E59DBC7B4}"/>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Rounded Rectangle 8">
                  <a:extLst>
                    <a:ext uri="{FF2B5EF4-FFF2-40B4-BE49-F238E27FC236}">
                      <a16:creationId xmlns:a16="http://schemas.microsoft.com/office/drawing/2014/main" id="{7A296803-1F86-42CB-8A85-61CB31B56A1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12" name="Picture Placeholder 2">
              <a:extLst>
                <a:ext uri="{FF2B5EF4-FFF2-40B4-BE49-F238E27FC236}">
                  <a16:creationId xmlns:a16="http://schemas.microsoft.com/office/drawing/2014/main" id="{02647728-65A8-4E8D-9C80-C287152A7EDA}"/>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solidFill>
                    <a:prstClr val="black">
                      <a:lumMod val="75000"/>
                      <a:lumOff val="25000"/>
                    </a:prstClr>
                  </a:solidFill>
                </a:rPr>
                <a:t>Your Picture Here</a:t>
              </a:r>
              <a:endParaRPr lang="ko-KR" altLang="en-US" dirty="0">
                <a:solidFill>
                  <a:prstClr val="black">
                    <a:lumMod val="75000"/>
                    <a:lumOff val="25000"/>
                  </a:prstClr>
                </a:solidFill>
              </a:endParaRPr>
            </a:p>
          </p:txBody>
        </p:sp>
      </p:grpSp>
      <p:sp>
        <p:nvSpPr>
          <p:cNvPr id="4" name="그림 개체 틀 2"/>
          <p:cNvSpPr>
            <a:spLocks noGrp="1"/>
          </p:cNvSpPr>
          <p:nvPr>
            <p:ph type="pic" sz="quarter" idx="10" hasCustomPrompt="1"/>
          </p:nvPr>
        </p:nvSpPr>
        <p:spPr>
          <a:xfrm>
            <a:off x="5953328" y="1"/>
            <a:ext cx="6243450" cy="686639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 fmla="*/ 595618 w 4427984"/>
              <a:gd name="connsiteY0" fmla="*/ 0 h 6883167"/>
              <a:gd name="connsiteX1" fmla="*/ 4427984 w 4427984"/>
              <a:gd name="connsiteY1" fmla="*/ 16778 h 6883167"/>
              <a:gd name="connsiteX2" fmla="*/ 4427984 w 4427984"/>
              <a:gd name="connsiteY2" fmla="*/ 6883167 h 6883167"/>
              <a:gd name="connsiteX3" fmla="*/ 0 w 4427984"/>
              <a:gd name="connsiteY3" fmla="*/ 6883167 h 6883167"/>
              <a:gd name="connsiteX4" fmla="*/ 595618 w 4427984"/>
              <a:gd name="connsiteY4" fmla="*/ 0 h 6883167"/>
              <a:gd name="connsiteX0" fmla="*/ 1258348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258348 w 5090714"/>
              <a:gd name="connsiteY4" fmla="*/ 0 h 6883167"/>
              <a:gd name="connsiteX0" fmla="*/ 1493240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493240 w 5090714"/>
              <a:gd name="connsiteY4" fmla="*/ 0 h 6883167"/>
              <a:gd name="connsiteX0" fmla="*/ 1459684 w 5090714"/>
              <a:gd name="connsiteY0" fmla="*/ 0 h 6866389"/>
              <a:gd name="connsiteX1" fmla="*/ 5090714 w 5090714"/>
              <a:gd name="connsiteY1" fmla="*/ 0 h 6866389"/>
              <a:gd name="connsiteX2" fmla="*/ 5090714 w 5090714"/>
              <a:gd name="connsiteY2" fmla="*/ 6866389 h 6866389"/>
              <a:gd name="connsiteX3" fmla="*/ 0 w 5090714"/>
              <a:gd name="connsiteY3" fmla="*/ 6858001 h 6866389"/>
              <a:gd name="connsiteX4" fmla="*/ 1459684 w 5090714"/>
              <a:gd name="connsiteY4" fmla="*/ 0 h 6866389"/>
              <a:gd name="connsiteX0" fmla="*/ 1711354 w 5090714"/>
              <a:gd name="connsiteY0" fmla="*/ 0 h 6874778"/>
              <a:gd name="connsiteX1" fmla="*/ 5090714 w 5090714"/>
              <a:gd name="connsiteY1" fmla="*/ 8389 h 6874778"/>
              <a:gd name="connsiteX2" fmla="*/ 5090714 w 5090714"/>
              <a:gd name="connsiteY2" fmla="*/ 6874778 h 6874778"/>
              <a:gd name="connsiteX3" fmla="*/ 0 w 5090714"/>
              <a:gd name="connsiteY3" fmla="*/ 6866390 h 6874778"/>
              <a:gd name="connsiteX4" fmla="*/ 1711354 w 5090714"/>
              <a:gd name="connsiteY4" fmla="*/ 0 h 6874778"/>
              <a:gd name="connsiteX0" fmla="*/ 1937857 w 5317217"/>
              <a:gd name="connsiteY0" fmla="*/ 0 h 6874779"/>
              <a:gd name="connsiteX1" fmla="*/ 5317217 w 5317217"/>
              <a:gd name="connsiteY1" fmla="*/ 8389 h 6874779"/>
              <a:gd name="connsiteX2" fmla="*/ 5317217 w 5317217"/>
              <a:gd name="connsiteY2" fmla="*/ 6874778 h 6874779"/>
              <a:gd name="connsiteX3" fmla="*/ 0 w 5317217"/>
              <a:gd name="connsiteY3" fmla="*/ 6874779 h 6874779"/>
              <a:gd name="connsiteX4" fmla="*/ 1937857 w 5317217"/>
              <a:gd name="connsiteY4" fmla="*/ 0 h 6874779"/>
              <a:gd name="connsiteX0" fmla="*/ 1280632 w 5317217"/>
              <a:gd name="connsiteY0" fmla="*/ 10661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0661 h 6866390"/>
              <a:gd name="connsiteX0" fmla="*/ 1280632 w 5317217"/>
              <a:gd name="connsiteY0" fmla="*/ 1136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136 h 6866390"/>
              <a:gd name="connsiteX0" fmla="*/ 1413982 w 5450567"/>
              <a:gd name="connsiteY0" fmla="*/ 1136 h 6866390"/>
              <a:gd name="connsiteX1" fmla="*/ 5450567 w 5450567"/>
              <a:gd name="connsiteY1" fmla="*/ 0 h 6866390"/>
              <a:gd name="connsiteX2" fmla="*/ 5450567 w 5450567"/>
              <a:gd name="connsiteY2" fmla="*/ 6866389 h 6866390"/>
              <a:gd name="connsiteX3" fmla="*/ 0 w 5450567"/>
              <a:gd name="connsiteY3" fmla="*/ 6866390 h 6866390"/>
              <a:gd name="connsiteX4" fmla="*/ 1413982 w 5450567"/>
              <a:gd name="connsiteY4" fmla="*/ 1136 h 686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06B29B0E-C385-4751-A903-AF91C785A239}"/>
              </a:ext>
            </a:extLst>
          </p:cNvPr>
          <p:cNvSpPr>
            <a:spLocks noGrp="1"/>
          </p:cNvSpPr>
          <p:nvPr>
            <p:ph type="pic" sz="quarter" idx="14" hasCustomPrompt="1"/>
          </p:nvPr>
        </p:nvSpPr>
        <p:spPr>
          <a:xfrm>
            <a:off x="807780" y="2142999"/>
            <a:ext cx="2144970" cy="362818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0679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85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grpSp>
        <p:nvGrpSpPr>
          <p:cNvPr id="3" name="Graphic 53">
            <a:extLst>
              <a:ext uri="{FF2B5EF4-FFF2-40B4-BE49-F238E27FC236}">
                <a16:creationId xmlns:a16="http://schemas.microsoft.com/office/drawing/2014/main" id="{85AC0054-5108-49B2-A32A-823F0D0F70E8}"/>
              </a:ext>
            </a:extLst>
          </p:cNvPr>
          <p:cNvGrpSpPr/>
          <p:nvPr userDrawn="1"/>
        </p:nvGrpSpPr>
        <p:grpSpPr>
          <a:xfrm>
            <a:off x="3390899" y="1741426"/>
            <a:ext cx="5410202" cy="4772430"/>
            <a:chOff x="533894" y="4192047"/>
            <a:chExt cx="2381250" cy="2100541"/>
          </a:xfrm>
          <a:solidFill>
            <a:schemeClr val="accent4">
              <a:alpha val="10000"/>
            </a:schemeClr>
          </a:solidFill>
        </p:grpSpPr>
        <p:sp>
          <p:nvSpPr>
            <p:cNvPr id="4" name="Freeform: Shape 3">
              <a:extLst>
                <a:ext uri="{FF2B5EF4-FFF2-40B4-BE49-F238E27FC236}">
                  <a16:creationId xmlns:a16="http://schemas.microsoft.com/office/drawing/2014/main" id="{49C2E96E-9E1D-4541-B4C4-6668D48BD62D}"/>
                </a:ext>
              </a:extLst>
            </p:cNvPr>
            <p:cNvSpPr/>
            <p:nvPr/>
          </p:nvSpPr>
          <p:spPr>
            <a:xfrm>
              <a:off x="2442202" y="4537836"/>
              <a:ext cx="315297" cy="421957"/>
            </a:xfrm>
            <a:custGeom>
              <a:avLst/>
              <a:gdLst>
                <a:gd name="connsiteX0" fmla="*/ 236722 w 315297"/>
                <a:gd name="connsiteY0" fmla="*/ 182880 h 421957"/>
                <a:gd name="connsiteX1" fmla="*/ 254820 w 315297"/>
                <a:gd name="connsiteY1" fmla="*/ 280035 h 421957"/>
                <a:gd name="connsiteX2" fmla="*/ 231959 w 315297"/>
                <a:gd name="connsiteY2" fmla="*/ 254318 h 421957"/>
                <a:gd name="connsiteX3" fmla="*/ 231959 w 315297"/>
                <a:gd name="connsiteY3" fmla="*/ 254318 h 421957"/>
                <a:gd name="connsiteX4" fmla="*/ 30029 w 315297"/>
                <a:gd name="connsiteY4" fmla="*/ 98107 h 421957"/>
                <a:gd name="connsiteX5" fmla="*/ 4312 w 315297"/>
                <a:gd name="connsiteY5" fmla="*/ 91440 h 421957"/>
                <a:gd name="connsiteX6" fmla="*/ 9075 w 315297"/>
                <a:gd name="connsiteY6" fmla="*/ 116205 h 421957"/>
                <a:gd name="connsiteX7" fmla="*/ 120517 w 315297"/>
                <a:gd name="connsiteY7" fmla="*/ 239078 h 421957"/>
                <a:gd name="connsiteX8" fmla="*/ 293872 w 315297"/>
                <a:gd name="connsiteY8" fmla="*/ 420053 h 421957"/>
                <a:gd name="connsiteX9" fmla="*/ 300539 w 315297"/>
                <a:gd name="connsiteY9" fmla="*/ 421958 h 421957"/>
                <a:gd name="connsiteX10" fmla="*/ 190050 w 315297"/>
                <a:gd name="connsiteY10" fmla="*/ 0 h 421957"/>
                <a:gd name="connsiteX11" fmla="*/ 233864 w 315297"/>
                <a:gd name="connsiteY11" fmla="*/ 165735 h 421957"/>
                <a:gd name="connsiteX12" fmla="*/ 236722 w 315297"/>
                <a:gd name="connsiteY12" fmla="*/ 182880 h 4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97" h="421957">
                  <a:moveTo>
                    <a:pt x="236722" y="182880"/>
                  </a:moveTo>
                  <a:cubicBezTo>
                    <a:pt x="242437" y="214313"/>
                    <a:pt x="248152" y="245745"/>
                    <a:pt x="254820" y="280035"/>
                  </a:cubicBezTo>
                  <a:cubicBezTo>
                    <a:pt x="237675" y="274320"/>
                    <a:pt x="236722" y="262890"/>
                    <a:pt x="231959" y="254318"/>
                  </a:cubicBezTo>
                  <a:cubicBezTo>
                    <a:pt x="231959" y="254318"/>
                    <a:pt x="231959" y="254318"/>
                    <a:pt x="231959" y="254318"/>
                  </a:cubicBezTo>
                  <a:cubicBezTo>
                    <a:pt x="177667" y="184785"/>
                    <a:pt x="102420" y="143828"/>
                    <a:pt x="30029" y="98107"/>
                  </a:cubicBezTo>
                  <a:cubicBezTo>
                    <a:pt x="22409" y="93345"/>
                    <a:pt x="12884" y="84773"/>
                    <a:pt x="4312" y="91440"/>
                  </a:cubicBezTo>
                  <a:cubicBezTo>
                    <a:pt x="-6166" y="100013"/>
                    <a:pt x="5264" y="108585"/>
                    <a:pt x="9075" y="116205"/>
                  </a:cubicBezTo>
                  <a:cubicBezTo>
                    <a:pt x="33839" y="167640"/>
                    <a:pt x="72892" y="207645"/>
                    <a:pt x="120517" y="239078"/>
                  </a:cubicBezTo>
                  <a:cubicBezTo>
                    <a:pt x="191002" y="287655"/>
                    <a:pt x="253867" y="342900"/>
                    <a:pt x="293872" y="420053"/>
                  </a:cubicBezTo>
                  <a:cubicBezTo>
                    <a:pt x="294825" y="421005"/>
                    <a:pt x="297682" y="421005"/>
                    <a:pt x="300539" y="421958"/>
                  </a:cubicBezTo>
                  <a:cubicBezTo>
                    <a:pt x="341497" y="239078"/>
                    <a:pt x="294825" y="54293"/>
                    <a:pt x="190050" y="0"/>
                  </a:cubicBezTo>
                  <a:cubicBezTo>
                    <a:pt x="218625" y="53340"/>
                    <a:pt x="230054" y="108585"/>
                    <a:pt x="233864" y="165735"/>
                  </a:cubicBezTo>
                  <a:cubicBezTo>
                    <a:pt x="234817" y="171450"/>
                    <a:pt x="235770" y="177165"/>
                    <a:pt x="236722" y="18288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E396CF97-5E95-41B1-BEED-72A3F9EC78A9}"/>
                </a:ext>
              </a:extLst>
            </p:cNvPr>
            <p:cNvSpPr/>
            <p:nvPr/>
          </p:nvSpPr>
          <p:spPr>
            <a:xfrm>
              <a:off x="901297" y="4360276"/>
              <a:ext cx="1651315" cy="1642193"/>
            </a:xfrm>
            <a:custGeom>
              <a:avLst/>
              <a:gdLst>
                <a:gd name="connsiteX0" fmla="*/ 6929 w 1651315"/>
                <a:gd name="connsiteY0" fmla="*/ 919557 h 1642193"/>
                <a:gd name="connsiteX1" fmla="*/ 966097 w 1651315"/>
                <a:gd name="connsiteY1" fmla="*/ 1631075 h 1642193"/>
                <a:gd name="connsiteX2" fmla="*/ 1524262 w 1651315"/>
                <a:gd name="connsiteY2" fmla="*/ 379490 h 1642193"/>
                <a:gd name="connsiteX3" fmla="*/ 1224224 w 1651315"/>
                <a:gd name="connsiteY3" fmla="*/ 94692 h 1642193"/>
                <a:gd name="connsiteX4" fmla="*/ 1224224 w 1651315"/>
                <a:gd name="connsiteY4" fmla="*/ 94692 h 1642193"/>
                <a:gd name="connsiteX5" fmla="*/ 940379 w 1651315"/>
                <a:gd name="connsiteY5" fmla="*/ 2300 h 1642193"/>
                <a:gd name="connsiteX6" fmla="*/ 908947 w 1651315"/>
                <a:gd name="connsiteY6" fmla="*/ 13730 h 1642193"/>
                <a:gd name="connsiteX7" fmla="*/ 935617 w 1651315"/>
                <a:gd name="connsiteY7" fmla="*/ 29922 h 1642193"/>
                <a:gd name="connsiteX8" fmla="*/ 1343287 w 1651315"/>
                <a:gd name="connsiteY8" fmla="*/ 213755 h 1642193"/>
                <a:gd name="connsiteX9" fmla="*/ 1346144 w 1651315"/>
                <a:gd name="connsiteY9" fmla="*/ 285192 h 1642193"/>
                <a:gd name="connsiteX10" fmla="*/ 1340429 w 1651315"/>
                <a:gd name="connsiteY10" fmla="*/ 289002 h 1642193"/>
                <a:gd name="connsiteX11" fmla="*/ 1340429 w 1651315"/>
                <a:gd name="connsiteY11" fmla="*/ 289002 h 1642193"/>
                <a:gd name="connsiteX12" fmla="*/ 1309949 w 1651315"/>
                <a:gd name="connsiteY12" fmla="*/ 325197 h 1642193"/>
                <a:gd name="connsiteX13" fmla="*/ 1309949 w 1651315"/>
                <a:gd name="connsiteY13" fmla="*/ 325197 h 1642193"/>
                <a:gd name="connsiteX14" fmla="*/ 1309949 w 1651315"/>
                <a:gd name="connsiteY14" fmla="*/ 325197 h 1642193"/>
                <a:gd name="connsiteX15" fmla="*/ 1297567 w 1651315"/>
                <a:gd name="connsiteY15" fmla="*/ 325197 h 1642193"/>
                <a:gd name="connsiteX16" fmla="*/ 1269944 w 1651315"/>
                <a:gd name="connsiteY16" fmla="*/ 300432 h 1642193"/>
                <a:gd name="connsiteX17" fmla="*/ 1181362 w 1651315"/>
                <a:gd name="connsiteY17" fmla="*/ 215660 h 1642193"/>
                <a:gd name="connsiteX18" fmla="*/ 1158502 w 1651315"/>
                <a:gd name="connsiteY18" fmla="*/ 217565 h 1642193"/>
                <a:gd name="connsiteX19" fmla="*/ 1158502 w 1651315"/>
                <a:gd name="connsiteY19" fmla="*/ 237567 h 1642193"/>
                <a:gd name="connsiteX20" fmla="*/ 1180409 w 1651315"/>
                <a:gd name="connsiteY20" fmla="*/ 305195 h 1642193"/>
                <a:gd name="connsiteX21" fmla="*/ 1206127 w 1651315"/>
                <a:gd name="connsiteY21" fmla="*/ 384252 h 1642193"/>
                <a:gd name="connsiteX22" fmla="*/ 1187077 w 1651315"/>
                <a:gd name="connsiteY22" fmla="*/ 439497 h 1642193"/>
                <a:gd name="connsiteX23" fmla="*/ 1151834 w 1651315"/>
                <a:gd name="connsiteY23" fmla="*/ 481407 h 1642193"/>
                <a:gd name="connsiteX24" fmla="*/ 1108019 w 1651315"/>
                <a:gd name="connsiteY24" fmla="*/ 523317 h 1642193"/>
                <a:gd name="connsiteX25" fmla="*/ 1028962 w 1651315"/>
                <a:gd name="connsiteY25" fmla="*/ 567132 h 1642193"/>
                <a:gd name="connsiteX26" fmla="*/ 1016579 w 1651315"/>
                <a:gd name="connsiteY26" fmla="*/ 580467 h 1642193"/>
                <a:gd name="connsiteX27" fmla="*/ 1036582 w 1651315"/>
                <a:gd name="connsiteY27" fmla="*/ 589992 h 1642193"/>
                <a:gd name="connsiteX28" fmla="*/ 1036582 w 1651315"/>
                <a:gd name="connsiteY28" fmla="*/ 589992 h 1642193"/>
                <a:gd name="connsiteX29" fmla="*/ 968002 w 1651315"/>
                <a:gd name="connsiteY29" fmla="*/ 628092 h 1642193"/>
                <a:gd name="connsiteX30" fmla="*/ 940379 w 1651315"/>
                <a:gd name="connsiteY30" fmla="*/ 648095 h 1642193"/>
                <a:gd name="connsiteX31" fmla="*/ 911804 w 1651315"/>
                <a:gd name="connsiteY31" fmla="*/ 667145 h 1642193"/>
                <a:gd name="connsiteX32" fmla="*/ 887039 w 1651315"/>
                <a:gd name="connsiteY32" fmla="*/ 687147 h 1642193"/>
                <a:gd name="connsiteX33" fmla="*/ 885134 w 1651315"/>
                <a:gd name="connsiteY33" fmla="*/ 769062 h 1642193"/>
                <a:gd name="connsiteX34" fmla="*/ 909899 w 1651315"/>
                <a:gd name="connsiteY34" fmla="*/ 806210 h 1642193"/>
                <a:gd name="connsiteX35" fmla="*/ 997529 w 1651315"/>
                <a:gd name="connsiteY35" fmla="*/ 852882 h 1642193"/>
                <a:gd name="connsiteX36" fmla="*/ 988004 w 1651315"/>
                <a:gd name="connsiteY36" fmla="*/ 1083387 h 1642193"/>
                <a:gd name="connsiteX37" fmla="*/ 919424 w 1651315"/>
                <a:gd name="connsiteY37" fmla="*/ 1113867 h 1642193"/>
                <a:gd name="connsiteX38" fmla="*/ 874657 w 1651315"/>
                <a:gd name="connsiteY38" fmla="*/ 1155777 h 1642193"/>
                <a:gd name="connsiteX39" fmla="*/ 908947 w 1651315"/>
                <a:gd name="connsiteY39" fmla="*/ 1220547 h 1642193"/>
                <a:gd name="connsiteX40" fmla="*/ 908947 w 1651315"/>
                <a:gd name="connsiteY40" fmla="*/ 1220547 h 1642193"/>
                <a:gd name="connsiteX41" fmla="*/ 928949 w 1651315"/>
                <a:gd name="connsiteY41" fmla="*/ 1234835 h 1642193"/>
                <a:gd name="connsiteX42" fmla="*/ 999434 w 1651315"/>
                <a:gd name="connsiteY42" fmla="*/ 1385330 h 1642193"/>
                <a:gd name="connsiteX43" fmla="*/ 953714 w 1651315"/>
                <a:gd name="connsiteY43" fmla="*/ 1441527 h 1642193"/>
                <a:gd name="connsiteX44" fmla="*/ 887039 w 1651315"/>
                <a:gd name="connsiteY44" fmla="*/ 1452005 h 1642193"/>
                <a:gd name="connsiteX45" fmla="*/ 870847 w 1651315"/>
                <a:gd name="connsiteY45" fmla="*/ 1467245 h 1642193"/>
                <a:gd name="connsiteX46" fmla="*/ 887039 w 1651315"/>
                <a:gd name="connsiteY46" fmla="*/ 1482485 h 1642193"/>
                <a:gd name="connsiteX47" fmla="*/ 887039 w 1651315"/>
                <a:gd name="connsiteY47" fmla="*/ 1482485 h 1642193"/>
                <a:gd name="connsiteX48" fmla="*/ 897517 w 1651315"/>
                <a:gd name="connsiteY48" fmla="*/ 1480580 h 1642193"/>
                <a:gd name="connsiteX49" fmla="*/ 1072777 w 1651315"/>
                <a:gd name="connsiteY49" fmla="*/ 1432955 h 1642193"/>
                <a:gd name="connsiteX50" fmla="*/ 1129927 w 1651315"/>
                <a:gd name="connsiteY50" fmla="*/ 1403427 h 1642193"/>
                <a:gd name="connsiteX51" fmla="*/ 1260419 w 1651315"/>
                <a:gd name="connsiteY51" fmla="*/ 1317702 h 1642193"/>
                <a:gd name="connsiteX52" fmla="*/ 1299472 w 1651315"/>
                <a:gd name="connsiteY52" fmla="*/ 1318655 h 1642193"/>
                <a:gd name="connsiteX53" fmla="*/ 1327094 w 1651315"/>
                <a:gd name="connsiteY53" fmla="*/ 1346277 h 1642193"/>
                <a:gd name="connsiteX54" fmla="*/ 1319474 w 1651315"/>
                <a:gd name="connsiteY54" fmla="*/ 1443432 h 1642193"/>
                <a:gd name="connsiteX55" fmla="*/ 888944 w 1651315"/>
                <a:gd name="connsiteY55" fmla="*/ 1611072 h 1642193"/>
                <a:gd name="connsiteX56" fmla="*/ 888944 w 1651315"/>
                <a:gd name="connsiteY56" fmla="*/ 1611072 h 1642193"/>
                <a:gd name="connsiteX57" fmla="*/ 699397 w 1651315"/>
                <a:gd name="connsiteY57" fmla="*/ 1604405 h 1642193"/>
                <a:gd name="connsiteX58" fmla="*/ 699397 w 1651315"/>
                <a:gd name="connsiteY58" fmla="*/ 1604405 h 1642193"/>
                <a:gd name="connsiteX59" fmla="*/ 293632 w 1651315"/>
                <a:gd name="connsiteY59" fmla="*/ 1413905 h 1642193"/>
                <a:gd name="connsiteX60" fmla="*/ 293632 w 1651315"/>
                <a:gd name="connsiteY60" fmla="*/ 1378662 h 1642193"/>
                <a:gd name="connsiteX61" fmla="*/ 366022 w 1651315"/>
                <a:gd name="connsiteY61" fmla="*/ 1305320 h 1642193"/>
                <a:gd name="connsiteX62" fmla="*/ 366022 w 1651315"/>
                <a:gd name="connsiteY62" fmla="*/ 1305320 h 1642193"/>
                <a:gd name="connsiteX63" fmla="*/ 383167 w 1651315"/>
                <a:gd name="connsiteY63" fmla="*/ 1312940 h 1642193"/>
                <a:gd name="connsiteX64" fmla="*/ 423172 w 1651315"/>
                <a:gd name="connsiteY64" fmla="*/ 1347230 h 1642193"/>
                <a:gd name="connsiteX65" fmla="*/ 746069 w 1651315"/>
                <a:gd name="connsiteY65" fmla="*/ 1480580 h 1642193"/>
                <a:gd name="connsiteX66" fmla="*/ 751784 w 1651315"/>
                <a:gd name="connsiteY66" fmla="*/ 1481532 h 1642193"/>
                <a:gd name="connsiteX67" fmla="*/ 751784 w 1651315"/>
                <a:gd name="connsiteY67" fmla="*/ 1481532 h 1642193"/>
                <a:gd name="connsiteX68" fmla="*/ 772739 w 1651315"/>
                <a:gd name="connsiteY68" fmla="*/ 1467245 h 1642193"/>
                <a:gd name="connsiteX69" fmla="*/ 749879 w 1651315"/>
                <a:gd name="connsiteY69" fmla="*/ 1448195 h 1642193"/>
                <a:gd name="connsiteX70" fmla="*/ 749879 w 1651315"/>
                <a:gd name="connsiteY70" fmla="*/ 1448195 h 1642193"/>
                <a:gd name="connsiteX71" fmla="*/ 745117 w 1651315"/>
                <a:gd name="connsiteY71" fmla="*/ 1447242 h 1642193"/>
                <a:gd name="connsiteX72" fmla="*/ 408884 w 1651315"/>
                <a:gd name="connsiteY72" fmla="*/ 1299605 h 1642193"/>
                <a:gd name="connsiteX73" fmla="*/ 398407 w 1651315"/>
                <a:gd name="connsiteY73" fmla="*/ 1283412 h 1642193"/>
                <a:gd name="connsiteX74" fmla="*/ 401264 w 1651315"/>
                <a:gd name="connsiteY74" fmla="*/ 1267220 h 1642193"/>
                <a:gd name="connsiteX75" fmla="*/ 537472 w 1651315"/>
                <a:gd name="connsiteY75" fmla="*/ 1227215 h 1642193"/>
                <a:gd name="connsiteX76" fmla="*/ 537472 w 1651315"/>
                <a:gd name="connsiteY76" fmla="*/ 1227215 h 1642193"/>
                <a:gd name="connsiteX77" fmla="*/ 571762 w 1651315"/>
                <a:gd name="connsiteY77" fmla="*/ 1251980 h 1642193"/>
                <a:gd name="connsiteX78" fmla="*/ 744164 w 1651315"/>
                <a:gd name="connsiteY78" fmla="*/ 1315797 h 1642193"/>
                <a:gd name="connsiteX79" fmla="*/ 751784 w 1651315"/>
                <a:gd name="connsiteY79" fmla="*/ 1317702 h 1642193"/>
                <a:gd name="connsiteX80" fmla="*/ 751784 w 1651315"/>
                <a:gd name="connsiteY80" fmla="*/ 1317702 h 1642193"/>
                <a:gd name="connsiteX81" fmla="*/ 770834 w 1651315"/>
                <a:gd name="connsiteY81" fmla="*/ 1301510 h 1642193"/>
                <a:gd name="connsiteX82" fmla="*/ 753689 w 1651315"/>
                <a:gd name="connsiteY82" fmla="*/ 1287222 h 1642193"/>
                <a:gd name="connsiteX83" fmla="*/ 686062 w 1651315"/>
                <a:gd name="connsiteY83" fmla="*/ 1268172 h 1642193"/>
                <a:gd name="connsiteX84" fmla="*/ 686062 w 1651315"/>
                <a:gd name="connsiteY84" fmla="*/ 1268172 h 1642193"/>
                <a:gd name="connsiteX85" fmla="*/ 684157 w 1651315"/>
                <a:gd name="connsiteY85" fmla="*/ 1268172 h 1642193"/>
                <a:gd name="connsiteX86" fmla="*/ 540329 w 1651315"/>
                <a:gd name="connsiteY86" fmla="*/ 1197687 h 1642193"/>
                <a:gd name="connsiteX87" fmla="*/ 516517 w 1651315"/>
                <a:gd name="connsiteY87" fmla="*/ 1182447 h 1642193"/>
                <a:gd name="connsiteX88" fmla="*/ 517469 w 1651315"/>
                <a:gd name="connsiteY88" fmla="*/ 1153872 h 1642193"/>
                <a:gd name="connsiteX89" fmla="*/ 561284 w 1651315"/>
                <a:gd name="connsiteY89" fmla="*/ 1113867 h 1642193"/>
                <a:gd name="connsiteX90" fmla="*/ 640342 w 1651315"/>
                <a:gd name="connsiteY90" fmla="*/ 1105295 h 1642193"/>
                <a:gd name="connsiteX91" fmla="*/ 647009 w 1651315"/>
                <a:gd name="connsiteY91" fmla="*/ 1111010 h 1642193"/>
                <a:gd name="connsiteX92" fmla="*/ 647009 w 1651315"/>
                <a:gd name="connsiteY92" fmla="*/ 1111010 h 1642193"/>
                <a:gd name="connsiteX93" fmla="*/ 682252 w 1651315"/>
                <a:gd name="connsiteY93" fmla="*/ 1111010 h 1642193"/>
                <a:gd name="connsiteX94" fmla="*/ 673679 w 1651315"/>
                <a:gd name="connsiteY94" fmla="*/ 1090055 h 1642193"/>
                <a:gd name="connsiteX95" fmla="*/ 670822 w 1651315"/>
                <a:gd name="connsiteY95" fmla="*/ 1004330 h 1642193"/>
                <a:gd name="connsiteX96" fmla="*/ 686062 w 1651315"/>
                <a:gd name="connsiteY96" fmla="*/ 989090 h 1642193"/>
                <a:gd name="connsiteX97" fmla="*/ 745117 w 1651315"/>
                <a:gd name="connsiteY97" fmla="*/ 975755 h 1642193"/>
                <a:gd name="connsiteX98" fmla="*/ 764167 w 1651315"/>
                <a:gd name="connsiteY98" fmla="*/ 975755 h 1642193"/>
                <a:gd name="connsiteX99" fmla="*/ 761309 w 1651315"/>
                <a:gd name="connsiteY99" fmla="*/ 955752 h 1642193"/>
                <a:gd name="connsiteX100" fmla="*/ 746069 w 1651315"/>
                <a:gd name="connsiteY100" fmla="*/ 930987 h 1642193"/>
                <a:gd name="connsiteX101" fmla="*/ 725114 w 1651315"/>
                <a:gd name="connsiteY101" fmla="*/ 909080 h 1642193"/>
                <a:gd name="connsiteX102" fmla="*/ 708922 w 1651315"/>
                <a:gd name="connsiteY102" fmla="*/ 908127 h 1642193"/>
                <a:gd name="connsiteX103" fmla="*/ 615577 w 1651315"/>
                <a:gd name="connsiteY103" fmla="*/ 839547 h 1642193"/>
                <a:gd name="connsiteX104" fmla="*/ 615577 w 1651315"/>
                <a:gd name="connsiteY104" fmla="*/ 839547 h 1642193"/>
                <a:gd name="connsiteX105" fmla="*/ 615577 w 1651315"/>
                <a:gd name="connsiteY105" fmla="*/ 839547 h 1642193"/>
                <a:gd name="connsiteX106" fmla="*/ 558427 w 1651315"/>
                <a:gd name="connsiteY106" fmla="*/ 724295 h 1642193"/>
                <a:gd name="connsiteX107" fmla="*/ 578429 w 1651315"/>
                <a:gd name="connsiteY107" fmla="*/ 598565 h 1642193"/>
                <a:gd name="connsiteX108" fmla="*/ 582239 w 1651315"/>
                <a:gd name="connsiteY108" fmla="*/ 589040 h 1642193"/>
                <a:gd name="connsiteX109" fmla="*/ 582239 w 1651315"/>
                <a:gd name="connsiteY109" fmla="*/ 589040 h 1642193"/>
                <a:gd name="connsiteX110" fmla="*/ 593669 w 1651315"/>
                <a:gd name="connsiteY110" fmla="*/ 568085 h 1642193"/>
                <a:gd name="connsiteX111" fmla="*/ 593669 w 1651315"/>
                <a:gd name="connsiteY111" fmla="*/ 568085 h 1642193"/>
                <a:gd name="connsiteX112" fmla="*/ 546997 w 1651315"/>
                <a:gd name="connsiteY112" fmla="*/ 524270 h 1642193"/>
                <a:gd name="connsiteX113" fmla="*/ 557474 w 1651315"/>
                <a:gd name="connsiteY113" fmla="*/ 431877 h 1642193"/>
                <a:gd name="connsiteX114" fmla="*/ 729877 w 1651315"/>
                <a:gd name="connsiteY114" fmla="*/ 357582 h 1642193"/>
                <a:gd name="connsiteX115" fmla="*/ 750832 w 1651315"/>
                <a:gd name="connsiteY115" fmla="*/ 335675 h 1642193"/>
                <a:gd name="connsiteX116" fmla="*/ 723209 w 1651315"/>
                <a:gd name="connsiteY116" fmla="*/ 330912 h 1642193"/>
                <a:gd name="connsiteX117" fmla="*/ 624149 w 1651315"/>
                <a:gd name="connsiteY117" fmla="*/ 360440 h 1642193"/>
                <a:gd name="connsiteX118" fmla="*/ 624149 w 1651315"/>
                <a:gd name="connsiteY118" fmla="*/ 360440 h 1642193"/>
                <a:gd name="connsiteX119" fmla="*/ 624149 w 1651315"/>
                <a:gd name="connsiteY119" fmla="*/ 360440 h 1642193"/>
                <a:gd name="connsiteX120" fmla="*/ 497467 w 1651315"/>
                <a:gd name="connsiteY120" fmla="*/ 442355 h 1642193"/>
                <a:gd name="connsiteX121" fmla="*/ 466987 w 1651315"/>
                <a:gd name="connsiteY121" fmla="*/ 446165 h 1642193"/>
                <a:gd name="connsiteX122" fmla="*/ 466987 w 1651315"/>
                <a:gd name="connsiteY122" fmla="*/ 446165 h 1642193"/>
                <a:gd name="connsiteX123" fmla="*/ 466034 w 1651315"/>
                <a:gd name="connsiteY123" fmla="*/ 430925 h 1642193"/>
                <a:gd name="connsiteX124" fmla="*/ 512707 w 1651315"/>
                <a:gd name="connsiteY124" fmla="*/ 392825 h 1642193"/>
                <a:gd name="connsiteX125" fmla="*/ 601289 w 1651315"/>
                <a:gd name="connsiteY125" fmla="*/ 351867 h 1642193"/>
                <a:gd name="connsiteX126" fmla="*/ 601289 w 1651315"/>
                <a:gd name="connsiteY126" fmla="*/ 351867 h 1642193"/>
                <a:gd name="connsiteX127" fmla="*/ 711779 w 1651315"/>
                <a:gd name="connsiteY127" fmla="*/ 258522 h 1642193"/>
                <a:gd name="connsiteX128" fmla="*/ 751784 w 1651315"/>
                <a:gd name="connsiteY128" fmla="*/ 166130 h 1642193"/>
                <a:gd name="connsiteX129" fmla="*/ 717494 w 1651315"/>
                <a:gd name="connsiteY129" fmla="*/ 145175 h 1642193"/>
                <a:gd name="connsiteX130" fmla="*/ 638437 w 1651315"/>
                <a:gd name="connsiteY130" fmla="*/ 176607 h 1642193"/>
                <a:gd name="connsiteX131" fmla="*/ 498419 w 1651315"/>
                <a:gd name="connsiteY131" fmla="*/ 315672 h 1642193"/>
                <a:gd name="connsiteX132" fmla="*/ 452699 w 1651315"/>
                <a:gd name="connsiteY132" fmla="*/ 417590 h 1642193"/>
                <a:gd name="connsiteX133" fmla="*/ 432697 w 1651315"/>
                <a:gd name="connsiteY133" fmla="*/ 409970 h 1642193"/>
                <a:gd name="connsiteX134" fmla="*/ 432697 w 1651315"/>
                <a:gd name="connsiteY134" fmla="*/ 409970 h 1642193"/>
                <a:gd name="connsiteX135" fmla="*/ 437459 w 1651315"/>
                <a:gd name="connsiteY135" fmla="*/ 317577 h 1642193"/>
                <a:gd name="connsiteX136" fmla="*/ 466034 w 1651315"/>
                <a:gd name="connsiteY136" fmla="*/ 296622 h 1642193"/>
                <a:gd name="connsiteX137" fmla="*/ 484132 w 1651315"/>
                <a:gd name="connsiteY137" fmla="*/ 252807 h 1642193"/>
                <a:gd name="connsiteX138" fmla="*/ 362212 w 1651315"/>
                <a:gd name="connsiteY138" fmla="*/ 333770 h 1642193"/>
                <a:gd name="connsiteX139" fmla="*/ 293632 w 1651315"/>
                <a:gd name="connsiteY139" fmla="*/ 273762 h 1642193"/>
                <a:gd name="connsiteX140" fmla="*/ 296489 w 1651315"/>
                <a:gd name="connsiteY140" fmla="*/ 223280 h 1642193"/>
                <a:gd name="connsiteX141" fmla="*/ 711779 w 1651315"/>
                <a:gd name="connsiteY141" fmla="*/ 31827 h 1642193"/>
                <a:gd name="connsiteX142" fmla="*/ 737497 w 1651315"/>
                <a:gd name="connsiteY142" fmla="*/ 15635 h 1642193"/>
                <a:gd name="connsiteX143" fmla="*/ 708922 w 1651315"/>
                <a:gd name="connsiteY143" fmla="*/ 5157 h 1642193"/>
                <a:gd name="connsiteX144" fmla="*/ 600337 w 1651315"/>
                <a:gd name="connsiteY144" fmla="*/ 27065 h 1642193"/>
                <a:gd name="connsiteX145" fmla="*/ 6929 w 1651315"/>
                <a:gd name="connsiteY145" fmla="*/ 919557 h 1642193"/>
                <a:gd name="connsiteX146" fmla="*/ 1376624 w 1651315"/>
                <a:gd name="connsiteY146" fmla="*/ 294717 h 1642193"/>
                <a:gd name="connsiteX147" fmla="*/ 1429012 w 1651315"/>
                <a:gd name="connsiteY147" fmla="*/ 297575 h 1642193"/>
                <a:gd name="connsiteX148" fmla="*/ 1623322 w 1651315"/>
                <a:gd name="connsiteY148" fmla="*/ 807162 h 1642193"/>
                <a:gd name="connsiteX149" fmla="*/ 1495687 w 1651315"/>
                <a:gd name="connsiteY149" fmla="*/ 809067 h 1642193"/>
                <a:gd name="connsiteX150" fmla="*/ 1482352 w 1651315"/>
                <a:gd name="connsiteY150" fmla="*/ 743345 h 1642193"/>
                <a:gd name="connsiteX151" fmla="*/ 1482352 w 1651315"/>
                <a:gd name="connsiteY151" fmla="*/ 743345 h 1642193"/>
                <a:gd name="connsiteX152" fmla="*/ 1482352 w 1651315"/>
                <a:gd name="connsiteY152" fmla="*/ 742392 h 1642193"/>
                <a:gd name="connsiteX153" fmla="*/ 1424249 w 1651315"/>
                <a:gd name="connsiteY153" fmla="*/ 536652 h 1642193"/>
                <a:gd name="connsiteX154" fmla="*/ 1413772 w 1651315"/>
                <a:gd name="connsiteY154" fmla="*/ 483312 h 1642193"/>
                <a:gd name="connsiteX155" fmla="*/ 1329952 w 1651315"/>
                <a:gd name="connsiteY155" fmla="*/ 387110 h 1642193"/>
                <a:gd name="connsiteX156" fmla="*/ 1314712 w 1651315"/>
                <a:gd name="connsiteY156" fmla="*/ 359487 h 1642193"/>
                <a:gd name="connsiteX157" fmla="*/ 1317569 w 1651315"/>
                <a:gd name="connsiteY157" fmla="*/ 350915 h 1642193"/>
                <a:gd name="connsiteX158" fmla="*/ 1376624 w 1651315"/>
                <a:gd name="connsiteY158" fmla="*/ 294717 h 1642193"/>
                <a:gd name="connsiteX159" fmla="*/ 1423297 w 1651315"/>
                <a:gd name="connsiteY159" fmla="*/ 809067 h 1642193"/>
                <a:gd name="connsiteX160" fmla="*/ 1346144 w 1651315"/>
                <a:gd name="connsiteY160" fmla="*/ 810020 h 1642193"/>
                <a:gd name="connsiteX161" fmla="*/ 1346144 w 1651315"/>
                <a:gd name="connsiteY161" fmla="*/ 810020 h 1642193"/>
                <a:gd name="connsiteX162" fmla="*/ 1345192 w 1651315"/>
                <a:gd name="connsiteY162" fmla="*/ 810020 h 1642193"/>
                <a:gd name="connsiteX163" fmla="*/ 1342334 w 1651315"/>
                <a:gd name="connsiteY163" fmla="*/ 810020 h 1642193"/>
                <a:gd name="connsiteX164" fmla="*/ 1337572 w 1651315"/>
                <a:gd name="connsiteY164" fmla="*/ 810020 h 1642193"/>
                <a:gd name="connsiteX165" fmla="*/ 1323284 w 1651315"/>
                <a:gd name="connsiteY165" fmla="*/ 809067 h 1642193"/>
                <a:gd name="connsiteX166" fmla="*/ 1317569 w 1651315"/>
                <a:gd name="connsiteY166" fmla="*/ 779540 h 1642193"/>
                <a:gd name="connsiteX167" fmla="*/ 1316617 w 1651315"/>
                <a:gd name="connsiteY167" fmla="*/ 695720 h 1642193"/>
                <a:gd name="connsiteX168" fmla="*/ 1316617 w 1651315"/>
                <a:gd name="connsiteY168" fmla="*/ 695720 h 1642193"/>
                <a:gd name="connsiteX169" fmla="*/ 1325189 w 1651315"/>
                <a:gd name="connsiteY169" fmla="*/ 669050 h 1642193"/>
                <a:gd name="connsiteX170" fmla="*/ 1326142 w 1651315"/>
                <a:gd name="connsiteY170" fmla="*/ 658572 h 1642193"/>
                <a:gd name="connsiteX171" fmla="*/ 1280422 w 1651315"/>
                <a:gd name="connsiteY171" fmla="*/ 516650 h 1642193"/>
                <a:gd name="connsiteX172" fmla="*/ 1271849 w 1651315"/>
                <a:gd name="connsiteY172" fmla="*/ 499505 h 1642193"/>
                <a:gd name="connsiteX173" fmla="*/ 1252799 w 1651315"/>
                <a:gd name="connsiteY173" fmla="*/ 489980 h 1642193"/>
                <a:gd name="connsiteX174" fmla="*/ 1268039 w 1651315"/>
                <a:gd name="connsiteY174" fmla="*/ 521412 h 1642193"/>
                <a:gd name="connsiteX175" fmla="*/ 1310902 w 1651315"/>
                <a:gd name="connsiteY175" fmla="*/ 640475 h 1642193"/>
                <a:gd name="connsiteX176" fmla="*/ 1311854 w 1651315"/>
                <a:gd name="connsiteY176" fmla="*/ 646190 h 1642193"/>
                <a:gd name="connsiteX177" fmla="*/ 1302329 w 1651315"/>
                <a:gd name="connsiteY177" fmla="*/ 663335 h 1642193"/>
                <a:gd name="connsiteX178" fmla="*/ 1256609 w 1651315"/>
                <a:gd name="connsiteY178" fmla="*/ 548082 h 1642193"/>
                <a:gd name="connsiteX179" fmla="*/ 1202317 w 1651315"/>
                <a:gd name="connsiteY179" fmla="*/ 490932 h 1642193"/>
                <a:gd name="connsiteX180" fmla="*/ 1197554 w 1651315"/>
                <a:gd name="connsiteY180" fmla="*/ 486170 h 1642193"/>
                <a:gd name="connsiteX181" fmla="*/ 1197554 w 1651315"/>
                <a:gd name="connsiteY181" fmla="*/ 486170 h 1642193"/>
                <a:gd name="connsiteX182" fmla="*/ 1273754 w 1651315"/>
                <a:gd name="connsiteY182" fmla="*/ 469977 h 1642193"/>
                <a:gd name="connsiteX183" fmla="*/ 1288994 w 1651315"/>
                <a:gd name="connsiteY183" fmla="*/ 484265 h 1642193"/>
                <a:gd name="connsiteX184" fmla="*/ 1356622 w 1651315"/>
                <a:gd name="connsiteY184" fmla="*/ 536652 h 1642193"/>
                <a:gd name="connsiteX185" fmla="*/ 1409962 w 1651315"/>
                <a:gd name="connsiteY185" fmla="*/ 565227 h 1642193"/>
                <a:gd name="connsiteX186" fmla="*/ 1411867 w 1651315"/>
                <a:gd name="connsiteY186" fmla="*/ 570942 h 1642193"/>
                <a:gd name="connsiteX187" fmla="*/ 1459492 w 1651315"/>
                <a:gd name="connsiteY187" fmla="*/ 763347 h 1642193"/>
                <a:gd name="connsiteX188" fmla="*/ 1460444 w 1651315"/>
                <a:gd name="connsiteY188" fmla="*/ 771920 h 1642193"/>
                <a:gd name="connsiteX189" fmla="*/ 1423297 w 1651315"/>
                <a:gd name="connsiteY189" fmla="*/ 809067 h 1642193"/>
                <a:gd name="connsiteX190" fmla="*/ 1234702 w 1651315"/>
                <a:gd name="connsiteY190" fmla="*/ 690957 h 1642193"/>
                <a:gd name="connsiteX191" fmla="*/ 1219462 w 1651315"/>
                <a:gd name="connsiteY191" fmla="*/ 669050 h 1642193"/>
                <a:gd name="connsiteX192" fmla="*/ 1197554 w 1651315"/>
                <a:gd name="connsiteY192" fmla="*/ 674765 h 1642193"/>
                <a:gd name="connsiteX193" fmla="*/ 1166122 w 1651315"/>
                <a:gd name="connsiteY193" fmla="*/ 673812 h 1642193"/>
                <a:gd name="connsiteX194" fmla="*/ 1095637 w 1651315"/>
                <a:gd name="connsiteY194" fmla="*/ 618567 h 1642193"/>
                <a:gd name="connsiteX195" fmla="*/ 1089922 w 1651315"/>
                <a:gd name="connsiteY195" fmla="*/ 612852 h 1642193"/>
                <a:gd name="connsiteX196" fmla="*/ 1097542 w 1651315"/>
                <a:gd name="connsiteY196" fmla="*/ 569990 h 1642193"/>
                <a:gd name="connsiteX197" fmla="*/ 1153739 w 1651315"/>
                <a:gd name="connsiteY197" fmla="*/ 515697 h 1642193"/>
                <a:gd name="connsiteX198" fmla="*/ 1189934 w 1651315"/>
                <a:gd name="connsiteY198" fmla="*/ 518555 h 1642193"/>
                <a:gd name="connsiteX199" fmla="*/ 1220414 w 1651315"/>
                <a:gd name="connsiteY199" fmla="*/ 589040 h 1642193"/>
                <a:gd name="connsiteX200" fmla="*/ 1235654 w 1651315"/>
                <a:gd name="connsiteY200" fmla="*/ 610947 h 1642193"/>
                <a:gd name="connsiteX201" fmla="*/ 1266134 w 1651315"/>
                <a:gd name="connsiteY201" fmla="*/ 707150 h 1642193"/>
                <a:gd name="connsiteX202" fmla="*/ 1266134 w 1651315"/>
                <a:gd name="connsiteY202" fmla="*/ 707150 h 1642193"/>
                <a:gd name="connsiteX203" fmla="*/ 1266134 w 1651315"/>
                <a:gd name="connsiteY203" fmla="*/ 707150 h 1642193"/>
                <a:gd name="connsiteX204" fmla="*/ 1268039 w 1651315"/>
                <a:gd name="connsiteY204" fmla="*/ 711912 h 1642193"/>
                <a:gd name="connsiteX205" fmla="*/ 1270897 w 1651315"/>
                <a:gd name="connsiteY205" fmla="*/ 720485 h 1642193"/>
                <a:gd name="connsiteX206" fmla="*/ 1289947 w 1651315"/>
                <a:gd name="connsiteY206" fmla="*/ 755727 h 1642193"/>
                <a:gd name="connsiteX207" fmla="*/ 1294709 w 1651315"/>
                <a:gd name="connsiteY207" fmla="*/ 757632 h 1642193"/>
                <a:gd name="connsiteX208" fmla="*/ 1237559 w 1651315"/>
                <a:gd name="connsiteY208" fmla="*/ 807162 h 1642193"/>
                <a:gd name="connsiteX209" fmla="*/ 1186124 w 1651315"/>
                <a:gd name="connsiteY209" fmla="*/ 799542 h 1642193"/>
                <a:gd name="connsiteX210" fmla="*/ 1232797 w 1651315"/>
                <a:gd name="connsiteY210" fmla="*/ 746202 h 1642193"/>
                <a:gd name="connsiteX211" fmla="*/ 1265182 w 1651315"/>
                <a:gd name="connsiteY211" fmla="*/ 716675 h 1642193"/>
                <a:gd name="connsiteX212" fmla="*/ 1234702 w 1651315"/>
                <a:gd name="connsiteY212" fmla="*/ 690957 h 1642193"/>
                <a:gd name="connsiteX213" fmla="*/ 1070872 w 1651315"/>
                <a:gd name="connsiteY213" fmla="*/ 629045 h 1642193"/>
                <a:gd name="connsiteX214" fmla="*/ 1079444 w 1651315"/>
                <a:gd name="connsiteY214" fmla="*/ 637617 h 1642193"/>
                <a:gd name="connsiteX215" fmla="*/ 1079444 w 1651315"/>
                <a:gd name="connsiteY215" fmla="*/ 637617 h 1642193"/>
                <a:gd name="connsiteX216" fmla="*/ 1054679 w 1651315"/>
                <a:gd name="connsiteY216" fmla="*/ 663335 h 1642193"/>
                <a:gd name="connsiteX217" fmla="*/ 1045154 w 1651315"/>
                <a:gd name="connsiteY217" fmla="*/ 623330 h 1642193"/>
                <a:gd name="connsiteX218" fmla="*/ 1063252 w 1651315"/>
                <a:gd name="connsiteY218" fmla="*/ 621425 h 1642193"/>
                <a:gd name="connsiteX219" fmla="*/ 1070872 w 1651315"/>
                <a:gd name="connsiteY219" fmla="*/ 629045 h 1642193"/>
                <a:gd name="connsiteX220" fmla="*/ 1033724 w 1651315"/>
                <a:gd name="connsiteY220" fmla="*/ 1085292 h 1642193"/>
                <a:gd name="connsiteX221" fmla="*/ 1048964 w 1651315"/>
                <a:gd name="connsiteY221" fmla="*/ 1079577 h 1642193"/>
                <a:gd name="connsiteX222" fmla="*/ 1090874 w 1651315"/>
                <a:gd name="connsiteY222" fmla="*/ 1111010 h 1642193"/>
                <a:gd name="connsiteX223" fmla="*/ 1039439 w 1651315"/>
                <a:gd name="connsiteY223" fmla="*/ 1099580 h 1642193"/>
                <a:gd name="connsiteX224" fmla="*/ 1033724 w 1651315"/>
                <a:gd name="connsiteY224" fmla="*/ 1085292 h 1642193"/>
                <a:gd name="connsiteX225" fmla="*/ 1128974 w 1651315"/>
                <a:gd name="connsiteY225" fmla="*/ 1072910 h 1642193"/>
                <a:gd name="connsiteX226" fmla="*/ 1128022 w 1651315"/>
                <a:gd name="connsiteY226" fmla="*/ 970992 h 1642193"/>
                <a:gd name="connsiteX227" fmla="*/ 1163264 w 1651315"/>
                <a:gd name="connsiteY227" fmla="*/ 930035 h 1642193"/>
                <a:gd name="connsiteX228" fmla="*/ 1224224 w 1651315"/>
                <a:gd name="connsiteY228" fmla="*/ 912890 h 1642193"/>
                <a:gd name="connsiteX229" fmla="*/ 1248989 w 1651315"/>
                <a:gd name="connsiteY229" fmla="*/ 886220 h 1642193"/>
                <a:gd name="connsiteX230" fmla="*/ 1225177 w 1651315"/>
                <a:gd name="connsiteY230" fmla="*/ 873837 h 1642193"/>
                <a:gd name="connsiteX231" fmla="*/ 1204222 w 1651315"/>
                <a:gd name="connsiteY231" fmla="*/ 848120 h 1642193"/>
                <a:gd name="connsiteX232" fmla="*/ 1229939 w 1651315"/>
                <a:gd name="connsiteY232" fmla="*/ 837642 h 1642193"/>
                <a:gd name="connsiteX233" fmla="*/ 1250894 w 1651315"/>
                <a:gd name="connsiteY233" fmla="*/ 836690 h 1642193"/>
                <a:gd name="connsiteX234" fmla="*/ 1288042 w 1651315"/>
                <a:gd name="connsiteY234" fmla="*/ 844310 h 1642193"/>
                <a:gd name="connsiteX235" fmla="*/ 1295662 w 1651315"/>
                <a:gd name="connsiteY235" fmla="*/ 880505 h 1642193"/>
                <a:gd name="connsiteX236" fmla="*/ 1173742 w 1651315"/>
                <a:gd name="connsiteY236" fmla="*/ 1138632 h 1642193"/>
                <a:gd name="connsiteX237" fmla="*/ 1159454 w 1651315"/>
                <a:gd name="connsiteY237" fmla="*/ 1130060 h 1642193"/>
                <a:gd name="connsiteX238" fmla="*/ 1156597 w 1651315"/>
                <a:gd name="connsiteY238" fmla="*/ 1116725 h 1642193"/>
                <a:gd name="connsiteX239" fmla="*/ 1132784 w 1651315"/>
                <a:gd name="connsiteY239" fmla="*/ 1077672 h 1642193"/>
                <a:gd name="connsiteX240" fmla="*/ 1128974 w 1651315"/>
                <a:gd name="connsiteY240" fmla="*/ 1072910 h 1642193"/>
                <a:gd name="connsiteX241" fmla="*/ 1239464 w 1651315"/>
                <a:gd name="connsiteY241" fmla="*/ 1298652 h 1642193"/>
                <a:gd name="connsiteX242" fmla="*/ 1160407 w 1651315"/>
                <a:gd name="connsiteY242" fmla="*/ 1358660 h 1642193"/>
                <a:gd name="connsiteX243" fmla="*/ 1159454 w 1651315"/>
                <a:gd name="connsiteY243" fmla="*/ 1342467 h 1642193"/>
                <a:gd name="connsiteX244" fmla="*/ 1174694 w 1651315"/>
                <a:gd name="connsiteY244" fmla="*/ 1258647 h 1642193"/>
                <a:gd name="connsiteX245" fmla="*/ 1166122 w 1651315"/>
                <a:gd name="connsiteY245" fmla="*/ 1218642 h 1642193"/>
                <a:gd name="connsiteX246" fmla="*/ 1161359 w 1651315"/>
                <a:gd name="connsiteY246" fmla="*/ 1191972 h 1642193"/>
                <a:gd name="connsiteX247" fmla="*/ 1173742 w 1651315"/>
                <a:gd name="connsiteY247" fmla="*/ 1187210 h 1642193"/>
                <a:gd name="connsiteX248" fmla="*/ 1240417 w 1651315"/>
                <a:gd name="connsiteY248" fmla="*/ 1255790 h 1642193"/>
                <a:gd name="connsiteX249" fmla="*/ 1239464 w 1651315"/>
                <a:gd name="connsiteY249" fmla="*/ 1298652 h 1642193"/>
                <a:gd name="connsiteX250" fmla="*/ 1306139 w 1651315"/>
                <a:gd name="connsiteY250" fmla="*/ 1231025 h 1642193"/>
                <a:gd name="connsiteX251" fmla="*/ 1279469 w 1651315"/>
                <a:gd name="connsiteY251" fmla="*/ 1250075 h 1642193"/>
                <a:gd name="connsiteX252" fmla="*/ 1273754 w 1651315"/>
                <a:gd name="connsiteY252" fmla="*/ 1222452 h 1642193"/>
                <a:gd name="connsiteX253" fmla="*/ 1267087 w 1651315"/>
                <a:gd name="connsiteY253" fmla="*/ 1187210 h 1642193"/>
                <a:gd name="connsiteX254" fmla="*/ 1249942 w 1651315"/>
                <a:gd name="connsiteY254" fmla="*/ 1163397 h 1642193"/>
                <a:gd name="connsiteX255" fmla="*/ 1234702 w 1651315"/>
                <a:gd name="connsiteY255" fmla="*/ 1183400 h 1642193"/>
                <a:gd name="connsiteX256" fmla="*/ 1218509 w 1651315"/>
                <a:gd name="connsiteY256" fmla="*/ 1191020 h 1642193"/>
                <a:gd name="connsiteX257" fmla="*/ 1201364 w 1651315"/>
                <a:gd name="connsiteY257" fmla="*/ 1151967 h 1642193"/>
                <a:gd name="connsiteX258" fmla="*/ 1246132 w 1651315"/>
                <a:gd name="connsiteY258" fmla="*/ 1091960 h 1642193"/>
                <a:gd name="connsiteX259" fmla="*/ 1334714 w 1651315"/>
                <a:gd name="connsiteY259" fmla="*/ 849072 h 1642193"/>
                <a:gd name="connsiteX260" fmla="*/ 1392817 w 1651315"/>
                <a:gd name="connsiteY260" fmla="*/ 838595 h 1642193"/>
                <a:gd name="connsiteX261" fmla="*/ 1454729 w 1651315"/>
                <a:gd name="connsiteY261" fmla="*/ 845262 h 1642193"/>
                <a:gd name="connsiteX262" fmla="*/ 1462349 w 1651315"/>
                <a:gd name="connsiteY262" fmla="*/ 859550 h 1642193"/>
                <a:gd name="connsiteX263" fmla="*/ 1306139 w 1651315"/>
                <a:gd name="connsiteY263" fmla="*/ 1231025 h 1642193"/>
                <a:gd name="connsiteX264" fmla="*/ 1359479 w 1651315"/>
                <a:gd name="connsiteY264" fmla="*/ 1210070 h 1642193"/>
                <a:gd name="connsiteX265" fmla="*/ 1483304 w 1651315"/>
                <a:gd name="connsiteY265" fmla="*/ 881457 h 1642193"/>
                <a:gd name="connsiteX266" fmla="*/ 1497592 w 1651315"/>
                <a:gd name="connsiteY266" fmla="*/ 843357 h 1642193"/>
                <a:gd name="connsiteX267" fmla="*/ 1540454 w 1651315"/>
                <a:gd name="connsiteY267" fmla="*/ 835737 h 1642193"/>
                <a:gd name="connsiteX268" fmla="*/ 1593794 w 1651315"/>
                <a:gd name="connsiteY268" fmla="*/ 835737 h 1642193"/>
                <a:gd name="connsiteX269" fmla="*/ 1614749 w 1651315"/>
                <a:gd name="connsiteY269" fmla="*/ 840500 h 1642193"/>
                <a:gd name="connsiteX270" fmla="*/ 1625227 w 1651315"/>
                <a:gd name="connsiteY270" fmla="*/ 865265 h 1642193"/>
                <a:gd name="connsiteX271" fmla="*/ 1625227 w 1651315"/>
                <a:gd name="connsiteY271" fmla="*/ 865265 h 1642193"/>
                <a:gd name="connsiteX272" fmla="*/ 1486162 w 1651315"/>
                <a:gd name="connsiteY272" fmla="*/ 1264362 h 1642193"/>
                <a:gd name="connsiteX273" fmla="*/ 1418534 w 1651315"/>
                <a:gd name="connsiteY273" fmla="*/ 1351040 h 1642193"/>
                <a:gd name="connsiteX274" fmla="*/ 1380434 w 1651315"/>
                <a:gd name="connsiteY274" fmla="*/ 1352945 h 1642193"/>
                <a:gd name="connsiteX275" fmla="*/ 1359479 w 1651315"/>
                <a:gd name="connsiteY275" fmla="*/ 1210070 h 1642193"/>
                <a:gd name="connsiteX276" fmla="*/ 592717 w 1651315"/>
                <a:gd name="connsiteY276" fmla="*/ 252807 h 1642193"/>
                <a:gd name="connsiteX277" fmla="*/ 600337 w 1651315"/>
                <a:gd name="connsiteY277" fmla="*/ 257570 h 1642193"/>
                <a:gd name="connsiteX278" fmla="*/ 562237 w 1651315"/>
                <a:gd name="connsiteY278" fmla="*/ 289002 h 1642193"/>
                <a:gd name="connsiteX279" fmla="*/ 592717 w 1651315"/>
                <a:gd name="connsiteY279" fmla="*/ 252807 h 1642193"/>
                <a:gd name="connsiteX280" fmla="*/ 332684 w 1651315"/>
                <a:gd name="connsiteY280" fmla="*/ 1297700 h 1642193"/>
                <a:gd name="connsiteX281" fmla="*/ 297442 w 1651315"/>
                <a:gd name="connsiteY281" fmla="*/ 1332942 h 1642193"/>
                <a:gd name="connsiteX282" fmla="*/ 215527 w 1651315"/>
                <a:gd name="connsiteY282" fmla="*/ 1330085 h 1642193"/>
                <a:gd name="connsiteX283" fmla="*/ 30742 w 1651315"/>
                <a:gd name="connsiteY283" fmla="*/ 882410 h 1642193"/>
                <a:gd name="connsiteX284" fmla="*/ 74557 w 1651315"/>
                <a:gd name="connsiteY284" fmla="*/ 835737 h 1642193"/>
                <a:gd name="connsiteX285" fmla="*/ 169807 w 1651315"/>
                <a:gd name="connsiteY285" fmla="*/ 917652 h 1642193"/>
                <a:gd name="connsiteX286" fmla="*/ 185999 w 1651315"/>
                <a:gd name="connsiteY286" fmla="*/ 987185 h 1642193"/>
                <a:gd name="connsiteX287" fmla="*/ 176474 w 1651315"/>
                <a:gd name="connsiteY287" fmla="*/ 998615 h 1642193"/>
                <a:gd name="connsiteX288" fmla="*/ 124087 w 1651315"/>
                <a:gd name="connsiteY288" fmla="*/ 1001472 h 1642193"/>
                <a:gd name="connsiteX289" fmla="*/ 80272 w 1651315"/>
                <a:gd name="connsiteY289" fmla="*/ 1033857 h 1642193"/>
                <a:gd name="connsiteX290" fmla="*/ 115514 w 1651315"/>
                <a:gd name="connsiteY290" fmla="*/ 1129107 h 1642193"/>
                <a:gd name="connsiteX291" fmla="*/ 115514 w 1651315"/>
                <a:gd name="connsiteY291" fmla="*/ 1113867 h 1642193"/>
                <a:gd name="connsiteX292" fmla="*/ 115514 w 1651315"/>
                <a:gd name="connsiteY292" fmla="*/ 1081482 h 1642193"/>
                <a:gd name="connsiteX293" fmla="*/ 136469 w 1651315"/>
                <a:gd name="connsiteY293" fmla="*/ 1094817 h 1642193"/>
                <a:gd name="connsiteX294" fmla="*/ 233624 w 1651315"/>
                <a:gd name="connsiteY294" fmla="*/ 1167207 h 1642193"/>
                <a:gd name="connsiteX295" fmla="*/ 278392 w 1651315"/>
                <a:gd name="connsiteY295" fmla="*/ 1191972 h 1642193"/>
                <a:gd name="connsiteX296" fmla="*/ 286012 w 1651315"/>
                <a:gd name="connsiteY296" fmla="*/ 1201497 h 1642193"/>
                <a:gd name="connsiteX297" fmla="*/ 286012 w 1651315"/>
                <a:gd name="connsiteY297" fmla="*/ 1201497 h 1642193"/>
                <a:gd name="connsiteX298" fmla="*/ 331732 w 1651315"/>
                <a:gd name="connsiteY298" fmla="*/ 1260552 h 1642193"/>
                <a:gd name="connsiteX299" fmla="*/ 332684 w 1651315"/>
                <a:gd name="connsiteY299" fmla="*/ 1297700 h 1642193"/>
                <a:gd name="connsiteX300" fmla="*/ 317444 w 1651315"/>
                <a:gd name="connsiteY300" fmla="*/ 879552 h 1642193"/>
                <a:gd name="connsiteX301" fmla="*/ 309824 w 1651315"/>
                <a:gd name="connsiteY301" fmla="*/ 890982 h 1642193"/>
                <a:gd name="connsiteX302" fmla="*/ 272677 w 1651315"/>
                <a:gd name="connsiteY302" fmla="*/ 982422 h 1642193"/>
                <a:gd name="connsiteX303" fmla="*/ 227909 w 1651315"/>
                <a:gd name="connsiteY303" fmla="*/ 1008140 h 1642193"/>
                <a:gd name="connsiteX304" fmla="*/ 218384 w 1651315"/>
                <a:gd name="connsiteY304" fmla="*/ 1007187 h 1642193"/>
                <a:gd name="connsiteX305" fmla="*/ 218384 w 1651315"/>
                <a:gd name="connsiteY305" fmla="*/ 1007187 h 1642193"/>
                <a:gd name="connsiteX306" fmla="*/ 192667 w 1651315"/>
                <a:gd name="connsiteY306" fmla="*/ 874790 h 1642193"/>
                <a:gd name="connsiteX307" fmla="*/ 225052 w 1651315"/>
                <a:gd name="connsiteY307" fmla="*/ 835737 h 1642193"/>
                <a:gd name="connsiteX308" fmla="*/ 296489 w 1651315"/>
                <a:gd name="connsiteY308" fmla="*/ 836690 h 1642193"/>
                <a:gd name="connsiteX309" fmla="*/ 317444 w 1651315"/>
                <a:gd name="connsiteY309" fmla="*/ 879552 h 1642193"/>
                <a:gd name="connsiteX310" fmla="*/ 352687 w 1651315"/>
                <a:gd name="connsiteY310" fmla="*/ 1225310 h 1642193"/>
                <a:gd name="connsiteX311" fmla="*/ 375547 w 1651315"/>
                <a:gd name="connsiteY311" fmla="*/ 1229120 h 1642193"/>
                <a:gd name="connsiteX312" fmla="*/ 381262 w 1651315"/>
                <a:gd name="connsiteY312" fmla="*/ 1249122 h 1642193"/>
                <a:gd name="connsiteX313" fmla="*/ 375547 w 1651315"/>
                <a:gd name="connsiteY313" fmla="*/ 1258647 h 1642193"/>
                <a:gd name="connsiteX314" fmla="*/ 375547 w 1651315"/>
                <a:gd name="connsiteY314" fmla="*/ 1258647 h 1642193"/>
                <a:gd name="connsiteX315" fmla="*/ 346019 w 1651315"/>
                <a:gd name="connsiteY315" fmla="*/ 1236740 h 1642193"/>
                <a:gd name="connsiteX316" fmla="*/ 352687 w 1651315"/>
                <a:gd name="connsiteY316" fmla="*/ 1225310 h 1642193"/>
                <a:gd name="connsiteX317" fmla="*/ 404122 w 1651315"/>
                <a:gd name="connsiteY317" fmla="*/ 904317 h 1642193"/>
                <a:gd name="connsiteX318" fmla="*/ 397454 w 1651315"/>
                <a:gd name="connsiteY318" fmla="*/ 899555 h 1642193"/>
                <a:gd name="connsiteX319" fmla="*/ 398407 w 1651315"/>
                <a:gd name="connsiteY319" fmla="*/ 890982 h 1642193"/>
                <a:gd name="connsiteX320" fmla="*/ 398407 w 1651315"/>
                <a:gd name="connsiteY320" fmla="*/ 890982 h 1642193"/>
                <a:gd name="connsiteX321" fmla="*/ 398407 w 1651315"/>
                <a:gd name="connsiteY321" fmla="*/ 890982 h 1642193"/>
                <a:gd name="connsiteX322" fmla="*/ 356497 w 1651315"/>
                <a:gd name="connsiteY322" fmla="*/ 882410 h 1642193"/>
                <a:gd name="connsiteX323" fmla="*/ 366974 w 1651315"/>
                <a:gd name="connsiteY323" fmla="*/ 839547 h 1642193"/>
                <a:gd name="connsiteX324" fmla="*/ 398407 w 1651315"/>
                <a:gd name="connsiteY324" fmla="*/ 874790 h 1642193"/>
                <a:gd name="connsiteX325" fmla="*/ 418409 w 1651315"/>
                <a:gd name="connsiteY325" fmla="*/ 844310 h 1642193"/>
                <a:gd name="connsiteX326" fmla="*/ 460319 w 1651315"/>
                <a:gd name="connsiteY326" fmla="*/ 870980 h 1642193"/>
                <a:gd name="connsiteX327" fmla="*/ 459367 w 1651315"/>
                <a:gd name="connsiteY327" fmla="*/ 878600 h 1642193"/>
                <a:gd name="connsiteX328" fmla="*/ 459367 w 1651315"/>
                <a:gd name="connsiteY328" fmla="*/ 882410 h 1642193"/>
                <a:gd name="connsiteX329" fmla="*/ 470797 w 1651315"/>
                <a:gd name="connsiteY329" fmla="*/ 934797 h 1642193"/>
                <a:gd name="connsiteX330" fmla="*/ 467939 w 1651315"/>
                <a:gd name="connsiteY330" fmla="*/ 883362 h 1642193"/>
                <a:gd name="connsiteX331" fmla="*/ 467939 w 1651315"/>
                <a:gd name="connsiteY331" fmla="*/ 879552 h 1642193"/>
                <a:gd name="connsiteX332" fmla="*/ 468892 w 1651315"/>
                <a:gd name="connsiteY332" fmla="*/ 839547 h 1642193"/>
                <a:gd name="connsiteX333" fmla="*/ 468892 w 1651315"/>
                <a:gd name="connsiteY333" fmla="*/ 839547 h 1642193"/>
                <a:gd name="connsiteX334" fmla="*/ 488894 w 1651315"/>
                <a:gd name="connsiteY334" fmla="*/ 849072 h 1642193"/>
                <a:gd name="connsiteX335" fmla="*/ 496514 w 1651315"/>
                <a:gd name="connsiteY335" fmla="*/ 881457 h 1642193"/>
                <a:gd name="connsiteX336" fmla="*/ 496514 w 1651315"/>
                <a:gd name="connsiteY336" fmla="*/ 881457 h 1642193"/>
                <a:gd name="connsiteX337" fmla="*/ 559379 w 1651315"/>
                <a:gd name="connsiteY337" fmla="*/ 1025285 h 1642193"/>
                <a:gd name="connsiteX338" fmla="*/ 563189 w 1651315"/>
                <a:gd name="connsiteY338" fmla="*/ 1066242 h 1642193"/>
                <a:gd name="connsiteX339" fmla="*/ 486989 w 1651315"/>
                <a:gd name="connsiteY339" fmla="*/ 1132917 h 1642193"/>
                <a:gd name="connsiteX340" fmla="*/ 467939 w 1651315"/>
                <a:gd name="connsiteY340" fmla="*/ 1130060 h 1642193"/>
                <a:gd name="connsiteX341" fmla="*/ 431744 w 1651315"/>
                <a:gd name="connsiteY341" fmla="*/ 954800 h 1642193"/>
                <a:gd name="connsiteX342" fmla="*/ 404122 w 1651315"/>
                <a:gd name="connsiteY342" fmla="*/ 904317 h 1642193"/>
                <a:gd name="connsiteX343" fmla="*/ 469844 w 1651315"/>
                <a:gd name="connsiteY343" fmla="*/ 755727 h 1642193"/>
                <a:gd name="connsiteX344" fmla="*/ 488894 w 1651315"/>
                <a:gd name="connsiteY344" fmla="*/ 784302 h 1642193"/>
                <a:gd name="connsiteX345" fmla="*/ 483179 w 1651315"/>
                <a:gd name="connsiteY345" fmla="*/ 801447 h 1642193"/>
                <a:gd name="connsiteX346" fmla="*/ 459367 w 1651315"/>
                <a:gd name="connsiteY346" fmla="*/ 810020 h 1642193"/>
                <a:gd name="connsiteX347" fmla="*/ 459367 w 1651315"/>
                <a:gd name="connsiteY347" fmla="*/ 810020 h 1642193"/>
                <a:gd name="connsiteX348" fmla="*/ 452699 w 1651315"/>
                <a:gd name="connsiteY348" fmla="*/ 750965 h 1642193"/>
                <a:gd name="connsiteX349" fmla="*/ 469844 w 1651315"/>
                <a:gd name="connsiteY349" fmla="*/ 755727 h 1642193"/>
                <a:gd name="connsiteX350" fmla="*/ 582239 w 1651315"/>
                <a:gd name="connsiteY350" fmla="*/ 1010045 h 1642193"/>
                <a:gd name="connsiteX351" fmla="*/ 520327 w 1651315"/>
                <a:gd name="connsiteY351" fmla="*/ 888125 h 1642193"/>
                <a:gd name="connsiteX352" fmla="*/ 517469 w 1651315"/>
                <a:gd name="connsiteY352" fmla="*/ 880505 h 1642193"/>
                <a:gd name="connsiteX353" fmla="*/ 517469 w 1651315"/>
                <a:gd name="connsiteY353" fmla="*/ 880505 h 1642193"/>
                <a:gd name="connsiteX354" fmla="*/ 529852 w 1651315"/>
                <a:gd name="connsiteY354" fmla="*/ 869075 h 1642193"/>
                <a:gd name="connsiteX355" fmla="*/ 587002 w 1651315"/>
                <a:gd name="connsiteY355" fmla="*/ 894792 h 1642193"/>
                <a:gd name="connsiteX356" fmla="*/ 630817 w 1651315"/>
                <a:gd name="connsiteY356" fmla="*/ 893840 h 1642193"/>
                <a:gd name="connsiteX357" fmla="*/ 636532 w 1651315"/>
                <a:gd name="connsiteY357" fmla="*/ 903365 h 1642193"/>
                <a:gd name="connsiteX358" fmla="*/ 636532 w 1651315"/>
                <a:gd name="connsiteY358" fmla="*/ 903365 h 1642193"/>
                <a:gd name="connsiteX359" fmla="*/ 635579 w 1651315"/>
                <a:gd name="connsiteY359" fmla="*/ 932892 h 1642193"/>
                <a:gd name="connsiteX360" fmla="*/ 660344 w 1651315"/>
                <a:gd name="connsiteY360" fmla="*/ 911937 h 1642193"/>
                <a:gd name="connsiteX361" fmla="*/ 674632 w 1651315"/>
                <a:gd name="connsiteY361" fmla="*/ 911937 h 1642193"/>
                <a:gd name="connsiteX362" fmla="*/ 684157 w 1651315"/>
                <a:gd name="connsiteY362" fmla="*/ 943370 h 1642193"/>
                <a:gd name="connsiteX363" fmla="*/ 606052 w 1651315"/>
                <a:gd name="connsiteY363" fmla="*/ 1021475 h 1642193"/>
                <a:gd name="connsiteX364" fmla="*/ 582239 w 1651315"/>
                <a:gd name="connsiteY364" fmla="*/ 1010045 h 1642193"/>
                <a:gd name="connsiteX365" fmla="*/ 502229 w 1651315"/>
                <a:gd name="connsiteY365" fmla="*/ 517602 h 1642193"/>
                <a:gd name="connsiteX366" fmla="*/ 560332 w 1651315"/>
                <a:gd name="connsiteY366" fmla="*/ 579515 h 1642193"/>
                <a:gd name="connsiteX367" fmla="*/ 560332 w 1651315"/>
                <a:gd name="connsiteY367" fmla="*/ 579515 h 1642193"/>
                <a:gd name="connsiteX368" fmla="*/ 572714 w 1651315"/>
                <a:gd name="connsiteY368" fmla="*/ 587135 h 1642193"/>
                <a:gd name="connsiteX369" fmla="*/ 566999 w 1651315"/>
                <a:gd name="connsiteY369" fmla="*/ 594755 h 1642193"/>
                <a:gd name="connsiteX370" fmla="*/ 486989 w 1651315"/>
                <a:gd name="connsiteY370" fmla="*/ 690957 h 1642193"/>
                <a:gd name="connsiteX371" fmla="*/ 480322 w 1651315"/>
                <a:gd name="connsiteY371" fmla="*/ 701435 h 1642193"/>
                <a:gd name="connsiteX372" fmla="*/ 480322 w 1651315"/>
                <a:gd name="connsiteY372" fmla="*/ 701435 h 1642193"/>
                <a:gd name="connsiteX373" fmla="*/ 426029 w 1651315"/>
                <a:gd name="connsiteY373" fmla="*/ 762395 h 1642193"/>
                <a:gd name="connsiteX374" fmla="*/ 415552 w 1651315"/>
                <a:gd name="connsiteY374" fmla="*/ 792875 h 1642193"/>
                <a:gd name="connsiteX375" fmla="*/ 369832 w 1651315"/>
                <a:gd name="connsiteY375" fmla="*/ 808115 h 1642193"/>
                <a:gd name="connsiteX376" fmla="*/ 354592 w 1651315"/>
                <a:gd name="connsiteY376" fmla="*/ 778587 h 1642193"/>
                <a:gd name="connsiteX377" fmla="*/ 459367 w 1651315"/>
                <a:gd name="connsiteY377" fmla="*/ 521412 h 1642193"/>
                <a:gd name="connsiteX378" fmla="*/ 502229 w 1651315"/>
                <a:gd name="connsiteY378" fmla="*/ 517602 h 1642193"/>
                <a:gd name="connsiteX379" fmla="*/ 396502 w 1651315"/>
                <a:gd name="connsiteY379" fmla="*/ 412827 h 1642193"/>
                <a:gd name="connsiteX380" fmla="*/ 452699 w 1651315"/>
                <a:gd name="connsiteY380" fmla="*/ 466167 h 1642193"/>
                <a:gd name="connsiteX381" fmla="*/ 452699 w 1651315"/>
                <a:gd name="connsiteY381" fmla="*/ 466167 h 1642193"/>
                <a:gd name="connsiteX382" fmla="*/ 440317 w 1651315"/>
                <a:gd name="connsiteY382" fmla="*/ 499505 h 1642193"/>
                <a:gd name="connsiteX383" fmla="*/ 329827 w 1651315"/>
                <a:gd name="connsiteY383" fmla="*/ 765252 h 1642193"/>
                <a:gd name="connsiteX384" fmla="*/ 278392 w 1651315"/>
                <a:gd name="connsiteY384" fmla="*/ 809067 h 1642193"/>
                <a:gd name="connsiteX385" fmla="*/ 199334 w 1651315"/>
                <a:gd name="connsiteY385" fmla="*/ 713817 h 1642193"/>
                <a:gd name="connsiteX386" fmla="*/ 334589 w 1651315"/>
                <a:gd name="connsiteY386" fmla="*/ 415685 h 1642193"/>
                <a:gd name="connsiteX387" fmla="*/ 396502 w 1651315"/>
                <a:gd name="connsiteY387" fmla="*/ 412827 h 1642193"/>
                <a:gd name="connsiteX388" fmla="*/ 32647 w 1651315"/>
                <a:gd name="connsiteY388" fmla="*/ 739535 h 1642193"/>
                <a:gd name="connsiteX389" fmla="*/ 229814 w 1651315"/>
                <a:gd name="connsiteY389" fmla="*/ 289002 h 1642193"/>
                <a:gd name="connsiteX390" fmla="*/ 270772 w 1651315"/>
                <a:gd name="connsiteY390" fmla="*/ 286145 h 1642193"/>
                <a:gd name="connsiteX391" fmla="*/ 328874 w 1651315"/>
                <a:gd name="connsiteY391" fmla="*/ 344247 h 1642193"/>
                <a:gd name="connsiteX392" fmla="*/ 328874 w 1651315"/>
                <a:gd name="connsiteY392" fmla="*/ 380442 h 1642193"/>
                <a:gd name="connsiteX393" fmla="*/ 165997 w 1651315"/>
                <a:gd name="connsiteY393" fmla="*/ 771920 h 1642193"/>
                <a:gd name="connsiteX394" fmla="*/ 124087 w 1651315"/>
                <a:gd name="connsiteY394" fmla="*/ 809067 h 1642193"/>
                <a:gd name="connsiteX395" fmla="*/ 95512 w 1651315"/>
                <a:gd name="connsiteY395" fmla="*/ 809067 h 1642193"/>
                <a:gd name="connsiteX396" fmla="*/ 32647 w 1651315"/>
                <a:gd name="connsiteY396" fmla="*/ 739535 h 164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1651315" h="1642193">
                  <a:moveTo>
                    <a:pt x="6929" y="919557"/>
                  </a:moveTo>
                  <a:cubicBezTo>
                    <a:pt x="70747" y="1391997"/>
                    <a:pt x="494609" y="1706322"/>
                    <a:pt x="966097" y="1631075"/>
                  </a:cubicBezTo>
                  <a:cubicBezTo>
                    <a:pt x="1538549" y="1539635"/>
                    <a:pt x="1838587" y="867170"/>
                    <a:pt x="1524262" y="379490"/>
                  </a:cubicBezTo>
                  <a:cubicBezTo>
                    <a:pt x="1447109" y="259475"/>
                    <a:pt x="1345192" y="167082"/>
                    <a:pt x="1224224" y="94692"/>
                  </a:cubicBezTo>
                  <a:cubicBezTo>
                    <a:pt x="1224224" y="94692"/>
                    <a:pt x="1224224" y="94692"/>
                    <a:pt x="1224224" y="94692"/>
                  </a:cubicBezTo>
                  <a:cubicBezTo>
                    <a:pt x="1134689" y="48972"/>
                    <a:pt x="1041344" y="14682"/>
                    <a:pt x="940379" y="2300"/>
                  </a:cubicBezTo>
                  <a:cubicBezTo>
                    <a:pt x="928949" y="395"/>
                    <a:pt x="910852" y="-5320"/>
                    <a:pt x="908947" y="13730"/>
                  </a:cubicBezTo>
                  <a:cubicBezTo>
                    <a:pt x="907042" y="29922"/>
                    <a:pt x="925139" y="28017"/>
                    <a:pt x="935617" y="29922"/>
                  </a:cubicBezTo>
                  <a:cubicBezTo>
                    <a:pt x="1089922" y="50877"/>
                    <a:pt x="1224224" y="114695"/>
                    <a:pt x="1343287" y="213755"/>
                  </a:cubicBezTo>
                  <a:cubicBezTo>
                    <a:pt x="1385197" y="248045"/>
                    <a:pt x="1385197" y="248997"/>
                    <a:pt x="1346144" y="285192"/>
                  </a:cubicBezTo>
                  <a:cubicBezTo>
                    <a:pt x="1344239" y="287097"/>
                    <a:pt x="1342334" y="288050"/>
                    <a:pt x="1340429" y="289002"/>
                  </a:cubicBezTo>
                  <a:cubicBezTo>
                    <a:pt x="1340429" y="289002"/>
                    <a:pt x="1340429" y="289002"/>
                    <a:pt x="1340429" y="289002"/>
                  </a:cubicBezTo>
                  <a:cubicBezTo>
                    <a:pt x="1329952" y="301385"/>
                    <a:pt x="1320427" y="312815"/>
                    <a:pt x="1309949" y="325197"/>
                  </a:cubicBezTo>
                  <a:cubicBezTo>
                    <a:pt x="1309949" y="325197"/>
                    <a:pt x="1309949" y="325197"/>
                    <a:pt x="1309949" y="325197"/>
                  </a:cubicBezTo>
                  <a:cubicBezTo>
                    <a:pt x="1309949" y="325197"/>
                    <a:pt x="1309949" y="325197"/>
                    <a:pt x="1309949" y="325197"/>
                  </a:cubicBezTo>
                  <a:cubicBezTo>
                    <a:pt x="1305187" y="325197"/>
                    <a:pt x="1301377" y="325197"/>
                    <a:pt x="1297567" y="325197"/>
                  </a:cubicBezTo>
                  <a:cubicBezTo>
                    <a:pt x="1283279" y="323292"/>
                    <a:pt x="1272802" y="317577"/>
                    <a:pt x="1269944" y="300432"/>
                  </a:cubicBezTo>
                  <a:cubicBezTo>
                    <a:pt x="1261372" y="249950"/>
                    <a:pt x="1218509" y="235662"/>
                    <a:pt x="1181362" y="215660"/>
                  </a:cubicBezTo>
                  <a:cubicBezTo>
                    <a:pt x="1173742" y="210897"/>
                    <a:pt x="1165169" y="209945"/>
                    <a:pt x="1158502" y="217565"/>
                  </a:cubicBezTo>
                  <a:cubicBezTo>
                    <a:pt x="1152787" y="224232"/>
                    <a:pt x="1155644" y="230900"/>
                    <a:pt x="1158502" y="237567"/>
                  </a:cubicBezTo>
                  <a:cubicBezTo>
                    <a:pt x="1168027" y="259475"/>
                    <a:pt x="1178504" y="281382"/>
                    <a:pt x="1180409" y="305195"/>
                  </a:cubicBezTo>
                  <a:cubicBezTo>
                    <a:pt x="1182314" y="333770"/>
                    <a:pt x="1184219" y="361392"/>
                    <a:pt x="1206127" y="384252"/>
                  </a:cubicBezTo>
                  <a:cubicBezTo>
                    <a:pt x="1220414" y="399492"/>
                    <a:pt x="1205174" y="440450"/>
                    <a:pt x="1187077" y="439497"/>
                  </a:cubicBezTo>
                  <a:cubicBezTo>
                    <a:pt x="1151834" y="436640"/>
                    <a:pt x="1153739" y="459500"/>
                    <a:pt x="1151834" y="481407"/>
                  </a:cubicBezTo>
                  <a:cubicBezTo>
                    <a:pt x="1137547" y="495695"/>
                    <a:pt x="1123259" y="509982"/>
                    <a:pt x="1108019" y="523317"/>
                  </a:cubicBezTo>
                  <a:cubicBezTo>
                    <a:pt x="1085159" y="544272"/>
                    <a:pt x="1068967" y="575705"/>
                    <a:pt x="1028962" y="567132"/>
                  </a:cubicBezTo>
                  <a:cubicBezTo>
                    <a:pt x="1021342" y="565227"/>
                    <a:pt x="1015627" y="572847"/>
                    <a:pt x="1016579" y="580467"/>
                  </a:cubicBezTo>
                  <a:cubicBezTo>
                    <a:pt x="1018484" y="592850"/>
                    <a:pt x="1028962" y="588087"/>
                    <a:pt x="1036582" y="589992"/>
                  </a:cubicBezTo>
                  <a:cubicBezTo>
                    <a:pt x="1036582" y="589992"/>
                    <a:pt x="1036582" y="589992"/>
                    <a:pt x="1036582" y="589992"/>
                  </a:cubicBezTo>
                  <a:cubicBezTo>
                    <a:pt x="1021342" y="616662"/>
                    <a:pt x="1000387" y="639522"/>
                    <a:pt x="968002" y="628092"/>
                  </a:cubicBezTo>
                  <a:cubicBezTo>
                    <a:pt x="942284" y="618567"/>
                    <a:pt x="938474" y="634760"/>
                    <a:pt x="940379" y="648095"/>
                  </a:cubicBezTo>
                  <a:cubicBezTo>
                    <a:pt x="944189" y="677622"/>
                    <a:pt x="929902" y="674765"/>
                    <a:pt x="911804" y="667145"/>
                  </a:cubicBezTo>
                  <a:cubicBezTo>
                    <a:pt x="889897" y="657620"/>
                    <a:pt x="887039" y="670002"/>
                    <a:pt x="887039" y="687147"/>
                  </a:cubicBezTo>
                  <a:cubicBezTo>
                    <a:pt x="887039" y="714770"/>
                    <a:pt x="887039" y="742392"/>
                    <a:pt x="885134" y="769062"/>
                  </a:cubicBezTo>
                  <a:cubicBezTo>
                    <a:pt x="883229" y="790017"/>
                    <a:pt x="890849" y="799542"/>
                    <a:pt x="909899" y="806210"/>
                  </a:cubicBezTo>
                  <a:cubicBezTo>
                    <a:pt x="941332" y="817640"/>
                    <a:pt x="971812" y="831927"/>
                    <a:pt x="997529" y="852882"/>
                  </a:cubicBezTo>
                  <a:cubicBezTo>
                    <a:pt x="1076587" y="914795"/>
                    <a:pt x="1070872" y="1028142"/>
                    <a:pt x="988004" y="1083387"/>
                  </a:cubicBezTo>
                  <a:cubicBezTo>
                    <a:pt x="967049" y="1097675"/>
                    <a:pt x="943237" y="1105295"/>
                    <a:pt x="919424" y="1113867"/>
                  </a:cubicBezTo>
                  <a:cubicBezTo>
                    <a:pt x="898469" y="1121487"/>
                    <a:pt x="875609" y="1123392"/>
                    <a:pt x="874657" y="1155777"/>
                  </a:cubicBezTo>
                  <a:cubicBezTo>
                    <a:pt x="874657" y="1185305"/>
                    <a:pt x="875609" y="1211022"/>
                    <a:pt x="908947" y="1220547"/>
                  </a:cubicBezTo>
                  <a:cubicBezTo>
                    <a:pt x="908947" y="1220547"/>
                    <a:pt x="908947" y="1220547"/>
                    <a:pt x="908947" y="1220547"/>
                  </a:cubicBezTo>
                  <a:cubicBezTo>
                    <a:pt x="915614" y="1225310"/>
                    <a:pt x="922282" y="1230072"/>
                    <a:pt x="928949" y="1234835"/>
                  </a:cubicBezTo>
                  <a:cubicBezTo>
                    <a:pt x="980384" y="1271982"/>
                    <a:pt x="999434" y="1325322"/>
                    <a:pt x="999434" y="1385330"/>
                  </a:cubicBezTo>
                  <a:cubicBezTo>
                    <a:pt x="999434" y="1414857"/>
                    <a:pt x="988004" y="1437717"/>
                    <a:pt x="953714" y="1441527"/>
                  </a:cubicBezTo>
                  <a:cubicBezTo>
                    <a:pt x="931807" y="1443432"/>
                    <a:pt x="909899" y="1448195"/>
                    <a:pt x="887039" y="1452005"/>
                  </a:cubicBezTo>
                  <a:cubicBezTo>
                    <a:pt x="878467" y="1453910"/>
                    <a:pt x="870847" y="1456767"/>
                    <a:pt x="870847" y="1467245"/>
                  </a:cubicBezTo>
                  <a:cubicBezTo>
                    <a:pt x="870847" y="1477722"/>
                    <a:pt x="879419" y="1480580"/>
                    <a:pt x="887039" y="1482485"/>
                  </a:cubicBezTo>
                  <a:cubicBezTo>
                    <a:pt x="887039" y="1482485"/>
                    <a:pt x="887039" y="1482485"/>
                    <a:pt x="887039" y="1482485"/>
                  </a:cubicBezTo>
                  <a:cubicBezTo>
                    <a:pt x="890849" y="1481532"/>
                    <a:pt x="893707" y="1481532"/>
                    <a:pt x="897517" y="1480580"/>
                  </a:cubicBezTo>
                  <a:cubicBezTo>
                    <a:pt x="957524" y="1470102"/>
                    <a:pt x="1016579" y="1457720"/>
                    <a:pt x="1072777" y="1432955"/>
                  </a:cubicBezTo>
                  <a:cubicBezTo>
                    <a:pt x="1092779" y="1424382"/>
                    <a:pt x="1111829" y="1414857"/>
                    <a:pt x="1129927" y="1403427"/>
                  </a:cubicBezTo>
                  <a:cubicBezTo>
                    <a:pt x="1141357" y="1402475"/>
                    <a:pt x="1231844" y="1342467"/>
                    <a:pt x="1260419" y="1317702"/>
                  </a:cubicBezTo>
                  <a:cubicBezTo>
                    <a:pt x="1275659" y="1304367"/>
                    <a:pt x="1286137" y="1303415"/>
                    <a:pt x="1299472" y="1318655"/>
                  </a:cubicBezTo>
                  <a:cubicBezTo>
                    <a:pt x="1308044" y="1328180"/>
                    <a:pt x="1317569" y="1336752"/>
                    <a:pt x="1327094" y="1346277"/>
                  </a:cubicBezTo>
                  <a:cubicBezTo>
                    <a:pt x="1378529" y="1397712"/>
                    <a:pt x="1378529" y="1397712"/>
                    <a:pt x="1319474" y="1443432"/>
                  </a:cubicBezTo>
                  <a:cubicBezTo>
                    <a:pt x="1192792" y="1541540"/>
                    <a:pt x="1050869" y="1602500"/>
                    <a:pt x="888944" y="1611072"/>
                  </a:cubicBezTo>
                  <a:cubicBezTo>
                    <a:pt x="888944" y="1611072"/>
                    <a:pt x="888944" y="1611072"/>
                    <a:pt x="888944" y="1611072"/>
                  </a:cubicBezTo>
                  <a:cubicBezTo>
                    <a:pt x="825127" y="1622502"/>
                    <a:pt x="762262" y="1617740"/>
                    <a:pt x="699397" y="1604405"/>
                  </a:cubicBezTo>
                  <a:cubicBezTo>
                    <a:pt x="699397" y="1604405"/>
                    <a:pt x="699397" y="1604405"/>
                    <a:pt x="699397" y="1604405"/>
                  </a:cubicBezTo>
                  <a:cubicBezTo>
                    <a:pt x="543187" y="1584402"/>
                    <a:pt x="410789" y="1515822"/>
                    <a:pt x="293632" y="1413905"/>
                  </a:cubicBezTo>
                  <a:cubicBezTo>
                    <a:pt x="279344" y="1401522"/>
                    <a:pt x="281249" y="1391045"/>
                    <a:pt x="293632" y="1378662"/>
                  </a:cubicBezTo>
                  <a:cubicBezTo>
                    <a:pt x="318397" y="1354850"/>
                    <a:pt x="342209" y="1329132"/>
                    <a:pt x="366022" y="1305320"/>
                  </a:cubicBezTo>
                  <a:lnTo>
                    <a:pt x="366022" y="1305320"/>
                  </a:lnTo>
                  <a:cubicBezTo>
                    <a:pt x="367927" y="1309130"/>
                    <a:pt x="382214" y="1312940"/>
                    <a:pt x="383167" y="1312940"/>
                  </a:cubicBezTo>
                  <a:cubicBezTo>
                    <a:pt x="396502" y="1324370"/>
                    <a:pt x="409837" y="1336752"/>
                    <a:pt x="423172" y="1347230"/>
                  </a:cubicBezTo>
                  <a:cubicBezTo>
                    <a:pt x="518422" y="1421525"/>
                    <a:pt x="627959" y="1461530"/>
                    <a:pt x="746069" y="1480580"/>
                  </a:cubicBezTo>
                  <a:cubicBezTo>
                    <a:pt x="747974" y="1480580"/>
                    <a:pt x="749879" y="1481532"/>
                    <a:pt x="751784" y="1481532"/>
                  </a:cubicBezTo>
                  <a:cubicBezTo>
                    <a:pt x="751784" y="1481532"/>
                    <a:pt x="751784" y="1481532"/>
                    <a:pt x="751784" y="1481532"/>
                  </a:cubicBezTo>
                  <a:cubicBezTo>
                    <a:pt x="760357" y="1479627"/>
                    <a:pt x="772739" y="1480580"/>
                    <a:pt x="772739" y="1467245"/>
                  </a:cubicBezTo>
                  <a:cubicBezTo>
                    <a:pt x="772739" y="1452005"/>
                    <a:pt x="757499" y="1454862"/>
                    <a:pt x="749879" y="1448195"/>
                  </a:cubicBezTo>
                  <a:cubicBezTo>
                    <a:pt x="749879" y="1448195"/>
                    <a:pt x="749879" y="1448195"/>
                    <a:pt x="749879" y="1448195"/>
                  </a:cubicBezTo>
                  <a:cubicBezTo>
                    <a:pt x="747974" y="1448195"/>
                    <a:pt x="746069" y="1448195"/>
                    <a:pt x="745117" y="1447242"/>
                  </a:cubicBezTo>
                  <a:cubicBezTo>
                    <a:pt x="616529" y="1435812"/>
                    <a:pt x="506992" y="1380567"/>
                    <a:pt x="408884" y="1299605"/>
                  </a:cubicBezTo>
                  <a:cubicBezTo>
                    <a:pt x="403169" y="1294842"/>
                    <a:pt x="400312" y="1290080"/>
                    <a:pt x="398407" y="1283412"/>
                  </a:cubicBezTo>
                  <a:cubicBezTo>
                    <a:pt x="397454" y="1278650"/>
                    <a:pt x="398407" y="1272935"/>
                    <a:pt x="401264" y="1267220"/>
                  </a:cubicBezTo>
                  <a:cubicBezTo>
                    <a:pt x="446984" y="1253885"/>
                    <a:pt x="491752" y="1240550"/>
                    <a:pt x="537472" y="1227215"/>
                  </a:cubicBezTo>
                  <a:cubicBezTo>
                    <a:pt x="537472" y="1227215"/>
                    <a:pt x="537472" y="1227215"/>
                    <a:pt x="537472" y="1227215"/>
                  </a:cubicBezTo>
                  <a:cubicBezTo>
                    <a:pt x="539377" y="1228167"/>
                    <a:pt x="561284" y="1245312"/>
                    <a:pt x="571762" y="1251980"/>
                  </a:cubicBezTo>
                  <a:cubicBezTo>
                    <a:pt x="625102" y="1285317"/>
                    <a:pt x="684157" y="1301510"/>
                    <a:pt x="744164" y="1315797"/>
                  </a:cubicBezTo>
                  <a:cubicBezTo>
                    <a:pt x="747022" y="1316750"/>
                    <a:pt x="748927" y="1316750"/>
                    <a:pt x="751784" y="1317702"/>
                  </a:cubicBezTo>
                  <a:lnTo>
                    <a:pt x="751784" y="1317702"/>
                  </a:lnTo>
                  <a:cubicBezTo>
                    <a:pt x="761309" y="1315797"/>
                    <a:pt x="771787" y="1314845"/>
                    <a:pt x="770834" y="1301510"/>
                  </a:cubicBezTo>
                  <a:cubicBezTo>
                    <a:pt x="769882" y="1291032"/>
                    <a:pt x="761309" y="1289127"/>
                    <a:pt x="753689" y="1287222"/>
                  </a:cubicBezTo>
                  <a:cubicBezTo>
                    <a:pt x="730829" y="1281507"/>
                    <a:pt x="707017" y="1280555"/>
                    <a:pt x="686062" y="1268172"/>
                  </a:cubicBezTo>
                  <a:cubicBezTo>
                    <a:pt x="686062" y="1268172"/>
                    <a:pt x="686062" y="1268172"/>
                    <a:pt x="686062" y="1268172"/>
                  </a:cubicBezTo>
                  <a:cubicBezTo>
                    <a:pt x="685109" y="1268172"/>
                    <a:pt x="685109" y="1268172"/>
                    <a:pt x="684157" y="1268172"/>
                  </a:cubicBezTo>
                  <a:cubicBezTo>
                    <a:pt x="629864" y="1256742"/>
                    <a:pt x="585097" y="1227215"/>
                    <a:pt x="540329" y="1197687"/>
                  </a:cubicBezTo>
                  <a:cubicBezTo>
                    <a:pt x="532709" y="1192925"/>
                    <a:pt x="524137" y="1187210"/>
                    <a:pt x="516517" y="1182447"/>
                  </a:cubicBezTo>
                  <a:cubicBezTo>
                    <a:pt x="512707" y="1172922"/>
                    <a:pt x="511754" y="1163397"/>
                    <a:pt x="517469" y="1153872"/>
                  </a:cubicBezTo>
                  <a:cubicBezTo>
                    <a:pt x="519374" y="1151967"/>
                    <a:pt x="547949" y="1125297"/>
                    <a:pt x="561284" y="1113867"/>
                  </a:cubicBezTo>
                  <a:cubicBezTo>
                    <a:pt x="605099" y="1071957"/>
                    <a:pt x="595574" y="1069100"/>
                    <a:pt x="640342" y="1105295"/>
                  </a:cubicBezTo>
                  <a:cubicBezTo>
                    <a:pt x="642247" y="1107200"/>
                    <a:pt x="644152" y="1109105"/>
                    <a:pt x="647009" y="1111010"/>
                  </a:cubicBezTo>
                  <a:cubicBezTo>
                    <a:pt x="647009" y="1111010"/>
                    <a:pt x="647009" y="1111010"/>
                    <a:pt x="647009" y="1111010"/>
                  </a:cubicBezTo>
                  <a:cubicBezTo>
                    <a:pt x="658439" y="1111962"/>
                    <a:pt x="670822" y="1128155"/>
                    <a:pt x="682252" y="1111010"/>
                  </a:cubicBezTo>
                  <a:cubicBezTo>
                    <a:pt x="687967" y="1102437"/>
                    <a:pt x="681299" y="1096722"/>
                    <a:pt x="673679" y="1090055"/>
                  </a:cubicBezTo>
                  <a:cubicBezTo>
                    <a:pt x="625102" y="1050050"/>
                    <a:pt x="625102" y="1050050"/>
                    <a:pt x="670822" y="1004330"/>
                  </a:cubicBezTo>
                  <a:cubicBezTo>
                    <a:pt x="675584" y="999567"/>
                    <a:pt x="681299" y="994805"/>
                    <a:pt x="686062" y="989090"/>
                  </a:cubicBezTo>
                  <a:cubicBezTo>
                    <a:pt x="702254" y="969087"/>
                    <a:pt x="719399" y="954800"/>
                    <a:pt x="745117" y="975755"/>
                  </a:cubicBezTo>
                  <a:cubicBezTo>
                    <a:pt x="749879" y="979565"/>
                    <a:pt x="758452" y="983375"/>
                    <a:pt x="764167" y="975755"/>
                  </a:cubicBezTo>
                  <a:cubicBezTo>
                    <a:pt x="767977" y="969087"/>
                    <a:pt x="766072" y="962420"/>
                    <a:pt x="761309" y="955752"/>
                  </a:cubicBezTo>
                  <a:cubicBezTo>
                    <a:pt x="755594" y="948132"/>
                    <a:pt x="738449" y="944322"/>
                    <a:pt x="746069" y="930987"/>
                  </a:cubicBezTo>
                  <a:cubicBezTo>
                    <a:pt x="763214" y="898602"/>
                    <a:pt x="747022" y="901460"/>
                    <a:pt x="725114" y="909080"/>
                  </a:cubicBezTo>
                  <a:cubicBezTo>
                    <a:pt x="719399" y="910985"/>
                    <a:pt x="712732" y="914795"/>
                    <a:pt x="708922" y="908127"/>
                  </a:cubicBezTo>
                  <a:cubicBezTo>
                    <a:pt x="687967" y="870980"/>
                    <a:pt x="641294" y="869075"/>
                    <a:pt x="615577" y="839547"/>
                  </a:cubicBezTo>
                  <a:cubicBezTo>
                    <a:pt x="615577" y="839547"/>
                    <a:pt x="615577" y="839547"/>
                    <a:pt x="615577" y="839547"/>
                  </a:cubicBezTo>
                  <a:lnTo>
                    <a:pt x="615577" y="839547"/>
                  </a:lnTo>
                  <a:cubicBezTo>
                    <a:pt x="587002" y="805257"/>
                    <a:pt x="563189" y="770967"/>
                    <a:pt x="558427" y="724295"/>
                  </a:cubicBezTo>
                  <a:cubicBezTo>
                    <a:pt x="554617" y="680480"/>
                    <a:pt x="562237" y="638570"/>
                    <a:pt x="578429" y="598565"/>
                  </a:cubicBezTo>
                  <a:cubicBezTo>
                    <a:pt x="579382" y="595707"/>
                    <a:pt x="581287" y="592850"/>
                    <a:pt x="582239" y="589040"/>
                  </a:cubicBezTo>
                  <a:cubicBezTo>
                    <a:pt x="582239" y="589040"/>
                    <a:pt x="582239" y="589040"/>
                    <a:pt x="582239" y="589040"/>
                  </a:cubicBezTo>
                  <a:cubicBezTo>
                    <a:pt x="588907" y="583325"/>
                    <a:pt x="592717" y="576657"/>
                    <a:pt x="593669" y="568085"/>
                  </a:cubicBezTo>
                  <a:cubicBezTo>
                    <a:pt x="593669" y="568085"/>
                    <a:pt x="593669" y="568085"/>
                    <a:pt x="593669" y="568085"/>
                  </a:cubicBezTo>
                  <a:cubicBezTo>
                    <a:pt x="578429" y="553797"/>
                    <a:pt x="562237" y="539510"/>
                    <a:pt x="546997" y="524270"/>
                  </a:cubicBezTo>
                  <a:cubicBezTo>
                    <a:pt x="496514" y="472835"/>
                    <a:pt x="496514" y="472835"/>
                    <a:pt x="557474" y="431877"/>
                  </a:cubicBezTo>
                  <a:cubicBezTo>
                    <a:pt x="609862" y="395682"/>
                    <a:pt x="667012" y="370917"/>
                    <a:pt x="729877" y="357582"/>
                  </a:cubicBezTo>
                  <a:cubicBezTo>
                    <a:pt x="741307" y="355677"/>
                    <a:pt x="756547" y="352820"/>
                    <a:pt x="750832" y="335675"/>
                  </a:cubicBezTo>
                  <a:cubicBezTo>
                    <a:pt x="746069" y="320435"/>
                    <a:pt x="732734" y="329007"/>
                    <a:pt x="723209" y="330912"/>
                  </a:cubicBezTo>
                  <a:cubicBezTo>
                    <a:pt x="689872" y="337580"/>
                    <a:pt x="655582" y="346152"/>
                    <a:pt x="624149" y="360440"/>
                  </a:cubicBezTo>
                  <a:cubicBezTo>
                    <a:pt x="624149" y="360440"/>
                    <a:pt x="624149" y="360440"/>
                    <a:pt x="624149" y="360440"/>
                  </a:cubicBezTo>
                  <a:cubicBezTo>
                    <a:pt x="624149" y="360440"/>
                    <a:pt x="624149" y="360440"/>
                    <a:pt x="624149" y="360440"/>
                  </a:cubicBezTo>
                  <a:cubicBezTo>
                    <a:pt x="579382" y="384252"/>
                    <a:pt x="535567" y="408065"/>
                    <a:pt x="497467" y="442355"/>
                  </a:cubicBezTo>
                  <a:cubicBezTo>
                    <a:pt x="487942" y="450927"/>
                    <a:pt x="478417" y="456642"/>
                    <a:pt x="466987" y="446165"/>
                  </a:cubicBezTo>
                  <a:lnTo>
                    <a:pt x="466987" y="446165"/>
                  </a:lnTo>
                  <a:cubicBezTo>
                    <a:pt x="466987" y="444260"/>
                    <a:pt x="466034" y="432830"/>
                    <a:pt x="466034" y="430925"/>
                  </a:cubicBezTo>
                  <a:cubicBezTo>
                    <a:pt x="474607" y="409970"/>
                    <a:pt x="488894" y="396635"/>
                    <a:pt x="512707" y="392825"/>
                  </a:cubicBezTo>
                  <a:cubicBezTo>
                    <a:pt x="546044" y="387110"/>
                    <a:pt x="571762" y="364250"/>
                    <a:pt x="601289" y="351867"/>
                  </a:cubicBezTo>
                  <a:cubicBezTo>
                    <a:pt x="601289" y="351867"/>
                    <a:pt x="601289" y="351867"/>
                    <a:pt x="601289" y="351867"/>
                  </a:cubicBezTo>
                  <a:cubicBezTo>
                    <a:pt x="646057" y="329007"/>
                    <a:pt x="671774" y="283287"/>
                    <a:pt x="711779" y="258522"/>
                  </a:cubicBezTo>
                  <a:cubicBezTo>
                    <a:pt x="751784" y="234710"/>
                    <a:pt x="754642" y="204230"/>
                    <a:pt x="751784" y="166130"/>
                  </a:cubicBezTo>
                  <a:cubicBezTo>
                    <a:pt x="749879" y="139460"/>
                    <a:pt x="739402" y="136602"/>
                    <a:pt x="717494" y="145175"/>
                  </a:cubicBezTo>
                  <a:cubicBezTo>
                    <a:pt x="690824" y="155652"/>
                    <a:pt x="666059" y="168987"/>
                    <a:pt x="638437" y="176607"/>
                  </a:cubicBezTo>
                  <a:cubicBezTo>
                    <a:pt x="566047" y="196610"/>
                    <a:pt x="524137" y="246140"/>
                    <a:pt x="498419" y="315672"/>
                  </a:cubicBezTo>
                  <a:cubicBezTo>
                    <a:pt x="486037" y="349962"/>
                    <a:pt x="487942" y="391872"/>
                    <a:pt x="452699" y="417590"/>
                  </a:cubicBezTo>
                  <a:cubicBezTo>
                    <a:pt x="446032" y="414732"/>
                    <a:pt x="439364" y="412827"/>
                    <a:pt x="432697" y="409970"/>
                  </a:cubicBezTo>
                  <a:cubicBezTo>
                    <a:pt x="432697" y="409970"/>
                    <a:pt x="432697" y="409970"/>
                    <a:pt x="432697" y="409970"/>
                  </a:cubicBezTo>
                  <a:cubicBezTo>
                    <a:pt x="381262" y="356630"/>
                    <a:pt x="373642" y="370917"/>
                    <a:pt x="437459" y="317577"/>
                  </a:cubicBezTo>
                  <a:cubicBezTo>
                    <a:pt x="446984" y="309957"/>
                    <a:pt x="456509" y="303290"/>
                    <a:pt x="466034" y="296622"/>
                  </a:cubicBezTo>
                  <a:cubicBezTo>
                    <a:pt x="479369" y="287097"/>
                    <a:pt x="486037" y="274715"/>
                    <a:pt x="484132" y="252807"/>
                  </a:cubicBezTo>
                  <a:cubicBezTo>
                    <a:pt x="465082" y="265190"/>
                    <a:pt x="389834" y="337580"/>
                    <a:pt x="362212" y="333770"/>
                  </a:cubicBezTo>
                  <a:cubicBezTo>
                    <a:pt x="333637" y="329960"/>
                    <a:pt x="317444" y="293765"/>
                    <a:pt x="293632" y="273762"/>
                  </a:cubicBezTo>
                  <a:cubicBezTo>
                    <a:pt x="270772" y="254712"/>
                    <a:pt x="275534" y="241377"/>
                    <a:pt x="296489" y="223280"/>
                  </a:cubicBezTo>
                  <a:cubicBezTo>
                    <a:pt x="416504" y="119457"/>
                    <a:pt x="554617" y="54687"/>
                    <a:pt x="711779" y="31827"/>
                  </a:cubicBezTo>
                  <a:cubicBezTo>
                    <a:pt x="722257" y="29922"/>
                    <a:pt x="739402" y="31827"/>
                    <a:pt x="737497" y="15635"/>
                  </a:cubicBezTo>
                  <a:cubicBezTo>
                    <a:pt x="735592" y="-1510"/>
                    <a:pt x="719399" y="4205"/>
                    <a:pt x="708922" y="5157"/>
                  </a:cubicBezTo>
                  <a:cubicBezTo>
                    <a:pt x="671774" y="8015"/>
                    <a:pt x="636532" y="17540"/>
                    <a:pt x="600337" y="27065"/>
                  </a:cubicBezTo>
                  <a:cubicBezTo>
                    <a:pt x="213622" y="128982"/>
                    <a:pt x="-46411" y="521412"/>
                    <a:pt x="6929" y="919557"/>
                  </a:cubicBezTo>
                  <a:close/>
                  <a:moveTo>
                    <a:pt x="1376624" y="294717"/>
                  </a:moveTo>
                  <a:cubicBezTo>
                    <a:pt x="1396627" y="270905"/>
                    <a:pt x="1409962" y="274715"/>
                    <a:pt x="1429012" y="297575"/>
                  </a:cubicBezTo>
                  <a:cubicBezTo>
                    <a:pt x="1553789" y="445212"/>
                    <a:pt x="1617607" y="614757"/>
                    <a:pt x="1623322" y="807162"/>
                  </a:cubicBezTo>
                  <a:cubicBezTo>
                    <a:pt x="1619512" y="804305"/>
                    <a:pt x="1501402" y="809067"/>
                    <a:pt x="1495687" y="809067"/>
                  </a:cubicBezTo>
                  <a:cubicBezTo>
                    <a:pt x="1481399" y="789065"/>
                    <a:pt x="1492829" y="764300"/>
                    <a:pt x="1482352" y="743345"/>
                  </a:cubicBezTo>
                  <a:cubicBezTo>
                    <a:pt x="1482352" y="743345"/>
                    <a:pt x="1482352" y="743345"/>
                    <a:pt x="1482352" y="743345"/>
                  </a:cubicBezTo>
                  <a:cubicBezTo>
                    <a:pt x="1482352" y="743345"/>
                    <a:pt x="1482352" y="742392"/>
                    <a:pt x="1482352" y="742392"/>
                  </a:cubicBezTo>
                  <a:cubicBezTo>
                    <a:pt x="1477589" y="670002"/>
                    <a:pt x="1457587" y="601422"/>
                    <a:pt x="1424249" y="536652"/>
                  </a:cubicBezTo>
                  <a:cubicBezTo>
                    <a:pt x="1430917" y="516650"/>
                    <a:pt x="1423297" y="501410"/>
                    <a:pt x="1413772" y="483312"/>
                  </a:cubicBezTo>
                  <a:cubicBezTo>
                    <a:pt x="1392817" y="445212"/>
                    <a:pt x="1358527" y="418542"/>
                    <a:pt x="1329952" y="387110"/>
                  </a:cubicBezTo>
                  <a:cubicBezTo>
                    <a:pt x="1322332" y="378537"/>
                    <a:pt x="1312807" y="370917"/>
                    <a:pt x="1314712" y="359487"/>
                  </a:cubicBezTo>
                  <a:cubicBezTo>
                    <a:pt x="1314712" y="356630"/>
                    <a:pt x="1315664" y="353772"/>
                    <a:pt x="1317569" y="350915"/>
                  </a:cubicBezTo>
                  <a:cubicBezTo>
                    <a:pt x="1337572" y="332817"/>
                    <a:pt x="1359479" y="315672"/>
                    <a:pt x="1376624" y="294717"/>
                  </a:cubicBezTo>
                  <a:close/>
                  <a:moveTo>
                    <a:pt x="1423297" y="809067"/>
                  </a:moveTo>
                  <a:cubicBezTo>
                    <a:pt x="1397579" y="807162"/>
                    <a:pt x="1371862" y="809067"/>
                    <a:pt x="1346144" y="810020"/>
                  </a:cubicBezTo>
                  <a:cubicBezTo>
                    <a:pt x="1346144" y="810020"/>
                    <a:pt x="1346144" y="810020"/>
                    <a:pt x="1346144" y="810020"/>
                  </a:cubicBezTo>
                  <a:cubicBezTo>
                    <a:pt x="1346144" y="810020"/>
                    <a:pt x="1345192" y="810020"/>
                    <a:pt x="1345192" y="810020"/>
                  </a:cubicBezTo>
                  <a:cubicBezTo>
                    <a:pt x="1344239" y="810020"/>
                    <a:pt x="1343287" y="810020"/>
                    <a:pt x="1342334" y="810020"/>
                  </a:cubicBezTo>
                  <a:cubicBezTo>
                    <a:pt x="1340429" y="810020"/>
                    <a:pt x="1339477" y="810020"/>
                    <a:pt x="1337572" y="810020"/>
                  </a:cubicBezTo>
                  <a:cubicBezTo>
                    <a:pt x="1332809" y="810020"/>
                    <a:pt x="1328047" y="809067"/>
                    <a:pt x="1323284" y="809067"/>
                  </a:cubicBezTo>
                  <a:cubicBezTo>
                    <a:pt x="1320427" y="799542"/>
                    <a:pt x="1319474" y="789065"/>
                    <a:pt x="1317569" y="779540"/>
                  </a:cubicBezTo>
                  <a:cubicBezTo>
                    <a:pt x="1314712" y="751917"/>
                    <a:pt x="1316617" y="723342"/>
                    <a:pt x="1316617" y="695720"/>
                  </a:cubicBezTo>
                  <a:cubicBezTo>
                    <a:pt x="1316617" y="695720"/>
                    <a:pt x="1316617" y="695720"/>
                    <a:pt x="1316617" y="695720"/>
                  </a:cubicBezTo>
                  <a:cubicBezTo>
                    <a:pt x="1321379" y="687147"/>
                    <a:pt x="1324237" y="678575"/>
                    <a:pt x="1325189" y="669050"/>
                  </a:cubicBezTo>
                  <a:cubicBezTo>
                    <a:pt x="1325189" y="665240"/>
                    <a:pt x="1326142" y="662382"/>
                    <a:pt x="1326142" y="658572"/>
                  </a:cubicBezTo>
                  <a:cubicBezTo>
                    <a:pt x="1327094" y="606185"/>
                    <a:pt x="1308997" y="559512"/>
                    <a:pt x="1280422" y="516650"/>
                  </a:cubicBezTo>
                  <a:cubicBezTo>
                    <a:pt x="1276612" y="511887"/>
                    <a:pt x="1274707" y="505220"/>
                    <a:pt x="1271849" y="499505"/>
                  </a:cubicBezTo>
                  <a:cubicBezTo>
                    <a:pt x="1268992" y="493790"/>
                    <a:pt x="1263277" y="489027"/>
                    <a:pt x="1252799" y="489980"/>
                  </a:cubicBezTo>
                  <a:cubicBezTo>
                    <a:pt x="1251847" y="504267"/>
                    <a:pt x="1262324" y="511887"/>
                    <a:pt x="1268039" y="521412"/>
                  </a:cubicBezTo>
                  <a:cubicBezTo>
                    <a:pt x="1290899" y="557607"/>
                    <a:pt x="1307092" y="596660"/>
                    <a:pt x="1310902" y="640475"/>
                  </a:cubicBezTo>
                  <a:cubicBezTo>
                    <a:pt x="1310902" y="642380"/>
                    <a:pt x="1310902" y="644285"/>
                    <a:pt x="1311854" y="646190"/>
                  </a:cubicBezTo>
                  <a:cubicBezTo>
                    <a:pt x="1312807" y="653810"/>
                    <a:pt x="1312807" y="660477"/>
                    <a:pt x="1302329" y="663335"/>
                  </a:cubicBezTo>
                  <a:cubicBezTo>
                    <a:pt x="1297567" y="621425"/>
                    <a:pt x="1275659" y="584277"/>
                    <a:pt x="1256609" y="548082"/>
                  </a:cubicBezTo>
                  <a:cubicBezTo>
                    <a:pt x="1245179" y="527127"/>
                    <a:pt x="1221367" y="509982"/>
                    <a:pt x="1202317" y="490932"/>
                  </a:cubicBezTo>
                  <a:cubicBezTo>
                    <a:pt x="1200412" y="489027"/>
                    <a:pt x="1198507" y="488075"/>
                    <a:pt x="1197554" y="486170"/>
                  </a:cubicBezTo>
                  <a:cubicBezTo>
                    <a:pt x="1197554" y="486170"/>
                    <a:pt x="1197554" y="486170"/>
                    <a:pt x="1197554" y="486170"/>
                  </a:cubicBezTo>
                  <a:cubicBezTo>
                    <a:pt x="1217557" y="437592"/>
                    <a:pt x="1243274" y="431877"/>
                    <a:pt x="1273754" y="469977"/>
                  </a:cubicBezTo>
                  <a:cubicBezTo>
                    <a:pt x="1278517" y="475692"/>
                    <a:pt x="1284232" y="479502"/>
                    <a:pt x="1288994" y="484265"/>
                  </a:cubicBezTo>
                  <a:cubicBezTo>
                    <a:pt x="1317569" y="493790"/>
                    <a:pt x="1342334" y="509982"/>
                    <a:pt x="1356622" y="536652"/>
                  </a:cubicBezTo>
                  <a:cubicBezTo>
                    <a:pt x="1369004" y="559512"/>
                    <a:pt x="1395674" y="549987"/>
                    <a:pt x="1409962" y="565227"/>
                  </a:cubicBezTo>
                  <a:cubicBezTo>
                    <a:pt x="1410914" y="567132"/>
                    <a:pt x="1411867" y="569037"/>
                    <a:pt x="1411867" y="570942"/>
                  </a:cubicBezTo>
                  <a:cubicBezTo>
                    <a:pt x="1434727" y="633807"/>
                    <a:pt x="1451872" y="697625"/>
                    <a:pt x="1459492" y="763347"/>
                  </a:cubicBezTo>
                  <a:cubicBezTo>
                    <a:pt x="1459492" y="766205"/>
                    <a:pt x="1460444" y="769062"/>
                    <a:pt x="1460444" y="771920"/>
                  </a:cubicBezTo>
                  <a:cubicBezTo>
                    <a:pt x="1462349" y="799542"/>
                    <a:pt x="1451872" y="810972"/>
                    <a:pt x="1423297" y="809067"/>
                  </a:cubicBezTo>
                  <a:close/>
                  <a:moveTo>
                    <a:pt x="1234702" y="690957"/>
                  </a:moveTo>
                  <a:cubicBezTo>
                    <a:pt x="1237559" y="680480"/>
                    <a:pt x="1228987" y="673812"/>
                    <a:pt x="1219462" y="669050"/>
                  </a:cubicBezTo>
                  <a:cubicBezTo>
                    <a:pt x="1210889" y="664287"/>
                    <a:pt x="1202317" y="667145"/>
                    <a:pt x="1197554" y="674765"/>
                  </a:cubicBezTo>
                  <a:cubicBezTo>
                    <a:pt x="1186124" y="691910"/>
                    <a:pt x="1185172" y="706197"/>
                    <a:pt x="1166122" y="673812"/>
                  </a:cubicBezTo>
                  <a:cubicBezTo>
                    <a:pt x="1153739" y="652857"/>
                    <a:pt x="1130879" y="621425"/>
                    <a:pt x="1095637" y="618567"/>
                  </a:cubicBezTo>
                  <a:cubicBezTo>
                    <a:pt x="1093732" y="616662"/>
                    <a:pt x="1091827" y="614757"/>
                    <a:pt x="1089922" y="612852"/>
                  </a:cubicBezTo>
                  <a:cubicBezTo>
                    <a:pt x="1074682" y="598565"/>
                    <a:pt x="1074682" y="585230"/>
                    <a:pt x="1097542" y="569990"/>
                  </a:cubicBezTo>
                  <a:cubicBezTo>
                    <a:pt x="1118497" y="555702"/>
                    <a:pt x="1135642" y="534747"/>
                    <a:pt x="1153739" y="515697"/>
                  </a:cubicBezTo>
                  <a:cubicBezTo>
                    <a:pt x="1168027" y="500457"/>
                    <a:pt x="1179457" y="500457"/>
                    <a:pt x="1189934" y="518555"/>
                  </a:cubicBezTo>
                  <a:cubicBezTo>
                    <a:pt x="1203269" y="540462"/>
                    <a:pt x="1230892" y="555702"/>
                    <a:pt x="1220414" y="589040"/>
                  </a:cubicBezTo>
                  <a:cubicBezTo>
                    <a:pt x="1217557" y="598565"/>
                    <a:pt x="1228034" y="605232"/>
                    <a:pt x="1235654" y="610947"/>
                  </a:cubicBezTo>
                  <a:cubicBezTo>
                    <a:pt x="1270897" y="634760"/>
                    <a:pt x="1279469" y="667145"/>
                    <a:pt x="1266134" y="707150"/>
                  </a:cubicBezTo>
                  <a:cubicBezTo>
                    <a:pt x="1266134" y="707150"/>
                    <a:pt x="1266134" y="707150"/>
                    <a:pt x="1266134" y="707150"/>
                  </a:cubicBezTo>
                  <a:cubicBezTo>
                    <a:pt x="1266134" y="707150"/>
                    <a:pt x="1266134" y="707150"/>
                    <a:pt x="1266134" y="707150"/>
                  </a:cubicBezTo>
                  <a:cubicBezTo>
                    <a:pt x="1267087" y="709055"/>
                    <a:pt x="1268039" y="710007"/>
                    <a:pt x="1268039" y="711912"/>
                  </a:cubicBezTo>
                  <a:cubicBezTo>
                    <a:pt x="1268992" y="714770"/>
                    <a:pt x="1269944" y="717627"/>
                    <a:pt x="1270897" y="720485"/>
                  </a:cubicBezTo>
                  <a:cubicBezTo>
                    <a:pt x="1274707" y="733820"/>
                    <a:pt x="1275659" y="748107"/>
                    <a:pt x="1289947" y="755727"/>
                  </a:cubicBezTo>
                  <a:cubicBezTo>
                    <a:pt x="1289947" y="755727"/>
                    <a:pt x="1291852" y="758585"/>
                    <a:pt x="1294709" y="757632"/>
                  </a:cubicBezTo>
                  <a:cubicBezTo>
                    <a:pt x="1294709" y="808115"/>
                    <a:pt x="1294709" y="809067"/>
                    <a:pt x="1237559" y="807162"/>
                  </a:cubicBezTo>
                  <a:cubicBezTo>
                    <a:pt x="1219462" y="806210"/>
                    <a:pt x="1185172" y="816687"/>
                    <a:pt x="1186124" y="799542"/>
                  </a:cubicBezTo>
                  <a:cubicBezTo>
                    <a:pt x="1187077" y="781445"/>
                    <a:pt x="1208984" y="754775"/>
                    <a:pt x="1232797" y="746202"/>
                  </a:cubicBezTo>
                  <a:cubicBezTo>
                    <a:pt x="1248989" y="740487"/>
                    <a:pt x="1257562" y="730010"/>
                    <a:pt x="1265182" y="716675"/>
                  </a:cubicBezTo>
                  <a:cubicBezTo>
                    <a:pt x="1243274" y="724295"/>
                    <a:pt x="1225177" y="726200"/>
                    <a:pt x="1234702" y="690957"/>
                  </a:cubicBezTo>
                  <a:close/>
                  <a:moveTo>
                    <a:pt x="1070872" y="629045"/>
                  </a:moveTo>
                  <a:cubicBezTo>
                    <a:pt x="1073729" y="632855"/>
                    <a:pt x="1076587" y="635712"/>
                    <a:pt x="1079444" y="637617"/>
                  </a:cubicBezTo>
                  <a:cubicBezTo>
                    <a:pt x="1079444" y="637617"/>
                    <a:pt x="1079444" y="637617"/>
                    <a:pt x="1079444" y="637617"/>
                  </a:cubicBezTo>
                  <a:cubicBezTo>
                    <a:pt x="1083254" y="658572"/>
                    <a:pt x="1060394" y="652857"/>
                    <a:pt x="1054679" y="663335"/>
                  </a:cubicBezTo>
                  <a:cubicBezTo>
                    <a:pt x="1037534" y="652857"/>
                    <a:pt x="1045154" y="637617"/>
                    <a:pt x="1045154" y="623330"/>
                  </a:cubicBezTo>
                  <a:cubicBezTo>
                    <a:pt x="1053727" y="617615"/>
                    <a:pt x="1058489" y="618567"/>
                    <a:pt x="1063252" y="621425"/>
                  </a:cubicBezTo>
                  <a:cubicBezTo>
                    <a:pt x="1066109" y="623330"/>
                    <a:pt x="1068014" y="626187"/>
                    <a:pt x="1070872" y="629045"/>
                  </a:cubicBezTo>
                  <a:close/>
                  <a:moveTo>
                    <a:pt x="1033724" y="1085292"/>
                  </a:moveTo>
                  <a:cubicBezTo>
                    <a:pt x="1037534" y="1079577"/>
                    <a:pt x="1043249" y="1076720"/>
                    <a:pt x="1048964" y="1079577"/>
                  </a:cubicBezTo>
                  <a:cubicBezTo>
                    <a:pt x="1063252" y="1087197"/>
                    <a:pt x="1078492" y="1092912"/>
                    <a:pt x="1090874" y="1111010"/>
                  </a:cubicBezTo>
                  <a:cubicBezTo>
                    <a:pt x="1068967" y="1110057"/>
                    <a:pt x="1052774" y="1109105"/>
                    <a:pt x="1039439" y="1099580"/>
                  </a:cubicBezTo>
                  <a:cubicBezTo>
                    <a:pt x="1034677" y="1095770"/>
                    <a:pt x="1029914" y="1091960"/>
                    <a:pt x="1033724" y="1085292"/>
                  </a:cubicBezTo>
                  <a:close/>
                  <a:moveTo>
                    <a:pt x="1128974" y="1072910"/>
                  </a:moveTo>
                  <a:cubicBezTo>
                    <a:pt x="1133737" y="1038620"/>
                    <a:pt x="1138499" y="1006235"/>
                    <a:pt x="1128022" y="970992"/>
                  </a:cubicBezTo>
                  <a:cubicBezTo>
                    <a:pt x="1123259" y="955752"/>
                    <a:pt x="1148977" y="941465"/>
                    <a:pt x="1163264" y="930035"/>
                  </a:cubicBezTo>
                  <a:cubicBezTo>
                    <a:pt x="1181362" y="914795"/>
                    <a:pt x="1204222" y="921462"/>
                    <a:pt x="1224224" y="912890"/>
                  </a:cubicBezTo>
                  <a:cubicBezTo>
                    <a:pt x="1238512" y="907175"/>
                    <a:pt x="1247084" y="896697"/>
                    <a:pt x="1248989" y="886220"/>
                  </a:cubicBezTo>
                  <a:cubicBezTo>
                    <a:pt x="1250894" y="871932"/>
                    <a:pt x="1233749" y="876695"/>
                    <a:pt x="1225177" y="873837"/>
                  </a:cubicBezTo>
                  <a:cubicBezTo>
                    <a:pt x="1211842" y="870027"/>
                    <a:pt x="1203269" y="860502"/>
                    <a:pt x="1204222" y="848120"/>
                  </a:cubicBezTo>
                  <a:cubicBezTo>
                    <a:pt x="1205174" y="831927"/>
                    <a:pt x="1220414" y="839547"/>
                    <a:pt x="1229939" y="837642"/>
                  </a:cubicBezTo>
                  <a:cubicBezTo>
                    <a:pt x="1236607" y="836690"/>
                    <a:pt x="1244227" y="838595"/>
                    <a:pt x="1250894" y="836690"/>
                  </a:cubicBezTo>
                  <a:cubicBezTo>
                    <a:pt x="1268039" y="833832"/>
                    <a:pt x="1280422" y="836690"/>
                    <a:pt x="1288042" y="844310"/>
                  </a:cubicBezTo>
                  <a:cubicBezTo>
                    <a:pt x="1295662" y="850977"/>
                    <a:pt x="1297567" y="863360"/>
                    <a:pt x="1295662" y="880505"/>
                  </a:cubicBezTo>
                  <a:cubicBezTo>
                    <a:pt x="1278517" y="977660"/>
                    <a:pt x="1238512" y="1064337"/>
                    <a:pt x="1173742" y="1138632"/>
                  </a:cubicBezTo>
                  <a:cubicBezTo>
                    <a:pt x="1166122" y="1137680"/>
                    <a:pt x="1162312" y="1134822"/>
                    <a:pt x="1159454" y="1130060"/>
                  </a:cubicBezTo>
                  <a:cubicBezTo>
                    <a:pt x="1157549" y="1126250"/>
                    <a:pt x="1156597" y="1121487"/>
                    <a:pt x="1156597" y="1116725"/>
                  </a:cubicBezTo>
                  <a:cubicBezTo>
                    <a:pt x="1154692" y="1101485"/>
                    <a:pt x="1160407" y="1078625"/>
                    <a:pt x="1132784" y="1077672"/>
                  </a:cubicBezTo>
                  <a:cubicBezTo>
                    <a:pt x="1131832" y="1076720"/>
                    <a:pt x="1128974" y="1073862"/>
                    <a:pt x="1128974" y="1072910"/>
                  </a:cubicBezTo>
                  <a:close/>
                  <a:moveTo>
                    <a:pt x="1239464" y="1298652"/>
                  </a:moveTo>
                  <a:cubicBezTo>
                    <a:pt x="1212794" y="1318655"/>
                    <a:pt x="1187077" y="1338657"/>
                    <a:pt x="1160407" y="1358660"/>
                  </a:cubicBezTo>
                  <a:cubicBezTo>
                    <a:pt x="1159454" y="1355802"/>
                    <a:pt x="1159454" y="1349135"/>
                    <a:pt x="1159454" y="1342467"/>
                  </a:cubicBezTo>
                  <a:cubicBezTo>
                    <a:pt x="1160407" y="1314845"/>
                    <a:pt x="1168027" y="1267220"/>
                    <a:pt x="1174694" y="1258647"/>
                  </a:cubicBezTo>
                  <a:cubicBezTo>
                    <a:pt x="1188029" y="1240550"/>
                    <a:pt x="1184219" y="1229120"/>
                    <a:pt x="1166122" y="1218642"/>
                  </a:cubicBezTo>
                  <a:cubicBezTo>
                    <a:pt x="1142309" y="1204355"/>
                    <a:pt x="1148977" y="1197687"/>
                    <a:pt x="1161359" y="1191972"/>
                  </a:cubicBezTo>
                  <a:cubicBezTo>
                    <a:pt x="1165169" y="1190067"/>
                    <a:pt x="1169932" y="1189115"/>
                    <a:pt x="1173742" y="1187210"/>
                  </a:cubicBezTo>
                  <a:cubicBezTo>
                    <a:pt x="1195649" y="1210070"/>
                    <a:pt x="1217557" y="1234835"/>
                    <a:pt x="1240417" y="1255790"/>
                  </a:cubicBezTo>
                  <a:cubicBezTo>
                    <a:pt x="1259467" y="1272935"/>
                    <a:pt x="1257562" y="1285317"/>
                    <a:pt x="1239464" y="1298652"/>
                  </a:cubicBezTo>
                  <a:close/>
                  <a:moveTo>
                    <a:pt x="1306139" y="1231025"/>
                  </a:moveTo>
                  <a:cubicBezTo>
                    <a:pt x="1298519" y="1239597"/>
                    <a:pt x="1293757" y="1254837"/>
                    <a:pt x="1279469" y="1250075"/>
                  </a:cubicBezTo>
                  <a:cubicBezTo>
                    <a:pt x="1265182" y="1245312"/>
                    <a:pt x="1274707" y="1231977"/>
                    <a:pt x="1273754" y="1222452"/>
                  </a:cubicBezTo>
                  <a:cubicBezTo>
                    <a:pt x="1272802" y="1211022"/>
                    <a:pt x="1269944" y="1198640"/>
                    <a:pt x="1267087" y="1187210"/>
                  </a:cubicBezTo>
                  <a:cubicBezTo>
                    <a:pt x="1264229" y="1176732"/>
                    <a:pt x="1262324" y="1164350"/>
                    <a:pt x="1249942" y="1163397"/>
                  </a:cubicBezTo>
                  <a:cubicBezTo>
                    <a:pt x="1236607" y="1162445"/>
                    <a:pt x="1236607" y="1174827"/>
                    <a:pt x="1234702" y="1183400"/>
                  </a:cubicBezTo>
                  <a:cubicBezTo>
                    <a:pt x="1231844" y="1192925"/>
                    <a:pt x="1227082" y="1200545"/>
                    <a:pt x="1218509" y="1191020"/>
                  </a:cubicBezTo>
                  <a:cubicBezTo>
                    <a:pt x="1208984" y="1180542"/>
                    <a:pt x="1185172" y="1173875"/>
                    <a:pt x="1201364" y="1151967"/>
                  </a:cubicBezTo>
                  <a:cubicBezTo>
                    <a:pt x="1215652" y="1131965"/>
                    <a:pt x="1232797" y="1112915"/>
                    <a:pt x="1246132" y="1091960"/>
                  </a:cubicBezTo>
                  <a:cubicBezTo>
                    <a:pt x="1286137" y="1030047"/>
                    <a:pt x="1328999" y="856692"/>
                    <a:pt x="1334714" y="849072"/>
                  </a:cubicBezTo>
                  <a:cubicBezTo>
                    <a:pt x="1343287" y="837642"/>
                    <a:pt x="1357574" y="836690"/>
                    <a:pt x="1392817" y="838595"/>
                  </a:cubicBezTo>
                  <a:cubicBezTo>
                    <a:pt x="1412819" y="839547"/>
                    <a:pt x="1438537" y="826212"/>
                    <a:pt x="1454729" y="845262"/>
                  </a:cubicBezTo>
                  <a:cubicBezTo>
                    <a:pt x="1457587" y="849072"/>
                    <a:pt x="1460444" y="853835"/>
                    <a:pt x="1462349" y="859550"/>
                  </a:cubicBezTo>
                  <a:cubicBezTo>
                    <a:pt x="1448062" y="998615"/>
                    <a:pt x="1399484" y="1124345"/>
                    <a:pt x="1306139" y="1231025"/>
                  </a:cubicBezTo>
                  <a:close/>
                  <a:moveTo>
                    <a:pt x="1359479" y="1210070"/>
                  </a:moveTo>
                  <a:cubicBezTo>
                    <a:pt x="1430917" y="1111962"/>
                    <a:pt x="1476637" y="1004330"/>
                    <a:pt x="1483304" y="881457"/>
                  </a:cubicBezTo>
                  <a:cubicBezTo>
                    <a:pt x="1484257" y="863360"/>
                    <a:pt x="1489019" y="850977"/>
                    <a:pt x="1497592" y="843357"/>
                  </a:cubicBezTo>
                  <a:cubicBezTo>
                    <a:pt x="1507117" y="835737"/>
                    <a:pt x="1521404" y="832880"/>
                    <a:pt x="1540454" y="835737"/>
                  </a:cubicBezTo>
                  <a:cubicBezTo>
                    <a:pt x="1557599" y="838595"/>
                    <a:pt x="1575697" y="836690"/>
                    <a:pt x="1593794" y="835737"/>
                  </a:cubicBezTo>
                  <a:cubicBezTo>
                    <a:pt x="1602367" y="834785"/>
                    <a:pt x="1609987" y="836690"/>
                    <a:pt x="1614749" y="840500"/>
                  </a:cubicBezTo>
                  <a:cubicBezTo>
                    <a:pt x="1621417" y="845262"/>
                    <a:pt x="1624274" y="852882"/>
                    <a:pt x="1625227" y="865265"/>
                  </a:cubicBezTo>
                  <a:cubicBezTo>
                    <a:pt x="1625227" y="865265"/>
                    <a:pt x="1625227" y="865265"/>
                    <a:pt x="1625227" y="865265"/>
                  </a:cubicBezTo>
                  <a:cubicBezTo>
                    <a:pt x="1610939" y="1009092"/>
                    <a:pt x="1569029" y="1144347"/>
                    <a:pt x="1486162" y="1264362"/>
                  </a:cubicBezTo>
                  <a:cubicBezTo>
                    <a:pt x="1465207" y="1294842"/>
                    <a:pt x="1441394" y="1322465"/>
                    <a:pt x="1418534" y="1351040"/>
                  </a:cubicBezTo>
                  <a:cubicBezTo>
                    <a:pt x="1406152" y="1367232"/>
                    <a:pt x="1395674" y="1366280"/>
                    <a:pt x="1380434" y="1352945"/>
                  </a:cubicBezTo>
                  <a:cubicBezTo>
                    <a:pt x="1301377" y="1288175"/>
                    <a:pt x="1301377" y="1289127"/>
                    <a:pt x="1359479" y="1210070"/>
                  </a:cubicBezTo>
                  <a:close/>
                  <a:moveTo>
                    <a:pt x="592717" y="252807"/>
                  </a:moveTo>
                  <a:cubicBezTo>
                    <a:pt x="595574" y="252807"/>
                    <a:pt x="600337" y="256617"/>
                    <a:pt x="600337" y="257570"/>
                  </a:cubicBezTo>
                  <a:cubicBezTo>
                    <a:pt x="594622" y="273762"/>
                    <a:pt x="584144" y="284240"/>
                    <a:pt x="562237" y="289002"/>
                  </a:cubicBezTo>
                  <a:cubicBezTo>
                    <a:pt x="568904" y="268047"/>
                    <a:pt x="574619" y="254712"/>
                    <a:pt x="592717" y="252807"/>
                  </a:cubicBezTo>
                  <a:close/>
                  <a:moveTo>
                    <a:pt x="332684" y="1297700"/>
                  </a:moveTo>
                  <a:cubicBezTo>
                    <a:pt x="320302" y="1309130"/>
                    <a:pt x="308872" y="1321512"/>
                    <a:pt x="297442" y="1332942"/>
                  </a:cubicBezTo>
                  <a:cubicBezTo>
                    <a:pt x="254579" y="1375805"/>
                    <a:pt x="254579" y="1375805"/>
                    <a:pt x="215527" y="1330085"/>
                  </a:cubicBezTo>
                  <a:cubicBezTo>
                    <a:pt x="106942" y="1200545"/>
                    <a:pt x="44077" y="1051002"/>
                    <a:pt x="30742" y="882410"/>
                  </a:cubicBezTo>
                  <a:cubicBezTo>
                    <a:pt x="26932" y="838595"/>
                    <a:pt x="30742" y="836690"/>
                    <a:pt x="74557" y="835737"/>
                  </a:cubicBezTo>
                  <a:cubicBezTo>
                    <a:pt x="157424" y="834785"/>
                    <a:pt x="156472" y="834785"/>
                    <a:pt x="169807" y="917652"/>
                  </a:cubicBezTo>
                  <a:cubicBezTo>
                    <a:pt x="173617" y="941465"/>
                    <a:pt x="176474" y="965277"/>
                    <a:pt x="185999" y="987185"/>
                  </a:cubicBezTo>
                  <a:cubicBezTo>
                    <a:pt x="183142" y="991947"/>
                    <a:pt x="180284" y="995757"/>
                    <a:pt x="176474" y="998615"/>
                  </a:cubicBezTo>
                  <a:cubicBezTo>
                    <a:pt x="161234" y="1010997"/>
                    <a:pt x="139327" y="1003377"/>
                    <a:pt x="124087" y="1001472"/>
                  </a:cubicBezTo>
                  <a:cubicBezTo>
                    <a:pt x="92654" y="996710"/>
                    <a:pt x="80272" y="1002425"/>
                    <a:pt x="80272" y="1033857"/>
                  </a:cubicBezTo>
                  <a:cubicBezTo>
                    <a:pt x="80272" y="1057670"/>
                    <a:pt x="95512" y="1098627"/>
                    <a:pt x="115514" y="1129107"/>
                  </a:cubicBezTo>
                  <a:cubicBezTo>
                    <a:pt x="123134" y="1124345"/>
                    <a:pt x="117419" y="1118630"/>
                    <a:pt x="115514" y="1113867"/>
                  </a:cubicBezTo>
                  <a:cubicBezTo>
                    <a:pt x="112657" y="1102437"/>
                    <a:pt x="103132" y="1089102"/>
                    <a:pt x="115514" y="1081482"/>
                  </a:cubicBezTo>
                  <a:cubicBezTo>
                    <a:pt x="126944" y="1074815"/>
                    <a:pt x="128849" y="1094817"/>
                    <a:pt x="136469" y="1094817"/>
                  </a:cubicBezTo>
                  <a:cubicBezTo>
                    <a:pt x="185047" y="1098627"/>
                    <a:pt x="206002" y="1134822"/>
                    <a:pt x="233624" y="1167207"/>
                  </a:cubicBezTo>
                  <a:cubicBezTo>
                    <a:pt x="243149" y="1179590"/>
                    <a:pt x="264104" y="1180542"/>
                    <a:pt x="278392" y="1191972"/>
                  </a:cubicBezTo>
                  <a:cubicBezTo>
                    <a:pt x="281249" y="1194830"/>
                    <a:pt x="284107" y="1197687"/>
                    <a:pt x="286012" y="1201497"/>
                  </a:cubicBezTo>
                  <a:lnTo>
                    <a:pt x="286012" y="1201497"/>
                  </a:lnTo>
                  <a:cubicBezTo>
                    <a:pt x="297442" y="1224357"/>
                    <a:pt x="314587" y="1242455"/>
                    <a:pt x="331732" y="1260552"/>
                  </a:cubicBezTo>
                  <a:cubicBezTo>
                    <a:pt x="346019" y="1274840"/>
                    <a:pt x="346019" y="1286270"/>
                    <a:pt x="332684" y="1297700"/>
                  </a:cubicBezTo>
                  <a:close/>
                  <a:moveTo>
                    <a:pt x="317444" y="879552"/>
                  </a:moveTo>
                  <a:cubicBezTo>
                    <a:pt x="314587" y="883362"/>
                    <a:pt x="312682" y="887172"/>
                    <a:pt x="309824" y="890982"/>
                  </a:cubicBezTo>
                  <a:cubicBezTo>
                    <a:pt x="290774" y="917652"/>
                    <a:pt x="270772" y="943370"/>
                    <a:pt x="272677" y="982422"/>
                  </a:cubicBezTo>
                  <a:cubicBezTo>
                    <a:pt x="273629" y="1010045"/>
                    <a:pt x="249817" y="1010045"/>
                    <a:pt x="227909" y="1008140"/>
                  </a:cubicBezTo>
                  <a:cubicBezTo>
                    <a:pt x="225052" y="1008140"/>
                    <a:pt x="221242" y="1007187"/>
                    <a:pt x="218384" y="1007187"/>
                  </a:cubicBezTo>
                  <a:cubicBezTo>
                    <a:pt x="218384" y="1007187"/>
                    <a:pt x="218384" y="1007187"/>
                    <a:pt x="218384" y="1007187"/>
                  </a:cubicBezTo>
                  <a:cubicBezTo>
                    <a:pt x="208859" y="963372"/>
                    <a:pt x="197429" y="919557"/>
                    <a:pt x="192667" y="874790"/>
                  </a:cubicBezTo>
                  <a:cubicBezTo>
                    <a:pt x="189809" y="847167"/>
                    <a:pt x="195524" y="833832"/>
                    <a:pt x="225052" y="835737"/>
                  </a:cubicBezTo>
                  <a:cubicBezTo>
                    <a:pt x="248864" y="837642"/>
                    <a:pt x="272677" y="835737"/>
                    <a:pt x="296489" y="836690"/>
                  </a:cubicBezTo>
                  <a:cubicBezTo>
                    <a:pt x="327922" y="837642"/>
                    <a:pt x="332684" y="848120"/>
                    <a:pt x="317444" y="879552"/>
                  </a:cubicBezTo>
                  <a:close/>
                  <a:moveTo>
                    <a:pt x="352687" y="1225310"/>
                  </a:moveTo>
                  <a:cubicBezTo>
                    <a:pt x="358402" y="1221500"/>
                    <a:pt x="366974" y="1223405"/>
                    <a:pt x="375547" y="1229120"/>
                  </a:cubicBezTo>
                  <a:cubicBezTo>
                    <a:pt x="386024" y="1235787"/>
                    <a:pt x="385072" y="1242455"/>
                    <a:pt x="381262" y="1249122"/>
                  </a:cubicBezTo>
                  <a:cubicBezTo>
                    <a:pt x="379357" y="1251980"/>
                    <a:pt x="377452" y="1254837"/>
                    <a:pt x="375547" y="1258647"/>
                  </a:cubicBezTo>
                  <a:cubicBezTo>
                    <a:pt x="375547" y="1258647"/>
                    <a:pt x="375547" y="1258647"/>
                    <a:pt x="375547" y="1258647"/>
                  </a:cubicBezTo>
                  <a:cubicBezTo>
                    <a:pt x="366022" y="1251027"/>
                    <a:pt x="355544" y="1244360"/>
                    <a:pt x="346019" y="1236740"/>
                  </a:cubicBezTo>
                  <a:cubicBezTo>
                    <a:pt x="347924" y="1231025"/>
                    <a:pt x="349829" y="1227215"/>
                    <a:pt x="352687" y="1225310"/>
                  </a:cubicBezTo>
                  <a:close/>
                  <a:moveTo>
                    <a:pt x="404122" y="904317"/>
                  </a:moveTo>
                  <a:cubicBezTo>
                    <a:pt x="402217" y="902412"/>
                    <a:pt x="399359" y="901460"/>
                    <a:pt x="397454" y="899555"/>
                  </a:cubicBezTo>
                  <a:cubicBezTo>
                    <a:pt x="397454" y="896697"/>
                    <a:pt x="397454" y="893840"/>
                    <a:pt x="398407" y="890982"/>
                  </a:cubicBezTo>
                  <a:cubicBezTo>
                    <a:pt x="398407" y="890982"/>
                    <a:pt x="398407" y="890982"/>
                    <a:pt x="398407" y="890982"/>
                  </a:cubicBezTo>
                  <a:cubicBezTo>
                    <a:pt x="398407" y="890982"/>
                    <a:pt x="398407" y="890982"/>
                    <a:pt x="398407" y="890982"/>
                  </a:cubicBezTo>
                  <a:cubicBezTo>
                    <a:pt x="382214" y="895745"/>
                    <a:pt x="362212" y="916700"/>
                    <a:pt x="356497" y="882410"/>
                  </a:cubicBezTo>
                  <a:cubicBezTo>
                    <a:pt x="353639" y="868122"/>
                    <a:pt x="346019" y="846215"/>
                    <a:pt x="366974" y="839547"/>
                  </a:cubicBezTo>
                  <a:cubicBezTo>
                    <a:pt x="398407" y="829070"/>
                    <a:pt x="381262" y="868122"/>
                    <a:pt x="398407" y="874790"/>
                  </a:cubicBezTo>
                  <a:cubicBezTo>
                    <a:pt x="400312" y="861455"/>
                    <a:pt x="404122" y="850977"/>
                    <a:pt x="418409" y="844310"/>
                  </a:cubicBezTo>
                  <a:cubicBezTo>
                    <a:pt x="448889" y="830022"/>
                    <a:pt x="459367" y="835737"/>
                    <a:pt x="460319" y="870980"/>
                  </a:cubicBezTo>
                  <a:cubicBezTo>
                    <a:pt x="459367" y="873837"/>
                    <a:pt x="459367" y="876695"/>
                    <a:pt x="459367" y="878600"/>
                  </a:cubicBezTo>
                  <a:cubicBezTo>
                    <a:pt x="459367" y="879552"/>
                    <a:pt x="459367" y="881457"/>
                    <a:pt x="459367" y="882410"/>
                  </a:cubicBezTo>
                  <a:cubicBezTo>
                    <a:pt x="457462" y="900507"/>
                    <a:pt x="455557" y="918605"/>
                    <a:pt x="470797" y="934797"/>
                  </a:cubicBezTo>
                  <a:cubicBezTo>
                    <a:pt x="469844" y="917652"/>
                    <a:pt x="468892" y="900507"/>
                    <a:pt x="467939" y="883362"/>
                  </a:cubicBezTo>
                  <a:cubicBezTo>
                    <a:pt x="467939" y="882410"/>
                    <a:pt x="467939" y="880505"/>
                    <a:pt x="467939" y="879552"/>
                  </a:cubicBezTo>
                  <a:cubicBezTo>
                    <a:pt x="469844" y="866217"/>
                    <a:pt x="476512" y="852882"/>
                    <a:pt x="468892" y="839547"/>
                  </a:cubicBezTo>
                  <a:cubicBezTo>
                    <a:pt x="468892" y="839547"/>
                    <a:pt x="468892" y="839547"/>
                    <a:pt x="468892" y="839547"/>
                  </a:cubicBezTo>
                  <a:cubicBezTo>
                    <a:pt x="481274" y="838595"/>
                    <a:pt x="486037" y="843357"/>
                    <a:pt x="488894" y="849072"/>
                  </a:cubicBezTo>
                  <a:cubicBezTo>
                    <a:pt x="492704" y="858597"/>
                    <a:pt x="488894" y="873837"/>
                    <a:pt x="496514" y="881457"/>
                  </a:cubicBezTo>
                  <a:cubicBezTo>
                    <a:pt x="496514" y="881457"/>
                    <a:pt x="496514" y="881457"/>
                    <a:pt x="496514" y="881457"/>
                  </a:cubicBezTo>
                  <a:cubicBezTo>
                    <a:pt x="503182" y="935750"/>
                    <a:pt x="526994" y="982422"/>
                    <a:pt x="559379" y="1025285"/>
                  </a:cubicBezTo>
                  <a:cubicBezTo>
                    <a:pt x="569857" y="1038620"/>
                    <a:pt x="585097" y="1054812"/>
                    <a:pt x="563189" y="1066242"/>
                  </a:cubicBezTo>
                  <a:cubicBezTo>
                    <a:pt x="533662" y="1082435"/>
                    <a:pt x="526042" y="1131965"/>
                    <a:pt x="486989" y="1132917"/>
                  </a:cubicBezTo>
                  <a:cubicBezTo>
                    <a:pt x="481274" y="1132917"/>
                    <a:pt x="474607" y="1131965"/>
                    <a:pt x="467939" y="1130060"/>
                  </a:cubicBezTo>
                  <a:cubicBezTo>
                    <a:pt x="455557" y="1071957"/>
                    <a:pt x="443174" y="1012902"/>
                    <a:pt x="431744" y="954800"/>
                  </a:cubicBezTo>
                  <a:cubicBezTo>
                    <a:pt x="426982" y="933845"/>
                    <a:pt x="420314" y="916700"/>
                    <a:pt x="404122" y="904317"/>
                  </a:cubicBezTo>
                  <a:close/>
                  <a:moveTo>
                    <a:pt x="469844" y="755727"/>
                  </a:moveTo>
                  <a:cubicBezTo>
                    <a:pt x="481274" y="759537"/>
                    <a:pt x="489847" y="765252"/>
                    <a:pt x="488894" y="784302"/>
                  </a:cubicBezTo>
                  <a:cubicBezTo>
                    <a:pt x="488894" y="791922"/>
                    <a:pt x="486037" y="797637"/>
                    <a:pt x="483179" y="801447"/>
                  </a:cubicBezTo>
                  <a:cubicBezTo>
                    <a:pt x="478417" y="807162"/>
                    <a:pt x="469844" y="810020"/>
                    <a:pt x="459367" y="810020"/>
                  </a:cubicBezTo>
                  <a:lnTo>
                    <a:pt x="459367" y="810020"/>
                  </a:lnTo>
                  <a:cubicBezTo>
                    <a:pt x="437459" y="792875"/>
                    <a:pt x="433649" y="773825"/>
                    <a:pt x="452699" y="750965"/>
                  </a:cubicBezTo>
                  <a:cubicBezTo>
                    <a:pt x="458414" y="752870"/>
                    <a:pt x="464129" y="753822"/>
                    <a:pt x="469844" y="755727"/>
                  </a:cubicBezTo>
                  <a:close/>
                  <a:moveTo>
                    <a:pt x="582239" y="1010045"/>
                  </a:moveTo>
                  <a:cubicBezTo>
                    <a:pt x="553664" y="973850"/>
                    <a:pt x="533662" y="932892"/>
                    <a:pt x="520327" y="888125"/>
                  </a:cubicBezTo>
                  <a:cubicBezTo>
                    <a:pt x="519374" y="885267"/>
                    <a:pt x="518422" y="882410"/>
                    <a:pt x="517469" y="880505"/>
                  </a:cubicBezTo>
                  <a:cubicBezTo>
                    <a:pt x="517469" y="880505"/>
                    <a:pt x="517469" y="880505"/>
                    <a:pt x="517469" y="880505"/>
                  </a:cubicBezTo>
                  <a:cubicBezTo>
                    <a:pt x="519374" y="873837"/>
                    <a:pt x="519374" y="864312"/>
                    <a:pt x="529852" y="869075"/>
                  </a:cubicBezTo>
                  <a:cubicBezTo>
                    <a:pt x="549854" y="876695"/>
                    <a:pt x="574619" y="880505"/>
                    <a:pt x="587002" y="894792"/>
                  </a:cubicBezTo>
                  <a:cubicBezTo>
                    <a:pt x="606052" y="917652"/>
                    <a:pt x="616529" y="902412"/>
                    <a:pt x="630817" y="893840"/>
                  </a:cubicBezTo>
                  <a:cubicBezTo>
                    <a:pt x="632722" y="896697"/>
                    <a:pt x="633674" y="900507"/>
                    <a:pt x="636532" y="903365"/>
                  </a:cubicBezTo>
                  <a:cubicBezTo>
                    <a:pt x="636532" y="903365"/>
                    <a:pt x="636532" y="903365"/>
                    <a:pt x="636532" y="903365"/>
                  </a:cubicBezTo>
                  <a:cubicBezTo>
                    <a:pt x="645104" y="913842"/>
                    <a:pt x="618434" y="925272"/>
                    <a:pt x="635579" y="932892"/>
                  </a:cubicBezTo>
                  <a:cubicBezTo>
                    <a:pt x="649867" y="938607"/>
                    <a:pt x="653677" y="920510"/>
                    <a:pt x="660344" y="911937"/>
                  </a:cubicBezTo>
                  <a:cubicBezTo>
                    <a:pt x="665107" y="906222"/>
                    <a:pt x="669869" y="906222"/>
                    <a:pt x="674632" y="911937"/>
                  </a:cubicBezTo>
                  <a:cubicBezTo>
                    <a:pt x="682252" y="921462"/>
                    <a:pt x="693682" y="931940"/>
                    <a:pt x="684157" y="943370"/>
                  </a:cubicBezTo>
                  <a:cubicBezTo>
                    <a:pt x="659392" y="970992"/>
                    <a:pt x="633674" y="996710"/>
                    <a:pt x="606052" y="1021475"/>
                  </a:cubicBezTo>
                  <a:cubicBezTo>
                    <a:pt x="596527" y="1031000"/>
                    <a:pt x="587954" y="1017665"/>
                    <a:pt x="582239" y="1010045"/>
                  </a:cubicBezTo>
                  <a:close/>
                  <a:moveTo>
                    <a:pt x="502229" y="517602"/>
                  </a:moveTo>
                  <a:cubicBezTo>
                    <a:pt x="521279" y="538557"/>
                    <a:pt x="541282" y="559512"/>
                    <a:pt x="560332" y="579515"/>
                  </a:cubicBezTo>
                  <a:lnTo>
                    <a:pt x="560332" y="579515"/>
                  </a:lnTo>
                  <a:cubicBezTo>
                    <a:pt x="564142" y="582372"/>
                    <a:pt x="568904" y="584277"/>
                    <a:pt x="572714" y="587135"/>
                  </a:cubicBezTo>
                  <a:cubicBezTo>
                    <a:pt x="570809" y="589992"/>
                    <a:pt x="568904" y="591897"/>
                    <a:pt x="566999" y="594755"/>
                  </a:cubicBezTo>
                  <a:cubicBezTo>
                    <a:pt x="560332" y="604280"/>
                    <a:pt x="503182" y="669050"/>
                    <a:pt x="486989" y="690957"/>
                  </a:cubicBezTo>
                  <a:cubicBezTo>
                    <a:pt x="485084" y="693815"/>
                    <a:pt x="482227" y="697625"/>
                    <a:pt x="480322" y="701435"/>
                  </a:cubicBezTo>
                  <a:cubicBezTo>
                    <a:pt x="480322" y="701435"/>
                    <a:pt x="480322" y="701435"/>
                    <a:pt x="480322" y="701435"/>
                  </a:cubicBezTo>
                  <a:cubicBezTo>
                    <a:pt x="446984" y="708102"/>
                    <a:pt x="431744" y="730010"/>
                    <a:pt x="426029" y="762395"/>
                  </a:cubicBezTo>
                  <a:cubicBezTo>
                    <a:pt x="424124" y="772872"/>
                    <a:pt x="419362" y="782397"/>
                    <a:pt x="415552" y="792875"/>
                  </a:cubicBezTo>
                  <a:cubicBezTo>
                    <a:pt x="406979" y="817640"/>
                    <a:pt x="386024" y="809067"/>
                    <a:pt x="369832" y="808115"/>
                  </a:cubicBezTo>
                  <a:cubicBezTo>
                    <a:pt x="350782" y="807162"/>
                    <a:pt x="352687" y="790970"/>
                    <a:pt x="354592" y="778587"/>
                  </a:cubicBezTo>
                  <a:cubicBezTo>
                    <a:pt x="363164" y="682385"/>
                    <a:pt x="398407" y="596660"/>
                    <a:pt x="459367" y="521412"/>
                  </a:cubicBezTo>
                  <a:cubicBezTo>
                    <a:pt x="473654" y="502362"/>
                    <a:pt x="486037" y="499505"/>
                    <a:pt x="502229" y="517602"/>
                  </a:cubicBezTo>
                  <a:close/>
                  <a:moveTo>
                    <a:pt x="396502" y="412827"/>
                  </a:moveTo>
                  <a:cubicBezTo>
                    <a:pt x="401264" y="416637"/>
                    <a:pt x="448889" y="463310"/>
                    <a:pt x="452699" y="466167"/>
                  </a:cubicBezTo>
                  <a:cubicBezTo>
                    <a:pt x="452699" y="466167"/>
                    <a:pt x="452699" y="466167"/>
                    <a:pt x="452699" y="466167"/>
                  </a:cubicBezTo>
                  <a:cubicBezTo>
                    <a:pt x="460319" y="482360"/>
                    <a:pt x="447937" y="489980"/>
                    <a:pt x="440317" y="499505"/>
                  </a:cubicBezTo>
                  <a:cubicBezTo>
                    <a:pt x="376499" y="577610"/>
                    <a:pt x="337447" y="665240"/>
                    <a:pt x="329827" y="765252"/>
                  </a:cubicBezTo>
                  <a:cubicBezTo>
                    <a:pt x="326969" y="800495"/>
                    <a:pt x="313634" y="810972"/>
                    <a:pt x="278392" y="809067"/>
                  </a:cubicBezTo>
                  <a:cubicBezTo>
                    <a:pt x="179332" y="805257"/>
                    <a:pt x="182189" y="827165"/>
                    <a:pt x="199334" y="713817"/>
                  </a:cubicBezTo>
                  <a:cubicBezTo>
                    <a:pt x="216479" y="602375"/>
                    <a:pt x="263152" y="503315"/>
                    <a:pt x="334589" y="415685"/>
                  </a:cubicBezTo>
                  <a:cubicBezTo>
                    <a:pt x="363164" y="381395"/>
                    <a:pt x="363164" y="382347"/>
                    <a:pt x="396502" y="412827"/>
                  </a:cubicBezTo>
                  <a:close/>
                  <a:moveTo>
                    <a:pt x="32647" y="739535"/>
                  </a:moveTo>
                  <a:cubicBezTo>
                    <a:pt x="49792" y="568085"/>
                    <a:pt x="116467" y="418542"/>
                    <a:pt x="229814" y="289002"/>
                  </a:cubicBezTo>
                  <a:cubicBezTo>
                    <a:pt x="244102" y="272810"/>
                    <a:pt x="254579" y="269952"/>
                    <a:pt x="270772" y="286145"/>
                  </a:cubicBezTo>
                  <a:cubicBezTo>
                    <a:pt x="289822" y="306147"/>
                    <a:pt x="308872" y="325197"/>
                    <a:pt x="328874" y="344247"/>
                  </a:cubicBezTo>
                  <a:cubicBezTo>
                    <a:pt x="343162" y="356630"/>
                    <a:pt x="340304" y="367107"/>
                    <a:pt x="328874" y="380442"/>
                  </a:cubicBezTo>
                  <a:cubicBezTo>
                    <a:pt x="230767" y="492837"/>
                    <a:pt x="174569" y="622377"/>
                    <a:pt x="165997" y="771920"/>
                  </a:cubicBezTo>
                  <a:cubicBezTo>
                    <a:pt x="164092" y="801447"/>
                    <a:pt x="152662" y="812877"/>
                    <a:pt x="124087" y="809067"/>
                  </a:cubicBezTo>
                  <a:cubicBezTo>
                    <a:pt x="114562" y="808115"/>
                    <a:pt x="105037" y="809067"/>
                    <a:pt x="95512" y="809067"/>
                  </a:cubicBezTo>
                  <a:cubicBezTo>
                    <a:pt x="26932" y="809067"/>
                    <a:pt x="25027" y="809067"/>
                    <a:pt x="32647" y="739535"/>
                  </a:cubicBezTo>
                  <a:close/>
                </a:path>
              </a:pathLst>
            </a:custGeom>
            <a:grp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E8AA350E-0C72-4603-8C5A-7C6BD6F003BB}"/>
                </a:ext>
              </a:extLst>
            </p:cNvPr>
            <p:cNvSpPr/>
            <p:nvPr/>
          </p:nvSpPr>
          <p:spPr>
            <a:xfrm>
              <a:off x="1482550" y="4482380"/>
              <a:ext cx="577797" cy="755278"/>
            </a:xfrm>
            <a:custGeom>
              <a:avLst/>
              <a:gdLst>
                <a:gd name="connsiteX0" fmla="*/ 315311 w 577797"/>
                <a:gd name="connsiteY0" fmla="*/ 59266 h 755278"/>
                <a:gd name="connsiteX1" fmla="*/ 343886 w 577797"/>
                <a:gd name="connsiteY1" fmla="*/ 95461 h 755278"/>
                <a:gd name="connsiteX2" fmla="*/ 402941 w 577797"/>
                <a:gd name="connsiteY2" fmla="*/ 118321 h 755278"/>
                <a:gd name="connsiteX3" fmla="*/ 444851 w 577797"/>
                <a:gd name="connsiteY3" fmla="*/ 274531 h 755278"/>
                <a:gd name="connsiteX4" fmla="*/ 371509 w 577797"/>
                <a:gd name="connsiteY4" fmla="*/ 327871 h 755278"/>
                <a:gd name="connsiteX5" fmla="*/ 217204 w 577797"/>
                <a:gd name="connsiteY5" fmla="*/ 371686 h 755278"/>
                <a:gd name="connsiteX6" fmla="*/ 37181 w 577797"/>
                <a:gd name="connsiteY6" fmla="*/ 459316 h 755278"/>
                <a:gd name="connsiteX7" fmla="*/ 37181 w 577797"/>
                <a:gd name="connsiteY7" fmla="*/ 459316 h 755278"/>
                <a:gd name="connsiteX8" fmla="*/ 154339 w 577797"/>
                <a:gd name="connsiteY8" fmla="*/ 749829 h 755278"/>
                <a:gd name="connsiteX9" fmla="*/ 183866 w 577797"/>
                <a:gd name="connsiteY9" fmla="*/ 744114 h 755278"/>
                <a:gd name="connsiteX10" fmla="*/ 154339 w 577797"/>
                <a:gd name="connsiteY10" fmla="*/ 643149 h 755278"/>
                <a:gd name="connsiteX11" fmla="*/ 161959 w 577797"/>
                <a:gd name="connsiteY11" fmla="*/ 504084 h 755278"/>
                <a:gd name="connsiteX12" fmla="*/ 269591 w 577797"/>
                <a:gd name="connsiteY12" fmla="*/ 466936 h 755278"/>
                <a:gd name="connsiteX13" fmla="*/ 446756 w 577797"/>
                <a:gd name="connsiteY13" fmla="*/ 413596 h 755278"/>
                <a:gd name="connsiteX14" fmla="*/ 570581 w 577797"/>
                <a:gd name="connsiteY14" fmla="*/ 169756 h 755278"/>
                <a:gd name="connsiteX15" fmla="*/ 450566 w 577797"/>
                <a:gd name="connsiteY15" fmla="*/ 30691 h 755278"/>
                <a:gd name="connsiteX16" fmla="*/ 382939 w 577797"/>
                <a:gd name="connsiteY16" fmla="*/ 8784 h 755278"/>
                <a:gd name="connsiteX17" fmla="*/ 315311 w 577797"/>
                <a:gd name="connsiteY17" fmla="*/ 59266 h 75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797" h="755278">
                  <a:moveTo>
                    <a:pt x="315311" y="59266"/>
                  </a:moveTo>
                  <a:cubicBezTo>
                    <a:pt x="315311" y="80221"/>
                    <a:pt x="321026" y="92604"/>
                    <a:pt x="343886" y="95461"/>
                  </a:cubicBezTo>
                  <a:cubicBezTo>
                    <a:pt x="364841" y="98319"/>
                    <a:pt x="384844" y="106891"/>
                    <a:pt x="402941" y="118321"/>
                  </a:cubicBezTo>
                  <a:cubicBezTo>
                    <a:pt x="461996" y="153564"/>
                    <a:pt x="480094" y="220239"/>
                    <a:pt x="444851" y="274531"/>
                  </a:cubicBezTo>
                  <a:cubicBezTo>
                    <a:pt x="427706" y="302154"/>
                    <a:pt x="400084" y="316441"/>
                    <a:pt x="371509" y="327871"/>
                  </a:cubicBezTo>
                  <a:cubicBezTo>
                    <a:pt x="321979" y="347874"/>
                    <a:pt x="269591" y="358351"/>
                    <a:pt x="217204" y="371686"/>
                  </a:cubicBezTo>
                  <a:cubicBezTo>
                    <a:pt x="151481" y="388831"/>
                    <a:pt x="86711" y="409786"/>
                    <a:pt x="37181" y="459316"/>
                  </a:cubicBezTo>
                  <a:cubicBezTo>
                    <a:pt x="37181" y="459316"/>
                    <a:pt x="37181" y="459316"/>
                    <a:pt x="37181" y="459316"/>
                  </a:cubicBezTo>
                  <a:cubicBezTo>
                    <a:pt x="-33304" y="568854"/>
                    <a:pt x="-8539" y="700299"/>
                    <a:pt x="154339" y="749829"/>
                  </a:cubicBezTo>
                  <a:cubicBezTo>
                    <a:pt x="163864" y="752686"/>
                    <a:pt x="177199" y="763164"/>
                    <a:pt x="183866" y="744114"/>
                  </a:cubicBezTo>
                  <a:cubicBezTo>
                    <a:pt x="194344" y="713634"/>
                    <a:pt x="180056" y="662199"/>
                    <a:pt x="154339" y="643149"/>
                  </a:cubicBezTo>
                  <a:cubicBezTo>
                    <a:pt x="99094" y="602191"/>
                    <a:pt x="101951" y="538374"/>
                    <a:pt x="161959" y="504084"/>
                  </a:cubicBezTo>
                  <a:cubicBezTo>
                    <a:pt x="195296" y="485034"/>
                    <a:pt x="232444" y="475509"/>
                    <a:pt x="269591" y="466936"/>
                  </a:cubicBezTo>
                  <a:cubicBezTo>
                    <a:pt x="329599" y="452649"/>
                    <a:pt x="389606" y="438361"/>
                    <a:pt x="446756" y="413596"/>
                  </a:cubicBezTo>
                  <a:cubicBezTo>
                    <a:pt x="548674" y="368829"/>
                    <a:pt x="597251" y="272626"/>
                    <a:pt x="570581" y="169756"/>
                  </a:cubicBezTo>
                  <a:cubicBezTo>
                    <a:pt x="553436" y="104034"/>
                    <a:pt x="505811" y="64029"/>
                    <a:pt x="450566" y="30691"/>
                  </a:cubicBezTo>
                  <a:cubicBezTo>
                    <a:pt x="427706" y="23071"/>
                    <a:pt x="405799" y="14499"/>
                    <a:pt x="382939" y="8784"/>
                  </a:cubicBezTo>
                  <a:cubicBezTo>
                    <a:pt x="321026" y="-9314"/>
                    <a:pt x="314359" y="-2646"/>
                    <a:pt x="315311" y="59266"/>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F5659847-4817-42E3-8D82-2D6F999ABE4A}"/>
                </a:ext>
              </a:extLst>
            </p:cNvPr>
            <p:cNvSpPr/>
            <p:nvPr/>
          </p:nvSpPr>
          <p:spPr>
            <a:xfrm>
              <a:off x="1661654" y="4192047"/>
              <a:ext cx="137874" cy="639780"/>
            </a:xfrm>
            <a:custGeom>
              <a:avLst/>
              <a:gdLst>
                <a:gd name="connsiteX0" fmla="*/ 18098 w 137874"/>
                <a:gd name="connsiteY0" fmla="*/ 321976 h 639780"/>
                <a:gd name="connsiteX1" fmla="*/ 24765 w 137874"/>
                <a:gd name="connsiteY1" fmla="*/ 603916 h 639780"/>
                <a:gd name="connsiteX2" fmla="*/ 31432 w 137874"/>
                <a:gd name="connsiteY2" fmla="*/ 638206 h 639780"/>
                <a:gd name="connsiteX3" fmla="*/ 38100 w 137874"/>
                <a:gd name="connsiteY3" fmla="*/ 639159 h 639780"/>
                <a:gd name="connsiteX4" fmla="*/ 109537 w 137874"/>
                <a:gd name="connsiteY4" fmla="*/ 556291 h 639780"/>
                <a:gd name="connsiteX5" fmla="*/ 108585 w 137874"/>
                <a:gd name="connsiteY5" fmla="*/ 510571 h 639780"/>
                <a:gd name="connsiteX6" fmla="*/ 108585 w 137874"/>
                <a:gd name="connsiteY6" fmla="*/ 364839 h 639780"/>
                <a:gd name="connsiteX7" fmla="*/ 108585 w 137874"/>
                <a:gd name="connsiteY7" fmla="*/ 266731 h 639780"/>
                <a:gd name="connsiteX8" fmla="*/ 135255 w 137874"/>
                <a:gd name="connsiteY8" fmla="*/ 110521 h 639780"/>
                <a:gd name="connsiteX9" fmla="*/ 136207 w 137874"/>
                <a:gd name="connsiteY9" fmla="*/ 59086 h 639780"/>
                <a:gd name="connsiteX10" fmla="*/ 71438 w 137874"/>
                <a:gd name="connsiteY10" fmla="*/ 31 h 639780"/>
                <a:gd name="connsiteX11" fmla="*/ 3810 w 137874"/>
                <a:gd name="connsiteY11" fmla="*/ 56229 h 639780"/>
                <a:gd name="connsiteX12" fmla="*/ 4763 w 137874"/>
                <a:gd name="connsiteY12" fmla="*/ 141954 h 639780"/>
                <a:gd name="connsiteX13" fmla="*/ 18098 w 137874"/>
                <a:gd name="connsiteY13" fmla="*/ 321976 h 63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874" h="639780">
                  <a:moveTo>
                    <a:pt x="18098" y="321976"/>
                  </a:moveTo>
                  <a:cubicBezTo>
                    <a:pt x="20002" y="416274"/>
                    <a:pt x="22860" y="509619"/>
                    <a:pt x="24765" y="603916"/>
                  </a:cubicBezTo>
                  <a:cubicBezTo>
                    <a:pt x="24765" y="615346"/>
                    <a:pt x="22860" y="627729"/>
                    <a:pt x="31432" y="638206"/>
                  </a:cubicBezTo>
                  <a:cubicBezTo>
                    <a:pt x="33338" y="641064"/>
                    <a:pt x="35242" y="639159"/>
                    <a:pt x="38100" y="639159"/>
                  </a:cubicBezTo>
                  <a:cubicBezTo>
                    <a:pt x="107632" y="626776"/>
                    <a:pt x="108585" y="626776"/>
                    <a:pt x="109537" y="556291"/>
                  </a:cubicBezTo>
                  <a:cubicBezTo>
                    <a:pt x="109537" y="541051"/>
                    <a:pt x="109537" y="525811"/>
                    <a:pt x="108585" y="510571"/>
                  </a:cubicBezTo>
                  <a:cubicBezTo>
                    <a:pt x="107632" y="493426"/>
                    <a:pt x="108585" y="364839"/>
                    <a:pt x="108585" y="364839"/>
                  </a:cubicBezTo>
                  <a:cubicBezTo>
                    <a:pt x="108585" y="332454"/>
                    <a:pt x="108585" y="299116"/>
                    <a:pt x="108585" y="266731"/>
                  </a:cubicBezTo>
                  <a:cubicBezTo>
                    <a:pt x="110490" y="207676"/>
                    <a:pt x="119062" y="182911"/>
                    <a:pt x="135255" y="110521"/>
                  </a:cubicBezTo>
                  <a:cubicBezTo>
                    <a:pt x="139065" y="92424"/>
                    <a:pt x="138112" y="77184"/>
                    <a:pt x="136207" y="59086"/>
                  </a:cubicBezTo>
                  <a:cubicBezTo>
                    <a:pt x="132398" y="21939"/>
                    <a:pt x="107632" y="984"/>
                    <a:pt x="71438" y="31"/>
                  </a:cubicBezTo>
                  <a:cubicBezTo>
                    <a:pt x="35242" y="-921"/>
                    <a:pt x="9525" y="20034"/>
                    <a:pt x="3810" y="56229"/>
                  </a:cubicBezTo>
                  <a:cubicBezTo>
                    <a:pt x="-952" y="84804"/>
                    <a:pt x="-1905" y="113379"/>
                    <a:pt x="4763" y="141954"/>
                  </a:cubicBezTo>
                  <a:cubicBezTo>
                    <a:pt x="18098" y="201009"/>
                    <a:pt x="17145" y="261969"/>
                    <a:pt x="18098" y="321976"/>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A232A39-49F9-49A7-B5C4-80854AA990D2}"/>
                </a:ext>
              </a:extLst>
            </p:cNvPr>
            <p:cNvSpPr/>
            <p:nvPr/>
          </p:nvSpPr>
          <p:spPr>
            <a:xfrm>
              <a:off x="962519" y="6060792"/>
              <a:ext cx="1525904" cy="231796"/>
            </a:xfrm>
            <a:custGeom>
              <a:avLst/>
              <a:gdLst>
                <a:gd name="connsiteX0" fmla="*/ 1358265 w 1525904"/>
                <a:gd name="connsiteY0" fmla="*/ 67719 h 231796"/>
                <a:gd name="connsiteX1" fmla="*/ 1198245 w 1525904"/>
                <a:gd name="connsiteY1" fmla="*/ 31524 h 231796"/>
                <a:gd name="connsiteX2" fmla="*/ 779145 w 1525904"/>
                <a:gd name="connsiteY2" fmla="*/ 30572 h 231796"/>
                <a:gd name="connsiteX3" fmla="*/ 734378 w 1525904"/>
                <a:gd name="connsiteY3" fmla="*/ 26762 h 231796"/>
                <a:gd name="connsiteX4" fmla="*/ 561975 w 1525904"/>
                <a:gd name="connsiteY4" fmla="*/ 1044 h 231796"/>
                <a:gd name="connsiteX5" fmla="*/ 270510 w 1525904"/>
                <a:gd name="connsiteY5" fmla="*/ 46764 h 231796"/>
                <a:gd name="connsiteX6" fmla="*/ 77152 w 1525904"/>
                <a:gd name="connsiteY6" fmla="*/ 72482 h 231796"/>
                <a:gd name="connsiteX7" fmla="*/ 0 w 1525904"/>
                <a:gd name="connsiteY7" fmla="*/ 60099 h 231796"/>
                <a:gd name="connsiteX8" fmla="*/ 57150 w 1525904"/>
                <a:gd name="connsiteY8" fmla="*/ 102009 h 231796"/>
                <a:gd name="connsiteX9" fmla="*/ 416242 w 1525904"/>
                <a:gd name="connsiteY9" fmla="*/ 128679 h 231796"/>
                <a:gd name="connsiteX10" fmla="*/ 629603 w 1525904"/>
                <a:gd name="connsiteY10" fmla="*/ 71529 h 231796"/>
                <a:gd name="connsiteX11" fmla="*/ 686753 w 1525904"/>
                <a:gd name="connsiteY11" fmla="*/ 70577 h 231796"/>
                <a:gd name="connsiteX12" fmla="*/ 503873 w 1525904"/>
                <a:gd name="connsiteY12" fmla="*/ 219167 h 231796"/>
                <a:gd name="connsiteX13" fmla="*/ 581025 w 1525904"/>
                <a:gd name="connsiteY13" fmla="*/ 198212 h 231796"/>
                <a:gd name="connsiteX14" fmla="*/ 724853 w 1525904"/>
                <a:gd name="connsiteY14" fmla="*/ 85817 h 231796"/>
                <a:gd name="connsiteX15" fmla="*/ 801053 w 1525904"/>
                <a:gd name="connsiteY15" fmla="*/ 84864 h 231796"/>
                <a:gd name="connsiteX16" fmla="*/ 958215 w 1525904"/>
                <a:gd name="connsiteY16" fmla="*/ 214404 h 231796"/>
                <a:gd name="connsiteX17" fmla="*/ 1014413 w 1525904"/>
                <a:gd name="connsiteY17" fmla="*/ 222024 h 231796"/>
                <a:gd name="connsiteX18" fmla="*/ 997268 w 1525904"/>
                <a:gd name="connsiteY18" fmla="*/ 188687 h 231796"/>
                <a:gd name="connsiteX19" fmla="*/ 980122 w 1525904"/>
                <a:gd name="connsiteY19" fmla="*/ 171542 h 231796"/>
                <a:gd name="connsiteX20" fmla="*/ 841058 w 1525904"/>
                <a:gd name="connsiteY20" fmla="*/ 70577 h 231796"/>
                <a:gd name="connsiteX21" fmla="*/ 897255 w 1525904"/>
                <a:gd name="connsiteY21" fmla="*/ 72482 h 231796"/>
                <a:gd name="connsiteX22" fmla="*/ 1103948 w 1525904"/>
                <a:gd name="connsiteY22" fmla="*/ 128679 h 231796"/>
                <a:gd name="connsiteX23" fmla="*/ 1469708 w 1525904"/>
                <a:gd name="connsiteY23" fmla="*/ 103914 h 231796"/>
                <a:gd name="connsiteX24" fmla="*/ 1525905 w 1525904"/>
                <a:gd name="connsiteY24" fmla="*/ 60099 h 231796"/>
                <a:gd name="connsiteX25" fmla="*/ 1358265 w 1525904"/>
                <a:gd name="connsiteY25" fmla="*/ 67719 h 2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5904" h="231796">
                  <a:moveTo>
                    <a:pt x="1358265" y="67719"/>
                  </a:moveTo>
                  <a:cubicBezTo>
                    <a:pt x="1303973" y="59147"/>
                    <a:pt x="1251585" y="43907"/>
                    <a:pt x="1198245" y="31524"/>
                  </a:cubicBezTo>
                  <a:cubicBezTo>
                    <a:pt x="1059180" y="-1813"/>
                    <a:pt x="919163" y="-18006"/>
                    <a:pt x="779145" y="30572"/>
                  </a:cubicBezTo>
                  <a:cubicBezTo>
                    <a:pt x="762953" y="36287"/>
                    <a:pt x="748665" y="30572"/>
                    <a:pt x="734378" y="26762"/>
                  </a:cubicBezTo>
                  <a:cubicBezTo>
                    <a:pt x="678180" y="9617"/>
                    <a:pt x="621030" y="1044"/>
                    <a:pt x="561975" y="1044"/>
                  </a:cubicBezTo>
                  <a:cubicBezTo>
                    <a:pt x="461963" y="1044"/>
                    <a:pt x="365760" y="21999"/>
                    <a:pt x="270510" y="46764"/>
                  </a:cubicBezTo>
                  <a:cubicBezTo>
                    <a:pt x="206692" y="62957"/>
                    <a:pt x="142875" y="78197"/>
                    <a:pt x="77152" y="72482"/>
                  </a:cubicBezTo>
                  <a:cubicBezTo>
                    <a:pt x="53340" y="70577"/>
                    <a:pt x="30480" y="64862"/>
                    <a:pt x="0" y="60099"/>
                  </a:cubicBezTo>
                  <a:cubicBezTo>
                    <a:pt x="20002" y="82007"/>
                    <a:pt x="39052" y="92484"/>
                    <a:pt x="57150" y="102009"/>
                  </a:cubicBezTo>
                  <a:cubicBezTo>
                    <a:pt x="173355" y="160112"/>
                    <a:pt x="294323" y="156302"/>
                    <a:pt x="416242" y="128679"/>
                  </a:cubicBezTo>
                  <a:cubicBezTo>
                    <a:pt x="488633" y="112487"/>
                    <a:pt x="557213" y="83912"/>
                    <a:pt x="629603" y="71529"/>
                  </a:cubicBezTo>
                  <a:cubicBezTo>
                    <a:pt x="646748" y="68672"/>
                    <a:pt x="662940" y="64862"/>
                    <a:pt x="686753" y="70577"/>
                  </a:cubicBezTo>
                  <a:cubicBezTo>
                    <a:pt x="616268" y="113439"/>
                    <a:pt x="552450" y="156302"/>
                    <a:pt x="503873" y="219167"/>
                  </a:cubicBezTo>
                  <a:cubicBezTo>
                    <a:pt x="539115" y="236312"/>
                    <a:pt x="561023" y="229644"/>
                    <a:pt x="581025" y="198212"/>
                  </a:cubicBezTo>
                  <a:cubicBezTo>
                    <a:pt x="615315" y="144872"/>
                    <a:pt x="665798" y="108677"/>
                    <a:pt x="724853" y="85817"/>
                  </a:cubicBezTo>
                  <a:cubicBezTo>
                    <a:pt x="750570" y="75339"/>
                    <a:pt x="774383" y="75339"/>
                    <a:pt x="801053" y="84864"/>
                  </a:cubicBezTo>
                  <a:cubicBezTo>
                    <a:pt x="867728" y="110582"/>
                    <a:pt x="919163" y="154397"/>
                    <a:pt x="958215" y="214404"/>
                  </a:cubicBezTo>
                  <a:cubicBezTo>
                    <a:pt x="974408" y="239169"/>
                    <a:pt x="1001078" y="233454"/>
                    <a:pt x="1014413" y="222024"/>
                  </a:cubicBezTo>
                  <a:cubicBezTo>
                    <a:pt x="1031558" y="207737"/>
                    <a:pt x="1003935" y="200117"/>
                    <a:pt x="997268" y="188687"/>
                  </a:cubicBezTo>
                  <a:cubicBezTo>
                    <a:pt x="993458" y="182019"/>
                    <a:pt x="985838" y="177257"/>
                    <a:pt x="980122" y="171542"/>
                  </a:cubicBezTo>
                  <a:cubicBezTo>
                    <a:pt x="940118" y="132489"/>
                    <a:pt x="893445" y="103914"/>
                    <a:pt x="841058" y="70577"/>
                  </a:cubicBezTo>
                  <a:cubicBezTo>
                    <a:pt x="864870" y="66767"/>
                    <a:pt x="881063" y="69624"/>
                    <a:pt x="897255" y="72482"/>
                  </a:cubicBezTo>
                  <a:cubicBezTo>
                    <a:pt x="967740" y="84864"/>
                    <a:pt x="1034415" y="112487"/>
                    <a:pt x="1103948" y="128679"/>
                  </a:cubicBezTo>
                  <a:cubicBezTo>
                    <a:pt x="1227773" y="157254"/>
                    <a:pt x="1351598" y="163922"/>
                    <a:pt x="1469708" y="103914"/>
                  </a:cubicBezTo>
                  <a:cubicBezTo>
                    <a:pt x="1488758" y="94389"/>
                    <a:pt x="1509713" y="84864"/>
                    <a:pt x="1525905" y="60099"/>
                  </a:cubicBezTo>
                  <a:cubicBezTo>
                    <a:pt x="1466850" y="72482"/>
                    <a:pt x="1412558" y="76292"/>
                    <a:pt x="1358265" y="67719"/>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853CA65-062E-489B-85B1-96B1195CDBD9}"/>
                </a:ext>
              </a:extLst>
            </p:cNvPr>
            <p:cNvSpPr/>
            <p:nvPr/>
          </p:nvSpPr>
          <p:spPr>
            <a:xfrm>
              <a:off x="753364" y="5734176"/>
              <a:ext cx="493716" cy="342037"/>
            </a:xfrm>
            <a:custGeom>
              <a:avLst/>
              <a:gdLst>
                <a:gd name="connsiteX0" fmla="*/ 477760 w 493716"/>
                <a:gd name="connsiteY0" fmla="*/ 341948 h 342037"/>
                <a:gd name="connsiteX1" fmla="*/ 490142 w 493716"/>
                <a:gd name="connsiteY1" fmla="*/ 322898 h 342037"/>
                <a:gd name="connsiteX2" fmla="*/ 436802 w 493716"/>
                <a:gd name="connsiteY2" fmla="*/ 198120 h 342037"/>
                <a:gd name="connsiteX3" fmla="*/ 276782 w 493716"/>
                <a:gd name="connsiteY3" fmla="*/ 0 h 342037"/>
                <a:gd name="connsiteX4" fmla="*/ 380605 w 493716"/>
                <a:gd name="connsiteY4" fmla="*/ 263843 h 342037"/>
                <a:gd name="connsiteX5" fmla="*/ 2462 w 493716"/>
                <a:gd name="connsiteY5" fmla="*/ 149543 h 342037"/>
                <a:gd name="connsiteX6" fmla="*/ 8177 w 493716"/>
                <a:gd name="connsiteY6" fmla="*/ 174308 h 342037"/>
                <a:gd name="connsiteX7" fmla="*/ 253922 w 493716"/>
                <a:gd name="connsiteY7" fmla="*/ 335280 h 342037"/>
                <a:gd name="connsiteX8" fmla="*/ 477760 w 493716"/>
                <a:gd name="connsiteY8" fmla="*/ 341948 h 34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716" h="342037">
                  <a:moveTo>
                    <a:pt x="477760" y="341948"/>
                  </a:moveTo>
                  <a:cubicBezTo>
                    <a:pt x="493000" y="342900"/>
                    <a:pt x="497762" y="336233"/>
                    <a:pt x="490142" y="322898"/>
                  </a:cubicBezTo>
                  <a:cubicBezTo>
                    <a:pt x="466330" y="283845"/>
                    <a:pt x="455852" y="239078"/>
                    <a:pt x="436802" y="198120"/>
                  </a:cubicBezTo>
                  <a:cubicBezTo>
                    <a:pt x="400607" y="121920"/>
                    <a:pt x="344410" y="60960"/>
                    <a:pt x="276782" y="0"/>
                  </a:cubicBezTo>
                  <a:cubicBezTo>
                    <a:pt x="294880" y="100965"/>
                    <a:pt x="312025" y="191453"/>
                    <a:pt x="380605" y="263843"/>
                  </a:cubicBezTo>
                  <a:cubicBezTo>
                    <a:pt x="255827" y="211455"/>
                    <a:pt x="114857" y="227648"/>
                    <a:pt x="2462" y="149543"/>
                  </a:cubicBezTo>
                  <a:cubicBezTo>
                    <a:pt x="-4205" y="161925"/>
                    <a:pt x="4367" y="168593"/>
                    <a:pt x="8177" y="174308"/>
                  </a:cubicBezTo>
                  <a:cubicBezTo>
                    <a:pt x="67232" y="262890"/>
                    <a:pt x="147242" y="318135"/>
                    <a:pt x="253922" y="335280"/>
                  </a:cubicBezTo>
                  <a:cubicBezTo>
                    <a:pt x="328217" y="347663"/>
                    <a:pt x="402512" y="337185"/>
                    <a:pt x="477760" y="341948"/>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A494BB1-0672-4080-BE11-3835441CDFAA}"/>
                </a:ext>
              </a:extLst>
            </p:cNvPr>
            <p:cNvSpPr/>
            <p:nvPr/>
          </p:nvSpPr>
          <p:spPr>
            <a:xfrm>
              <a:off x="2206442" y="5734176"/>
              <a:ext cx="486769" cy="340995"/>
            </a:xfrm>
            <a:custGeom>
              <a:avLst/>
              <a:gdLst>
                <a:gd name="connsiteX0" fmla="*/ 217212 w 486769"/>
                <a:gd name="connsiteY0" fmla="*/ 0 h 340995"/>
                <a:gd name="connsiteX1" fmla="*/ 120057 w 486769"/>
                <a:gd name="connsiteY1" fmla="*/ 98108 h 340995"/>
                <a:gd name="connsiteX2" fmla="*/ 2899 w 486769"/>
                <a:gd name="connsiteY2" fmla="*/ 324803 h 340995"/>
                <a:gd name="connsiteX3" fmla="*/ 19092 w 486769"/>
                <a:gd name="connsiteY3" fmla="*/ 340043 h 340995"/>
                <a:gd name="connsiteX4" fmla="*/ 165777 w 486769"/>
                <a:gd name="connsiteY4" fmla="*/ 340995 h 340995"/>
                <a:gd name="connsiteX5" fmla="*/ 339132 w 486769"/>
                <a:gd name="connsiteY5" fmla="*/ 305753 h 340995"/>
                <a:gd name="connsiteX6" fmla="*/ 486769 w 486769"/>
                <a:gd name="connsiteY6" fmla="*/ 160020 h 340995"/>
                <a:gd name="connsiteX7" fmla="*/ 113389 w 486769"/>
                <a:gd name="connsiteY7" fmla="*/ 260033 h 340995"/>
                <a:gd name="connsiteX8" fmla="*/ 217212 w 486769"/>
                <a:gd name="connsiteY8" fmla="*/ 0 h 34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69" h="340995">
                  <a:moveTo>
                    <a:pt x="217212" y="0"/>
                  </a:moveTo>
                  <a:cubicBezTo>
                    <a:pt x="178159" y="33338"/>
                    <a:pt x="148632" y="65723"/>
                    <a:pt x="120057" y="98108"/>
                  </a:cubicBezTo>
                  <a:cubicBezTo>
                    <a:pt x="61002" y="163830"/>
                    <a:pt x="41952" y="249555"/>
                    <a:pt x="2899" y="324803"/>
                  </a:cubicBezTo>
                  <a:cubicBezTo>
                    <a:pt x="-6626" y="342900"/>
                    <a:pt x="9567" y="340043"/>
                    <a:pt x="19092" y="340043"/>
                  </a:cubicBezTo>
                  <a:cubicBezTo>
                    <a:pt x="67669" y="340043"/>
                    <a:pt x="116247" y="340995"/>
                    <a:pt x="165777" y="340995"/>
                  </a:cubicBezTo>
                  <a:cubicBezTo>
                    <a:pt x="225784" y="340043"/>
                    <a:pt x="284839" y="332423"/>
                    <a:pt x="339132" y="305753"/>
                  </a:cubicBezTo>
                  <a:cubicBezTo>
                    <a:pt x="403902" y="274320"/>
                    <a:pt x="456289" y="227648"/>
                    <a:pt x="486769" y="160020"/>
                  </a:cubicBezTo>
                  <a:cubicBezTo>
                    <a:pt x="369612" y="224790"/>
                    <a:pt x="235309" y="217170"/>
                    <a:pt x="113389" y="260033"/>
                  </a:cubicBezTo>
                  <a:cubicBezTo>
                    <a:pt x="186732" y="189548"/>
                    <a:pt x="196257" y="97155"/>
                    <a:pt x="217212" y="0"/>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393A03B-6D59-40D6-BB24-6DD26DFD3DF1}"/>
                </a:ext>
              </a:extLst>
            </p:cNvPr>
            <p:cNvSpPr/>
            <p:nvPr/>
          </p:nvSpPr>
          <p:spPr>
            <a:xfrm>
              <a:off x="600569" y="5524626"/>
              <a:ext cx="431482" cy="397192"/>
            </a:xfrm>
            <a:custGeom>
              <a:avLst/>
              <a:gdLst>
                <a:gd name="connsiteX0" fmla="*/ 431483 w 431482"/>
                <a:gd name="connsiteY0" fmla="*/ 397193 h 397192"/>
                <a:gd name="connsiteX1" fmla="*/ 382905 w 431482"/>
                <a:gd name="connsiteY1" fmla="*/ 225743 h 397192"/>
                <a:gd name="connsiteX2" fmla="*/ 312420 w 431482"/>
                <a:gd name="connsiteY2" fmla="*/ 20955 h 397192"/>
                <a:gd name="connsiteX3" fmla="*/ 290513 w 431482"/>
                <a:gd name="connsiteY3" fmla="*/ 0 h 397192"/>
                <a:gd name="connsiteX4" fmla="*/ 315278 w 431482"/>
                <a:gd name="connsiteY4" fmla="*/ 285750 h 397192"/>
                <a:gd name="connsiteX5" fmla="*/ 0 w 431482"/>
                <a:gd name="connsiteY5" fmla="*/ 67628 h 397192"/>
                <a:gd name="connsiteX6" fmla="*/ 196215 w 431482"/>
                <a:gd name="connsiteY6" fmla="*/ 326708 h 397192"/>
                <a:gd name="connsiteX7" fmla="*/ 431483 w 431482"/>
                <a:gd name="connsiteY7" fmla="*/ 397193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82" h="397192">
                  <a:moveTo>
                    <a:pt x="431483" y="397193"/>
                  </a:moveTo>
                  <a:cubicBezTo>
                    <a:pt x="399098" y="342900"/>
                    <a:pt x="391478" y="283845"/>
                    <a:pt x="382905" y="225743"/>
                  </a:cubicBezTo>
                  <a:cubicBezTo>
                    <a:pt x="373380" y="152400"/>
                    <a:pt x="349568" y="84773"/>
                    <a:pt x="312420" y="20955"/>
                  </a:cubicBezTo>
                  <a:cubicBezTo>
                    <a:pt x="307658" y="12383"/>
                    <a:pt x="305753" y="0"/>
                    <a:pt x="290513" y="0"/>
                  </a:cubicBezTo>
                  <a:cubicBezTo>
                    <a:pt x="294323" y="96203"/>
                    <a:pt x="272415" y="192405"/>
                    <a:pt x="315278" y="285750"/>
                  </a:cubicBezTo>
                  <a:cubicBezTo>
                    <a:pt x="211455" y="207645"/>
                    <a:pt x="80010" y="176213"/>
                    <a:pt x="0" y="67628"/>
                  </a:cubicBezTo>
                  <a:cubicBezTo>
                    <a:pt x="29528" y="181928"/>
                    <a:pt x="85725" y="275273"/>
                    <a:pt x="196215" y="326708"/>
                  </a:cubicBezTo>
                  <a:cubicBezTo>
                    <a:pt x="270510" y="360998"/>
                    <a:pt x="354330" y="366713"/>
                    <a:pt x="431483" y="397193"/>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9D21EE-404E-4180-B03F-B65F11BC73F1}"/>
                </a:ext>
              </a:extLst>
            </p:cNvPr>
            <p:cNvSpPr/>
            <p:nvPr/>
          </p:nvSpPr>
          <p:spPr>
            <a:xfrm>
              <a:off x="2421748" y="5523674"/>
              <a:ext cx="421443" cy="392429"/>
            </a:xfrm>
            <a:custGeom>
              <a:avLst/>
              <a:gdLst>
                <a:gd name="connsiteX0" fmla="*/ 118110 w 421443"/>
                <a:gd name="connsiteY0" fmla="*/ 278130 h 392429"/>
                <a:gd name="connsiteX1" fmla="*/ 137160 w 421443"/>
                <a:gd name="connsiteY1" fmla="*/ 0 h 392429"/>
                <a:gd name="connsiteX2" fmla="*/ 74295 w 421443"/>
                <a:gd name="connsiteY2" fmla="*/ 114300 h 392429"/>
                <a:gd name="connsiteX3" fmla="*/ 0 w 421443"/>
                <a:gd name="connsiteY3" fmla="*/ 392430 h 392429"/>
                <a:gd name="connsiteX4" fmla="*/ 419100 w 421443"/>
                <a:gd name="connsiteY4" fmla="*/ 77152 h 392429"/>
                <a:gd name="connsiteX5" fmla="*/ 118110 w 421443"/>
                <a:gd name="connsiteY5" fmla="*/ 278130 h 3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443" h="392429">
                  <a:moveTo>
                    <a:pt x="118110" y="278130"/>
                  </a:moveTo>
                  <a:cubicBezTo>
                    <a:pt x="159067" y="186690"/>
                    <a:pt x="134303" y="92392"/>
                    <a:pt x="137160" y="0"/>
                  </a:cubicBezTo>
                  <a:cubicBezTo>
                    <a:pt x="107633" y="34290"/>
                    <a:pt x="90488" y="73342"/>
                    <a:pt x="74295" y="114300"/>
                  </a:cubicBezTo>
                  <a:cubicBezTo>
                    <a:pt x="39053" y="203835"/>
                    <a:pt x="51435" y="305752"/>
                    <a:pt x="0" y="392430"/>
                  </a:cubicBezTo>
                  <a:cubicBezTo>
                    <a:pt x="209550" y="382905"/>
                    <a:pt x="447675" y="204788"/>
                    <a:pt x="419100" y="77152"/>
                  </a:cubicBezTo>
                  <a:cubicBezTo>
                    <a:pt x="339090" y="178117"/>
                    <a:pt x="220028" y="212408"/>
                    <a:pt x="118110" y="27813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F9B918F-3BDE-43D6-A4D4-A8D8F427E2FB}"/>
                </a:ext>
              </a:extLst>
            </p:cNvPr>
            <p:cNvSpPr/>
            <p:nvPr/>
          </p:nvSpPr>
          <p:spPr>
            <a:xfrm>
              <a:off x="533894" y="5274118"/>
              <a:ext cx="325490" cy="450532"/>
            </a:xfrm>
            <a:custGeom>
              <a:avLst/>
              <a:gdLst>
                <a:gd name="connsiteX0" fmla="*/ 320993 w 325490"/>
                <a:gd name="connsiteY0" fmla="*/ 450532 h 450532"/>
                <a:gd name="connsiteX1" fmla="*/ 323850 w 325490"/>
                <a:gd name="connsiteY1" fmla="*/ 176213 h 450532"/>
                <a:gd name="connsiteX2" fmla="*/ 300038 w 325490"/>
                <a:gd name="connsiteY2" fmla="*/ 0 h 450532"/>
                <a:gd name="connsiteX3" fmla="*/ 252413 w 325490"/>
                <a:gd name="connsiteY3" fmla="*/ 327660 h 450532"/>
                <a:gd name="connsiteX4" fmla="*/ 7620 w 325490"/>
                <a:gd name="connsiteY4" fmla="*/ 24765 h 450532"/>
                <a:gd name="connsiteX5" fmla="*/ 2858 w 325490"/>
                <a:gd name="connsiteY5" fmla="*/ 27623 h 450532"/>
                <a:gd name="connsiteX6" fmla="*/ 0 w 325490"/>
                <a:gd name="connsiteY6" fmla="*/ 39052 h 450532"/>
                <a:gd name="connsiteX7" fmla="*/ 104775 w 325490"/>
                <a:gd name="connsiteY7" fmla="*/ 290513 h 450532"/>
                <a:gd name="connsiteX8" fmla="*/ 320993 w 325490"/>
                <a:gd name="connsiteY8" fmla="*/ 450532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490" h="450532">
                  <a:moveTo>
                    <a:pt x="320993" y="450532"/>
                  </a:moveTo>
                  <a:cubicBezTo>
                    <a:pt x="300990" y="358140"/>
                    <a:pt x="314325" y="267653"/>
                    <a:pt x="323850" y="176213"/>
                  </a:cubicBezTo>
                  <a:cubicBezTo>
                    <a:pt x="329565" y="119063"/>
                    <a:pt x="320040" y="63818"/>
                    <a:pt x="300038" y="0"/>
                  </a:cubicBezTo>
                  <a:cubicBezTo>
                    <a:pt x="262890" y="112395"/>
                    <a:pt x="228600" y="215265"/>
                    <a:pt x="252413" y="327660"/>
                  </a:cubicBezTo>
                  <a:cubicBezTo>
                    <a:pt x="186690" y="212407"/>
                    <a:pt x="70485" y="140970"/>
                    <a:pt x="7620" y="24765"/>
                  </a:cubicBezTo>
                  <a:cubicBezTo>
                    <a:pt x="4763" y="26670"/>
                    <a:pt x="2858" y="27623"/>
                    <a:pt x="2858" y="27623"/>
                  </a:cubicBezTo>
                  <a:cubicBezTo>
                    <a:pt x="953" y="32385"/>
                    <a:pt x="0" y="35243"/>
                    <a:pt x="0" y="39052"/>
                  </a:cubicBezTo>
                  <a:cubicBezTo>
                    <a:pt x="7620" y="134302"/>
                    <a:pt x="39053" y="219075"/>
                    <a:pt x="104775" y="290513"/>
                  </a:cubicBezTo>
                  <a:cubicBezTo>
                    <a:pt x="166688" y="357188"/>
                    <a:pt x="248603" y="394335"/>
                    <a:pt x="320993" y="450532"/>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E659DC5-FEF7-4DD1-9258-D056C2A508A9}"/>
                </a:ext>
              </a:extLst>
            </p:cNvPr>
            <p:cNvSpPr/>
            <p:nvPr/>
          </p:nvSpPr>
          <p:spPr>
            <a:xfrm>
              <a:off x="2596035" y="5279833"/>
              <a:ext cx="319108" cy="445770"/>
            </a:xfrm>
            <a:custGeom>
              <a:avLst/>
              <a:gdLst>
                <a:gd name="connsiteX0" fmla="*/ 207666 w 319108"/>
                <a:gd name="connsiteY0" fmla="*/ 295275 h 445770"/>
                <a:gd name="connsiteX1" fmla="*/ 319108 w 319108"/>
                <a:gd name="connsiteY1" fmla="*/ 22860 h 445770"/>
                <a:gd name="connsiteX2" fmla="*/ 71458 w 319108"/>
                <a:gd name="connsiteY2" fmla="*/ 323850 h 445770"/>
                <a:gd name="connsiteX3" fmla="*/ 24786 w 319108"/>
                <a:gd name="connsiteY3" fmla="*/ 0 h 445770"/>
                <a:gd name="connsiteX4" fmla="*/ 21 w 319108"/>
                <a:gd name="connsiteY4" fmla="*/ 132398 h 445770"/>
                <a:gd name="connsiteX5" fmla="*/ 2878 w 319108"/>
                <a:gd name="connsiteY5" fmla="*/ 445770 h 445770"/>
                <a:gd name="connsiteX6" fmla="*/ 207666 w 319108"/>
                <a:gd name="connsiteY6" fmla="*/ 29527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08" h="445770">
                  <a:moveTo>
                    <a:pt x="207666" y="295275"/>
                  </a:moveTo>
                  <a:cubicBezTo>
                    <a:pt x="282913" y="220028"/>
                    <a:pt x="317203" y="128588"/>
                    <a:pt x="319108" y="22860"/>
                  </a:cubicBezTo>
                  <a:cubicBezTo>
                    <a:pt x="252433" y="136208"/>
                    <a:pt x="136228" y="207645"/>
                    <a:pt x="71458" y="323850"/>
                  </a:cubicBezTo>
                  <a:cubicBezTo>
                    <a:pt x="95271" y="210503"/>
                    <a:pt x="60981" y="108585"/>
                    <a:pt x="24786" y="0"/>
                  </a:cubicBezTo>
                  <a:cubicBezTo>
                    <a:pt x="6688" y="47625"/>
                    <a:pt x="973" y="89535"/>
                    <a:pt x="21" y="132398"/>
                  </a:cubicBezTo>
                  <a:cubicBezTo>
                    <a:pt x="-932" y="236220"/>
                    <a:pt x="31453" y="340042"/>
                    <a:pt x="2878" y="445770"/>
                  </a:cubicBezTo>
                  <a:cubicBezTo>
                    <a:pt x="70506" y="392430"/>
                    <a:pt x="147658" y="355283"/>
                    <a:pt x="207666" y="29527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07F76CD-464E-4973-9683-D08C06D4848B}"/>
                </a:ext>
              </a:extLst>
            </p:cNvPr>
            <p:cNvSpPr/>
            <p:nvPr/>
          </p:nvSpPr>
          <p:spPr>
            <a:xfrm>
              <a:off x="544924" y="5019801"/>
              <a:ext cx="293491" cy="448627"/>
            </a:xfrm>
            <a:custGeom>
              <a:avLst/>
              <a:gdLst>
                <a:gd name="connsiteX0" fmla="*/ 188994 w 293491"/>
                <a:gd name="connsiteY0" fmla="*/ 448628 h 448627"/>
                <a:gd name="connsiteX1" fmla="*/ 247097 w 293491"/>
                <a:gd name="connsiteY1" fmla="*/ 246698 h 448627"/>
                <a:gd name="connsiteX2" fmla="*/ 286149 w 293491"/>
                <a:gd name="connsiteY2" fmla="*/ 132398 h 448627"/>
                <a:gd name="connsiteX3" fmla="*/ 290912 w 293491"/>
                <a:gd name="connsiteY3" fmla="*/ 40005 h 448627"/>
                <a:gd name="connsiteX4" fmla="*/ 160419 w 293491"/>
                <a:gd name="connsiteY4" fmla="*/ 325755 h 448627"/>
                <a:gd name="connsiteX5" fmla="*/ 108032 w 293491"/>
                <a:gd name="connsiteY5" fmla="*/ 206692 h 448627"/>
                <a:gd name="connsiteX6" fmla="*/ 28022 w 293491"/>
                <a:gd name="connsiteY6" fmla="*/ 51435 h 448627"/>
                <a:gd name="connsiteX7" fmla="*/ 8972 w 293491"/>
                <a:gd name="connsiteY7" fmla="*/ 0 h 448627"/>
                <a:gd name="connsiteX8" fmla="*/ 7067 w 293491"/>
                <a:gd name="connsiteY8" fmla="*/ 13335 h 448627"/>
                <a:gd name="connsiteX9" fmla="*/ 3257 w 293491"/>
                <a:gd name="connsiteY9" fmla="*/ 52388 h 448627"/>
                <a:gd name="connsiteX10" fmla="*/ 56597 w 293491"/>
                <a:gd name="connsiteY10" fmla="*/ 293370 h 448627"/>
                <a:gd name="connsiteX11" fmla="*/ 188994 w 293491"/>
                <a:gd name="connsiteY11" fmla="*/ 448628 h 4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491" h="448627">
                  <a:moveTo>
                    <a:pt x="188994" y="448628"/>
                  </a:moveTo>
                  <a:cubicBezTo>
                    <a:pt x="188994" y="374332"/>
                    <a:pt x="216617" y="310515"/>
                    <a:pt x="247097" y="246698"/>
                  </a:cubicBezTo>
                  <a:cubicBezTo>
                    <a:pt x="264242" y="210502"/>
                    <a:pt x="278529" y="172402"/>
                    <a:pt x="286149" y="132398"/>
                  </a:cubicBezTo>
                  <a:cubicBezTo>
                    <a:pt x="291864" y="102870"/>
                    <a:pt x="296627" y="72390"/>
                    <a:pt x="290912" y="40005"/>
                  </a:cubicBezTo>
                  <a:cubicBezTo>
                    <a:pt x="221379" y="101917"/>
                    <a:pt x="187089" y="177165"/>
                    <a:pt x="160419" y="325755"/>
                  </a:cubicBezTo>
                  <a:cubicBezTo>
                    <a:pt x="141369" y="283845"/>
                    <a:pt x="128034" y="243840"/>
                    <a:pt x="108032" y="206692"/>
                  </a:cubicBezTo>
                  <a:cubicBezTo>
                    <a:pt x="81362" y="155257"/>
                    <a:pt x="46119" y="107632"/>
                    <a:pt x="28022" y="51435"/>
                  </a:cubicBezTo>
                  <a:cubicBezTo>
                    <a:pt x="22307" y="34290"/>
                    <a:pt x="27069" y="12382"/>
                    <a:pt x="8972" y="0"/>
                  </a:cubicBezTo>
                  <a:cubicBezTo>
                    <a:pt x="8019" y="4763"/>
                    <a:pt x="8019" y="8573"/>
                    <a:pt x="7067" y="13335"/>
                  </a:cubicBezTo>
                  <a:cubicBezTo>
                    <a:pt x="6114" y="26670"/>
                    <a:pt x="4209" y="39052"/>
                    <a:pt x="3257" y="52388"/>
                  </a:cubicBezTo>
                  <a:cubicBezTo>
                    <a:pt x="-6268" y="139065"/>
                    <a:pt x="3257" y="220980"/>
                    <a:pt x="56597" y="293370"/>
                  </a:cubicBezTo>
                  <a:cubicBezTo>
                    <a:pt x="97554" y="347663"/>
                    <a:pt x="151847" y="388620"/>
                    <a:pt x="188994" y="448628"/>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6D3E5CE-FCAB-433C-8F28-9DCCD4FC9E48}"/>
                </a:ext>
              </a:extLst>
            </p:cNvPr>
            <p:cNvSpPr/>
            <p:nvPr/>
          </p:nvSpPr>
          <p:spPr>
            <a:xfrm>
              <a:off x="2613113" y="5030279"/>
              <a:ext cx="293155" cy="431482"/>
            </a:xfrm>
            <a:custGeom>
              <a:avLst/>
              <a:gdLst>
                <a:gd name="connsiteX0" fmla="*/ 88 w 293155"/>
                <a:gd name="connsiteY0" fmla="*/ 22860 h 431482"/>
                <a:gd name="connsiteX1" fmla="*/ 23901 w 293155"/>
                <a:gd name="connsiteY1" fmla="*/ 180975 h 431482"/>
                <a:gd name="connsiteX2" fmla="*/ 106768 w 293155"/>
                <a:gd name="connsiteY2" fmla="*/ 431483 h 431482"/>
                <a:gd name="connsiteX3" fmla="*/ 220116 w 293155"/>
                <a:gd name="connsiteY3" fmla="*/ 304800 h 431482"/>
                <a:gd name="connsiteX4" fmla="*/ 280123 w 293155"/>
                <a:gd name="connsiteY4" fmla="*/ 0 h 431482"/>
                <a:gd name="connsiteX5" fmla="*/ 131533 w 293155"/>
                <a:gd name="connsiteY5" fmla="*/ 313373 h 431482"/>
                <a:gd name="connsiteX6" fmla="*/ 88 w 293155"/>
                <a:gd name="connsiteY6" fmla="*/ 22860 h 43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55" h="431482">
                  <a:moveTo>
                    <a:pt x="88" y="22860"/>
                  </a:moveTo>
                  <a:cubicBezTo>
                    <a:pt x="-864" y="83820"/>
                    <a:pt x="5803" y="133350"/>
                    <a:pt x="23901" y="180975"/>
                  </a:cubicBezTo>
                  <a:cubicBezTo>
                    <a:pt x="55333" y="262890"/>
                    <a:pt x="103911" y="338138"/>
                    <a:pt x="106768" y="431483"/>
                  </a:cubicBezTo>
                  <a:cubicBezTo>
                    <a:pt x="142963" y="384810"/>
                    <a:pt x="183921" y="346710"/>
                    <a:pt x="220116" y="304800"/>
                  </a:cubicBezTo>
                  <a:cubicBezTo>
                    <a:pt x="297268" y="215265"/>
                    <a:pt x="305841" y="111442"/>
                    <a:pt x="280123" y="0"/>
                  </a:cubicBezTo>
                  <a:cubicBezTo>
                    <a:pt x="250596" y="113348"/>
                    <a:pt x="164871" y="200025"/>
                    <a:pt x="131533" y="313373"/>
                  </a:cubicBezTo>
                  <a:cubicBezTo>
                    <a:pt x="135343" y="197167"/>
                    <a:pt x="77241" y="111442"/>
                    <a:pt x="88" y="2286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1E49E47-9EE3-4F39-A498-15529F564F69}"/>
                </a:ext>
              </a:extLst>
            </p:cNvPr>
            <p:cNvSpPr/>
            <p:nvPr/>
          </p:nvSpPr>
          <p:spPr>
            <a:xfrm>
              <a:off x="590253" y="4745481"/>
              <a:ext cx="317972" cy="466725"/>
            </a:xfrm>
            <a:custGeom>
              <a:avLst/>
              <a:gdLst>
                <a:gd name="connsiteX0" fmla="*/ 98898 w 317972"/>
                <a:gd name="connsiteY0" fmla="*/ 466725 h 466725"/>
                <a:gd name="connsiteX1" fmla="*/ 204625 w 317972"/>
                <a:gd name="connsiteY1" fmla="*/ 285750 h 466725"/>
                <a:gd name="connsiteX2" fmla="*/ 272253 w 317972"/>
                <a:gd name="connsiteY2" fmla="*/ 184785 h 466725"/>
                <a:gd name="connsiteX3" fmla="*/ 317973 w 317972"/>
                <a:gd name="connsiteY3" fmla="*/ 69533 h 466725"/>
                <a:gd name="connsiteX4" fmla="*/ 100803 w 317972"/>
                <a:gd name="connsiteY4" fmla="*/ 331470 h 466725"/>
                <a:gd name="connsiteX5" fmla="*/ 72228 w 317972"/>
                <a:gd name="connsiteY5" fmla="*/ 166688 h 466725"/>
                <a:gd name="connsiteX6" fmla="*/ 69370 w 317972"/>
                <a:gd name="connsiteY6" fmla="*/ 0 h 466725"/>
                <a:gd name="connsiteX7" fmla="*/ 58893 w 317972"/>
                <a:gd name="connsiteY7" fmla="*/ 2858 h 466725"/>
                <a:gd name="connsiteX8" fmla="*/ 48415 w 317972"/>
                <a:gd name="connsiteY8" fmla="*/ 17145 h 466725"/>
                <a:gd name="connsiteX9" fmla="*/ 12220 w 317972"/>
                <a:gd name="connsiteY9" fmla="*/ 274320 h 466725"/>
                <a:gd name="connsiteX10" fmla="*/ 98898 w 317972"/>
                <a:gd name="connsiteY10"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972" h="466725">
                  <a:moveTo>
                    <a:pt x="98898" y="466725"/>
                  </a:moveTo>
                  <a:cubicBezTo>
                    <a:pt x="121758" y="392430"/>
                    <a:pt x="160810" y="338138"/>
                    <a:pt x="204625" y="285750"/>
                  </a:cubicBezTo>
                  <a:cubicBezTo>
                    <a:pt x="230343" y="254318"/>
                    <a:pt x="253203" y="220980"/>
                    <a:pt x="272253" y="184785"/>
                  </a:cubicBezTo>
                  <a:cubicBezTo>
                    <a:pt x="291303" y="149543"/>
                    <a:pt x="306543" y="113348"/>
                    <a:pt x="317973" y="69533"/>
                  </a:cubicBezTo>
                  <a:cubicBezTo>
                    <a:pt x="225580" y="145733"/>
                    <a:pt x="136998" y="216218"/>
                    <a:pt x="100803" y="331470"/>
                  </a:cubicBezTo>
                  <a:cubicBezTo>
                    <a:pt x="91278" y="276225"/>
                    <a:pt x="81753" y="221933"/>
                    <a:pt x="72228" y="166688"/>
                  </a:cubicBezTo>
                  <a:cubicBezTo>
                    <a:pt x="62703" y="111443"/>
                    <a:pt x="60798" y="57150"/>
                    <a:pt x="69370" y="0"/>
                  </a:cubicBezTo>
                  <a:cubicBezTo>
                    <a:pt x="63655" y="1905"/>
                    <a:pt x="59845" y="1905"/>
                    <a:pt x="58893" y="2858"/>
                  </a:cubicBezTo>
                  <a:cubicBezTo>
                    <a:pt x="55083" y="7620"/>
                    <a:pt x="51273" y="12383"/>
                    <a:pt x="48415" y="17145"/>
                  </a:cubicBezTo>
                  <a:cubicBezTo>
                    <a:pt x="2695" y="98108"/>
                    <a:pt x="-13497" y="183833"/>
                    <a:pt x="12220" y="274320"/>
                  </a:cubicBezTo>
                  <a:cubicBezTo>
                    <a:pt x="32223" y="340995"/>
                    <a:pt x="68418" y="397193"/>
                    <a:pt x="98898" y="466725"/>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27D0708-6849-4604-B698-AA2DFC4091F4}"/>
                </a:ext>
              </a:extLst>
            </p:cNvPr>
            <p:cNvSpPr/>
            <p:nvPr/>
          </p:nvSpPr>
          <p:spPr>
            <a:xfrm>
              <a:off x="2546526" y="4738814"/>
              <a:ext cx="311914" cy="470535"/>
            </a:xfrm>
            <a:custGeom>
              <a:avLst/>
              <a:gdLst>
                <a:gd name="connsiteX0" fmla="*/ 0 w 311914"/>
                <a:gd name="connsiteY0" fmla="*/ 81915 h 470535"/>
                <a:gd name="connsiteX1" fmla="*/ 50483 w 311914"/>
                <a:gd name="connsiteY1" fmla="*/ 204788 h 470535"/>
                <a:gd name="connsiteX2" fmla="*/ 214313 w 311914"/>
                <a:gd name="connsiteY2" fmla="*/ 470535 h 470535"/>
                <a:gd name="connsiteX3" fmla="*/ 243840 w 311914"/>
                <a:gd name="connsiteY3" fmla="*/ 0 h 470535"/>
                <a:gd name="connsiteX4" fmla="*/ 212408 w 311914"/>
                <a:gd name="connsiteY4" fmla="*/ 335280 h 470535"/>
                <a:gd name="connsiteX5" fmla="*/ 0 w 311914"/>
                <a:gd name="connsiteY5" fmla="*/ 81915 h 47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14" h="470535">
                  <a:moveTo>
                    <a:pt x="0" y="81915"/>
                  </a:moveTo>
                  <a:cubicBezTo>
                    <a:pt x="11430" y="130492"/>
                    <a:pt x="29527" y="167640"/>
                    <a:pt x="50483" y="204788"/>
                  </a:cubicBezTo>
                  <a:cubicBezTo>
                    <a:pt x="100965" y="295275"/>
                    <a:pt x="186690" y="361950"/>
                    <a:pt x="214313" y="470535"/>
                  </a:cubicBezTo>
                  <a:cubicBezTo>
                    <a:pt x="333375" y="278130"/>
                    <a:pt x="343852" y="103823"/>
                    <a:pt x="243840" y="0"/>
                  </a:cubicBezTo>
                  <a:cubicBezTo>
                    <a:pt x="263842" y="117157"/>
                    <a:pt x="229552" y="224790"/>
                    <a:pt x="212408" y="335280"/>
                  </a:cubicBezTo>
                  <a:cubicBezTo>
                    <a:pt x="175260" y="224790"/>
                    <a:pt x="93345" y="153352"/>
                    <a:pt x="0" y="8191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3DA80AC-082B-4E9B-8E0C-3686AAFEA0F1}"/>
                </a:ext>
              </a:extLst>
            </p:cNvPr>
            <p:cNvSpPr/>
            <p:nvPr/>
          </p:nvSpPr>
          <p:spPr>
            <a:xfrm>
              <a:off x="696811" y="4534026"/>
              <a:ext cx="322857" cy="437197"/>
            </a:xfrm>
            <a:custGeom>
              <a:avLst/>
              <a:gdLst>
                <a:gd name="connsiteX0" fmla="*/ 242848 w 322857"/>
                <a:gd name="connsiteY0" fmla="*/ 201930 h 437197"/>
                <a:gd name="connsiteX1" fmla="*/ 322858 w 322857"/>
                <a:gd name="connsiteY1" fmla="*/ 73342 h 437197"/>
                <a:gd name="connsiteX2" fmla="*/ 68540 w 322857"/>
                <a:gd name="connsiteY2" fmla="*/ 269557 h 437197"/>
                <a:gd name="connsiteX3" fmla="*/ 124738 w 322857"/>
                <a:gd name="connsiteY3" fmla="*/ 0 h 437197"/>
                <a:gd name="connsiteX4" fmla="*/ 16153 w 322857"/>
                <a:gd name="connsiteY4" fmla="*/ 437198 h 437197"/>
                <a:gd name="connsiteX5" fmla="*/ 242848 w 322857"/>
                <a:gd name="connsiteY5" fmla="*/ 201930 h 43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857" h="437197">
                  <a:moveTo>
                    <a:pt x="242848" y="201930"/>
                  </a:moveTo>
                  <a:cubicBezTo>
                    <a:pt x="279995" y="169545"/>
                    <a:pt x="303808" y="127635"/>
                    <a:pt x="322858" y="73342"/>
                  </a:cubicBezTo>
                  <a:cubicBezTo>
                    <a:pt x="230465" y="138113"/>
                    <a:pt x="132358" y="180975"/>
                    <a:pt x="68540" y="269557"/>
                  </a:cubicBezTo>
                  <a:cubicBezTo>
                    <a:pt x="80923" y="178117"/>
                    <a:pt x="77113" y="86677"/>
                    <a:pt x="124738" y="0"/>
                  </a:cubicBezTo>
                  <a:cubicBezTo>
                    <a:pt x="-4802" y="89535"/>
                    <a:pt x="-18137" y="256222"/>
                    <a:pt x="16153" y="437198"/>
                  </a:cubicBezTo>
                  <a:cubicBezTo>
                    <a:pt x="62825" y="323850"/>
                    <a:pt x="161885" y="271463"/>
                    <a:pt x="242848" y="20193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9FC2F08-7F8D-48AD-A2FE-9B72AFF3835F}"/>
                </a:ext>
              </a:extLst>
            </p:cNvPr>
            <p:cNvSpPr/>
            <p:nvPr/>
          </p:nvSpPr>
          <p:spPr>
            <a:xfrm>
              <a:off x="2356026" y="4396866"/>
              <a:ext cx="282892" cy="302894"/>
            </a:xfrm>
            <a:custGeom>
              <a:avLst/>
              <a:gdLst>
                <a:gd name="connsiteX0" fmla="*/ 282892 w 282892"/>
                <a:gd name="connsiteY0" fmla="*/ 302895 h 302894"/>
                <a:gd name="connsiteX1" fmla="*/ 0 w 282892"/>
                <a:gd name="connsiteY1" fmla="*/ 0 h 302894"/>
                <a:gd name="connsiteX2" fmla="*/ 282892 w 282892"/>
                <a:gd name="connsiteY2" fmla="*/ 302895 h 302894"/>
              </a:gdLst>
              <a:ahLst/>
              <a:cxnLst>
                <a:cxn ang="0">
                  <a:pos x="connsiteX0" y="connsiteY0"/>
                </a:cxn>
                <a:cxn ang="0">
                  <a:pos x="connsiteX1" y="connsiteY1"/>
                </a:cxn>
                <a:cxn ang="0">
                  <a:pos x="connsiteX2" y="connsiteY2"/>
                </a:cxn>
              </a:cxnLst>
              <a:rect l="l" t="t" r="r" b="b"/>
              <a:pathLst>
                <a:path w="282892" h="302894">
                  <a:moveTo>
                    <a:pt x="282892" y="302895"/>
                  </a:moveTo>
                  <a:cubicBezTo>
                    <a:pt x="274320" y="178118"/>
                    <a:pt x="121920" y="13335"/>
                    <a:pt x="0" y="0"/>
                  </a:cubicBezTo>
                  <a:cubicBezTo>
                    <a:pt x="115252" y="180023"/>
                    <a:pt x="171450" y="240030"/>
                    <a:pt x="282892" y="302895"/>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D3D8F0B-B7CF-41A3-BECA-9092CBEE0AE6}"/>
                </a:ext>
              </a:extLst>
            </p:cNvPr>
            <p:cNvSpPr/>
            <p:nvPr/>
          </p:nvSpPr>
          <p:spPr>
            <a:xfrm>
              <a:off x="813928" y="4399723"/>
              <a:ext cx="274320" cy="294322"/>
            </a:xfrm>
            <a:custGeom>
              <a:avLst/>
              <a:gdLst>
                <a:gd name="connsiteX0" fmla="*/ 274320 w 274320"/>
                <a:gd name="connsiteY0" fmla="*/ 0 h 294322"/>
                <a:gd name="connsiteX1" fmla="*/ 0 w 274320"/>
                <a:gd name="connsiteY1" fmla="*/ 294323 h 294322"/>
                <a:gd name="connsiteX2" fmla="*/ 274320 w 274320"/>
                <a:gd name="connsiteY2" fmla="*/ 0 h 294322"/>
              </a:gdLst>
              <a:ahLst/>
              <a:cxnLst>
                <a:cxn ang="0">
                  <a:pos x="connsiteX0" y="connsiteY0"/>
                </a:cxn>
                <a:cxn ang="0">
                  <a:pos x="connsiteX1" y="connsiteY1"/>
                </a:cxn>
                <a:cxn ang="0">
                  <a:pos x="connsiteX2" y="connsiteY2"/>
                </a:cxn>
              </a:cxnLst>
              <a:rect l="l" t="t" r="r" b="b"/>
              <a:pathLst>
                <a:path w="274320" h="294322">
                  <a:moveTo>
                    <a:pt x="274320" y="0"/>
                  </a:moveTo>
                  <a:cubicBezTo>
                    <a:pt x="163830" y="8573"/>
                    <a:pt x="15240" y="168593"/>
                    <a:pt x="0" y="294323"/>
                  </a:cubicBezTo>
                  <a:cubicBezTo>
                    <a:pt x="133350" y="235268"/>
                    <a:pt x="207645" y="120968"/>
                    <a:pt x="274320" y="0"/>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FB428C9-725E-4E86-99B0-0E3136CDF1A8}"/>
                </a:ext>
              </a:extLst>
            </p:cNvPr>
            <p:cNvSpPr/>
            <p:nvPr/>
          </p:nvSpPr>
          <p:spPr>
            <a:xfrm>
              <a:off x="1798587" y="4686203"/>
              <a:ext cx="114930" cy="50651"/>
            </a:xfrm>
            <a:custGeom>
              <a:avLst/>
              <a:gdLst>
                <a:gd name="connsiteX0" fmla="*/ 92619 w 114930"/>
                <a:gd name="connsiteY0" fmla="*/ 48800 h 50651"/>
                <a:gd name="connsiteX1" fmla="*/ 113574 w 114930"/>
                <a:gd name="connsiteY1" fmla="*/ 43085 h 50651"/>
                <a:gd name="connsiteX2" fmla="*/ 100239 w 114930"/>
                <a:gd name="connsiteY2" fmla="*/ 22130 h 50651"/>
                <a:gd name="connsiteX3" fmla="*/ 29754 w 114930"/>
                <a:gd name="connsiteY3" fmla="*/ 1175 h 50651"/>
                <a:gd name="connsiteX4" fmla="*/ 226 w 114930"/>
                <a:gd name="connsiteY4" fmla="*/ 10700 h 50651"/>
                <a:gd name="connsiteX5" fmla="*/ 18324 w 114930"/>
                <a:gd name="connsiteY5" fmla="*/ 28798 h 50651"/>
                <a:gd name="connsiteX6" fmla="*/ 92619 w 114930"/>
                <a:gd name="connsiteY6" fmla="*/ 48800 h 5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30" h="50651">
                  <a:moveTo>
                    <a:pt x="92619" y="48800"/>
                  </a:moveTo>
                  <a:cubicBezTo>
                    <a:pt x="100239" y="50705"/>
                    <a:pt x="109764" y="53563"/>
                    <a:pt x="113574" y="43085"/>
                  </a:cubicBezTo>
                  <a:cubicBezTo>
                    <a:pt x="118336" y="30703"/>
                    <a:pt x="109764" y="25940"/>
                    <a:pt x="100239" y="22130"/>
                  </a:cubicBezTo>
                  <a:cubicBezTo>
                    <a:pt x="74521" y="13558"/>
                    <a:pt x="48804" y="6890"/>
                    <a:pt x="29754" y="1175"/>
                  </a:cubicBezTo>
                  <a:cubicBezTo>
                    <a:pt x="13561" y="223"/>
                    <a:pt x="2131" y="-3587"/>
                    <a:pt x="226" y="10700"/>
                  </a:cubicBezTo>
                  <a:cubicBezTo>
                    <a:pt x="-1679" y="23083"/>
                    <a:pt x="8799" y="25940"/>
                    <a:pt x="18324" y="28798"/>
                  </a:cubicBezTo>
                  <a:cubicBezTo>
                    <a:pt x="42136" y="34513"/>
                    <a:pt x="66901" y="42133"/>
                    <a:pt x="92619" y="4880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CCB051B-0F91-430C-A81A-CDFC8D9ED817}"/>
                </a:ext>
              </a:extLst>
            </p:cNvPr>
            <p:cNvSpPr/>
            <p:nvPr/>
          </p:nvSpPr>
          <p:spPr>
            <a:xfrm>
              <a:off x="1825484" y="4441872"/>
              <a:ext cx="62864" cy="13573"/>
            </a:xfrm>
            <a:custGeom>
              <a:avLst/>
              <a:gdLst>
                <a:gd name="connsiteX0" fmla="*/ 0 w 62864"/>
                <a:gd name="connsiteY0" fmla="*/ 7382 h 13573"/>
                <a:gd name="connsiteX1" fmla="*/ 62865 w 62864"/>
                <a:gd name="connsiteY1" fmla="*/ 8334 h 13573"/>
                <a:gd name="connsiteX2" fmla="*/ 0 w 62864"/>
                <a:gd name="connsiteY2" fmla="*/ 7382 h 13573"/>
              </a:gdLst>
              <a:ahLst/>
              <a:cxnLst>
                <a:cxn ang="0">
                  <a:pos x="connsiteX0" y="connsiteY0"/>
                </a:cxn>
                <a:cxn ang="0">
                  <a:pos x="connsiteX1" y="connsiteY1"/>
                </a:cxn>
                <a:cxn ang="0">
                  <a:pos x="connsiteX2" y="connsiteY2"/>
                </a:cxn>
              </a:cxnLst>
              <a:rect l="l" t="t" r="r" b="b"/>
              <a:pathLst>
                <a:path w="62864" h="13573">
                  <a:moveTo>
                    <a:pt x="0" y="7382"/>
                  </a:moveTo>
                  <a:cubicBezTo>
                    <a:pt x="24765" y="15954"/>
                    <a:pt x="40957" y="15002"/>
                    <a:pt x="62865" y="8334"/>
                  </a:cubicBezTo>
                  <a:cubicBezTo>
                    <a:pt x="40957" y="-3096"/>
                    <a:pt x="25717" y="-2143"/>
                    <a:pt x="0" y="7382"/>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6405886-08C3-4DF3-937E-3E300E95751F}"/>
                </a:ext>
              </a:extLst>
            </p:cNvPr>
            <p:cNvSpPr/>
            <p:nvPr/>
          </p:nvSpPr>
          <p:spPr>
            <a:xfrm>
              <a:off x="1603997" y="5189226"/>
              <a:ext cx="323652" cy="400688"/>
            </a:xfrm>
            <a:custGeom>
              <a:avLst/>
              <a:gdLst>
                <a:gd name="connsiteX0" fmla="*/ 323404 w 323652"/>
                <a:gd name="connsiteY0" fmla="*/ 140137 h 400688"/>
                <a:gd name="connsiteX1" fmla="*/ 197674 w 323652"/>
                <a:gd name="connsiteY1" fmla="*/ 120 h 400688"/>
                <a:gd name="connsiteX2" fmla="*/ 181481 w 323652"/>
                <a:gd name="connsiteY2" fmla="*/ 13455 h 400688"/>
                <a:gd name="connsiteX3" fmla="*/ 209104 w 323652"/>
                <a:gd name="connsiteY3" fmla="*/ 103942 h 400688"/>
                <a:gd name="connsiteX4" fmla="*/ 211961 w 323652"/>
                <a:gd name="connsiteY4" fmla="*/ 172522 h 400688"/>
                <a:gd name="connsiteX5" fmla="*/ 141476 w 323652"/>
                <a:gd name="connsiteY5" fmla="*/ 204907 h 400688"/>
                <a:gd name="connsiteX6" fmla="*/ 40511 w 323652"/>
                <a:gd name="connsiteY6" fmla="*/ 248722 h 400688"/>
                <a:gd name="connsiteX7" fmla="*/ 36701 w 323652"/>
                <a:gd name="connsiteY7" fmla="*/ 386835 h 400688"/>
                <a:gd name="connsiteX8" fmla="*/ 64324 w 323652"/>
                <a:gd name="connsiteY8" fmla="*/ 399217 h 400688"/>
                <a:gd name="connsiteX9" fmla="*/ 70038 w 323652"/>
                <a:gd name="connsiteY9" fmla="*/ 369690 h 400688"/>
                <a:gd name="connsiteX10" fmla="*/ 128141 w 323652"/>
                <a:gd name="connsiteY10" fmla="*/ 284917 h 400688"/>
                <a:gd name="connsiteX11" fmla="*/ 268159 w 323652"/>
                <a:gd name="connsiteY11" fmla="*/ 231577 h 400688"/>
                <a:gd name="connsiteX12" fmla="*/ 323404 w 323652"/>
                <a:gd name="connsiteY12" fmla="*/ 140137 h 4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652" h="400688">
                  <a:moveTo>
                    <a:pt x="323404" y="140137"/>
                  </a:moveTo>
                  <a:cubicBezTo>
                    <a:pt x="323404" y="73462"/>
                    <a:pt x="257681" y="3930"/>
                    <a:pt x="197674" y="120"/>
                  </a:cubicBezTo>
                  <a:cubicBezTo>
                    <a:pt x="186243" y="-833"/>
                    <a:pt x="180529" y="3930"/>
                    <a:pt x="181481" y="13455"/>
                  </a:cubicBezTo>
                  <a:cubicBezTo>
                    <a:pt x="183386" y="45840"/>
                    <a:pt x="166241" y="81082"/>
                    <a:pt x="209104" y="103942"/>
                  </a:cubicBezTo>
                  <a:cubicBezTo>
                    <a:pt x="238631" y="119182"/>
                    <a:pt x="236726" y="149662"/>
                    <a:pt x="211961" y="172522"/>
                  </a:cubicBezTo>
                  <a:cubicBezTo>
                    <a:pt x="191959" y="190620"/>
                    <a:pt x="166241" y="197287"/>
                    <a:pt x="141476" y="204907"/>
                  </a:cubicBezTo>
                  <a:cubicBezTo>
                    <a:pt x="106234" y="216337"/>
                    <a:pt x="70991" y="226815"/>
                    <a:pt x="40511" y="248722"/>
                  </a:cubicBezTo>
                  <a:cubicBezTo>
                    <a:pt x="-11876" y="285870"/>
                    <a:pt x="-13781" y="346830"/>
                    <a:pt x="36701" y="386835"/>
                  </a:cubicBezTo>
                  <a:cubicBezTo>
                    <a:pt x="44321" y="392550"/>
                    <a:pt x="52894" y="404932"/>
                    <a:pt x="64324" y="399217"/>
                  </a:cubicBezTo>
                  <a:cubicBezTo>
                    <a:pt x="75754" y="393502"/>
                    <a:pt x="70038" y="380167"/>
                    <a:pt x="70038" y="369690"/>
                  </a:cubicBezTo>
                  <a:cubicBezTo>
                    <a:pt x="70038" y="308730"/>
                    <a:pt x="70991" y="307777"/>
                    <a:pt x="128141" y="284917"/>
                  </a:cubicBezTo>
                  <a:cubicBezTo>
                    <a:pt x="174813" y="266820"/>
                    <a:pt x="224343" y="258247"/>
                    <a:pt x="268159" y="231577"/>
                  </a:cubicBezTo>
                  <a:cubicBezTo>
                    <a:pt x="304354" y="209670"/>
                    <a:pt x="326261" y="180142"/>
                    <a:pt x="323404" y="140137"/>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9F166D7-84FF-4B16-AC05-7522DEC16375}"/>
                </a:ext>
              </a:extLst>
            </p:cNvPr>
            <p:cNvSpPr/>
            <p:nvPr/>
          </p:nvSpPr>
          <p:spPr>
            <a:xfrm>
              <a:off x="1690200" y="4977631"/>
              <a:ext cx="72501" cy="399718"/>
            </a:xfrm>
            <a:custGeom>
              <a:avLst/>
              <a:gdLst>
                <a:gd name="connsiteX0" fmla="*/ 55274 w 72501"/>
                <a:gd name="connsiteY0" fmla="*/ 260 h 399718"/>
                <a:gd name="connsiteX1" fmla="*/ 29 w 72501"/>
                <a:gd name="connsiteY1" fmla="*/ 51695 h 399718"/>
                <a:gd name="connsiteX2" fmla="*/ 6696 w 72501"/>
                <a:gd name="connsiteY2" fmla="*/ 365067 h 399718"/>
                <a:gd name="connsiteX3" fmla="*/ 14316 w 72501"/>
                <a:gd name="connsiteY3" fmla="*/ 397452 h 399718"/>
                <a:gd name="connsiteX4" fmla="*/ 54321 w 72501"/>
                <a:gd name="connsiteY4" fmla="*/ 387927 h 399718"/>
                <a:gd name="connsiteX5" fmla="*/ 65751 w 72501"/>
                <a:gd name="connsiteY5" fmla="*/ 356495 h 399718"/>
                <a:gd name="connsiteX6" fmla="*/ 72419 w 72501"/>
                <a:gd name="connsiteY6" fmla="*/ 28835 h 399718"/>
                <a:gd name="connsiteX7" fmla="*/ 55274 w 72501"/>
                <a:gd name="connsiteY7" fmla="*/ 260 h 39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01" h="399718">
                  <a:moveTo>
                    <a:pt x="55274" y="260"/>
                  </a:moveTo>
                  <a:cubicBezTo>
                    <a:pt x="21936" y="-2598"/>
                    <a:pt x="-924" y="18357"/>
                    <a:pt x="29" y="51695"/>
                  </a:cubicBezTo>
                  <a:cubicBezTo>
                    <a:pt x="1934" y="156470"/>
                    <a:pt x="3839" y="261245"/>
                    <a:pt x="6696" y="365067"/>
                  </a:cubicBezTo>
                  <a:cubicBezTo>
                    <a:pt x="6696" y="376497"/>
                    <a:pt x="981" y="391737"/>
                    <a:pt x="14316" y="397452"/>
                  </a:cubicBezTo>
                  <a:cubicBezTo>
                    <a:pt x="27651" y="404120"/>
                    <a:pt x="41939" y="394595"/>
                    <a:pt x="54321" y="387927"/>
                  </a:cubicBezTo>
                  <a:cubicBezTo>
                    <a:pt x="67656" y="381260"/>
                    <a:pt x="64799" y="367925"/>
                    <a:pt x="65751" y="356495"/>
                  </a:cubicBezTo>
                  <a:cubicBezTo>
                    <a:pt x="65751" y="302202"/>
                    <a:pt x="73371" y="83127"/>
                    <a:pt x="72419" y="28835"/>
                  </a:cubicBezTo>
                  <a:cubicBezTo>
                    <a:pt x="71466" y="17405"/>
                    <a:pt x="75276" y="1212"/>
                    <a:pt x="55274" y="26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28E82F8-B578-49EF-96C5-6152D4F34969}"/>
                </a:ext>
              </a:extLst>
            </p:cNvPr>
            <p:cNvSpPr/>
            <p:nvPr/>
          </p:nvSpPr>
          <p:spPr>
            <a:xfrm>
              <a:off x="1698722" y="5500636"/>
              <a:ext cx="53506" cy="439279"/>
            </a:xfrm>
            <a:custGeom>
              <a:avLst/>
              <a:gdLst>
                <a:gd name="connsiteX0" fmla="*/ 53419 w 53506"/>
                <a:gd name="connsiteY0" fmla="*/ 23037 h 439279"/>
                <a:gd name="connsiteX1" fmla="*/ 26749 w 53506"/>
                <a:gd name="connsiteY1" fmla="*/ 3987 h 439279"/>
                <a:gd name="connsiteX2" fmla="*/ 79 w 53506"/>
                <a:gd name="connsiteY2" fmla="*/ 44945 h 439279"/>
                <a:gd name="connsiteX3" fmla="*/ 5794 w 53506"/>
                <a:gd name="connsiteY3" fmla="*/ 190677 h 439279"/>
                <a:gd name="connsiteX4" fmla="*/ 14366 w 53506"/>
                <a:gd name="connsiteY4" fmla="*/ 432612 h 439279"/>
                <a:gd name="connsiteX5" fmla="*/ 14366 w 53506"/>
                <a:gd name="connsiteY5" fmla="*/ 432612 h 439279"/>
                <a:gd name="connsiteX6" fmla="*/ 15319 w 53506"/>
                <a:gd name="connsiteY6" fmla="*/ 433565 h 439279"/>
                <a:gd name="connsiteX7" fmla="*/ 17224 w 53506"/>
                <a:gd name="connsiteY7" fmla="*/ 435470 h 439279"/>
                <a:gd name="connsiteX8" fmla="*/ 21034 w 53506"/>
                <a:gd name="connsiteY8" fmla="*/ 439280 h 439279"/>
                <a:gd name="connsiteX9" fmla="*/ 46751 w 53506"/>
                <a:gd name="connsiteY9" fmla="*/ 376415 h 439279"/>
                <a:gd name="connsiteX10" fmla="*/ 53419 w 53506"/>
                <a:gd name="connsiteY10" fmla="*/ 23037 h 43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06" h="439279">
                  <a:moveTo>
                    <a:pt x="53419" y="23037"/>
                  </a:moveTo>
                  <a:cubicBezTo>
                    <a:pt x="54371" y="177"/>
                    <a:pt x="47704" y="-4585"/>
                    <a:pt x="26749" y="3987"/>
                  </a:cubicBezTo>
                  <a:cubicBezTo>
                    <a:pt x="6746" y="11607"/>
                    <a:pt x="-874" y="23990"/>
                    <a:pt x="79" y="44945"/>
                  </a:cubicBezTo>
                  <a:cubicBezTo>
                    <a:pt x="1984" y="93522"/>
                    <a:pt x="3889" y="142100"/>
                    <a:pt x="5794" y="190677"/>
                  </a:cubicBezTo>
                  <a:cubicBezTo>
                    <a:pt x="8651" y="271640"/>
                    <a:pt x="1031" y="352602"/>
                    <a:pt x="14366" y="432612"/>
                  </a:cubicBezTo>
                  <a:cubicBezTo>
                    <a:pt x="14366" y="432612"/>
                    <a:pt x="14366" y="432612"/>
                    <a:pt x="14366" y="432612"/>
                  </a:cubicBezTo>
                  <a:cubicBezTo>
                    <a:pt x="14366" y="432612"/>
                    <a:pt x="15319" y="433565"/>
                    <a:pt x="15319" y="433565"/>
                  </a:cubicBezTo>
                  <a:cubicBezTo>
                    <a:pt x="16271" y="434517"/>
                    <a:pt x="16271" y="435470"/>
                    <a:pt x="17224" y="435470"/>
                  </a:cubicBezTo>
                  <a:cubicBezTo>
                    <a:pt x="18176" y="436422"/>
                    <a:pt x="19129" y="438327"/>
                    <a:pt x="21034" y="439280"/>
                  </a:cubicBezTo>
                  <a:cubicBezTo>
                    <a:pt x="53419" y="427850"/>
                    <a:pt x="46751" y="399275"/>
                    <a:pt x="46751" y="376415"/>
                  </a:cubicBezTo>
                  <a:cubicBezTo>
                    <a:pt x="49609" y="258305"/>
                    <a:pt x="50561" y="141147"/>
                    <a:pt x="53419" y="23037"/>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48BD4B2-3976-411F-89AC-98CD9A7CCC1E}"/>
                </a:ext>
              </a:extLst>
            </p:cNvPr>
            <p:cNvSpPr/>
            <p:nvPr/>
          </p:nvSpPr>
          <p:spPr>
            <a:xfrm>
              <a:off x="1775953" y="5647499"/>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 name="connsiteX6" fmla="*/ 0 w 9525"/>
                <a:gd name="connsiteY6" fmla="*/ 0 h 9525"/>
                <a:gd name="connsiteX7" fmla="*/ 0 w 9525"/>
                <a:gd name="connsiteY7" fmla="*/ 0 h 9525"/>
                <a:gd name="connsiteX8" fmla="*/ 0 w 9525"/>
                <a:gd name="connsiteY8"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9525">
                  <a:moveTo>
                    <a:pt x="0" y="0"/>
                  </a:moveTo>
                  <a:cubicBezTo>
                    <a:pt x="0" y="0"/>
                    <a:pt x="0" y="0"/>
                    <a:pt x="0" y="0"/>
                  </a:cubicBezTo>
                  <a:cubicBezTo>
                    <a:pt x="0" y="0"/>
                    <a:pt x="0" y="0"/>
                    <a:pt x="0" y="0"/>
                  </a:cubicBezTo>
                  <a:lnTo>
                    <a:pt x="0" y="0"/>
                  </a:lnTo>
                  <a:cubicBezTo>
                    <a:pt x="0" y="0"/>
                    <a:pt x="0" y="0"/>
                    <a:pt x="0" y="0"/>
                  </a:cubicBezTo>
                  <a:cubicBezTo>
                    <a:pt x="0" y="0"/>
                    <a:pt x="0" y="0"/>
                    <a:pt x="0" y="0"/>
                  </a:cubicBezTo>
                  <a:cubicBezTo>
                    <a:pt x="0" y="0"/>
                    <a:pt x="0" y="0"/>
                    <a:pt x="0" y="0"/>
                  </a:cubicBezTo>
                  <a:cubicBezTo>
                    <a:pt x="0" y="0"/>
                    <a:pt x="0" y="0"/>
                    <a:pt x="0" y="0"/>
                  </a:cubicBezTo>
                  <a:lnTo>
                    <a:pt x="0"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8D748EF-6C27-42AC-9E3A-AB5D88005614}"/>
                </a:ext>
              </a:extLst>
            </p:cNvPr>
            <p:cNvSpPr/>
            <p:nvPr/>
          </p:nvSpPr>
          <p:spPr>
            <a:xfrm>
              <a:off x="1773967" y="5599701"/>
              <a:ext cx="101046" cy="139237"/>
            </a:xfrm>
            <a:custGeom>
              <a:avLst/>
              <a:gdLst>
                <a:gd name="connsiteX0" fmla="*/ 101046 w 101046"/>
                <a:gd name="connsiteY0" fmla="*/ 139237 h 139237"/>
                <a:gd name="connsiteX1" fmla="*/ 54374 w 101046"/>
                <a:gd name="connsiteY1" fmla="*/ 24937 h 139237"/>
                <a:gd name="connsiteX2" fmla="*/ 9606 w 101046"/>
                <a:gd name="connsiteY2" fmla="*/ 2077 h 139237"/>
                <a:gd name="connsiteX3" fmla="*/ 1986 w 101046"/>
                <a:gd name="connsiteY3" fmla="*/ 47797 h 139237"/>
                <a:gd name="connsiteX4" fmla="*/ 101046 w 101046"/>
                <a:gd name="connsiteY4" fmla="*/ 139237 h 13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6" h="139237">
                  <a:moveTo>
                    <a:pt x="101046" y="139237"/>
                  </a:moveTo>
                  <a:cubicBezTo>
                    <a:pt x="101046" y="86850"/>
                    <a:pt x="85806" y="52560"/>
                    <a:pt x="54374" y="24937"/>
                  </a:cubicBezTo>
                  <a:cubicBezTo>
                    <a:pt x="41039" y="13507"/>
                    <a:pt x="27704" y="-6495"/>
                    <a:pt x="9606" y="2077"/>
                  </a:cubicBezTo>
                  <a:cubicBezTo>
                    <a:pt x="-7539" y="9697"/>
                    <a:pt x="3891" y="31605"/>
                    <a:pt x="1986" y="47797"/>
                  </a:cubicBezTo>
                  <a:cubicBezTo>
                    <a:pt x="43896" y="63037"/>
                    <a:pt x="71519" y="96375"/>
                    <a:pt x="101046" y="139237"/>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B0E71A8-1282-48AB-9BE5-18F6925BA890}"/>
                </a:ext>
              </a:extLst>
            </p:cNvPr>
            <p:cNvSpPr/>
            <p:nvPr/>
          </p:nvSpPr>
          <p:spPr>
            <a:xfrm>
              <a:off x="1625604" y="5015617"/>
              <a:ext cx="37750" cy="88003"/>
            </a:xfrm>
            <a:custGeom>
              <a:avLst/>
              <a:gdLst>
                <a:gd name="connsiteX0" fmla="*/ 37002 w 37750"/>
                <a:gd name="connsiteY0" fmla="*/ 17519 h 88003"/>
                <a:gd name="connsiteX1" fmla="*/ 28430 w 37750"/>
                <a:gd name="connsiteY1" fmla="*/ 374 h 88003"/>
                <a:gd name="connsiteX2" fmla="*/ 11285 w 37750"/>
                <a:gd name="connsiteY2" fmla="*/ 9899 h 88003"/>
                <a:gd name="connsiteX3" fmla="*/ 34145 w 37750"/>
                <a:gd name="connsiteY3" fmla="*/ 88004 h 88003"/>
                <a:gd name="connsiteX4" fmla="*/ 37002 w 37750"/>
                <a:gd name="connsiteY4" fmla="*/ 17519 h 8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0" h="88003">
                  <a:moveTo>
                    <a:pt x="37002" y="17519"/>
                  </a:moveTo>
                  <a:cubicBezTo>
                    <a:pt x="35097" y="10851"/>
                    <a:pt x="37955" y="2279"/>
                    <a:pt x="28430" y="374"/>
                  </a:cubicBezTo>
                  <a:cubicBezTo>
                    <a:pt x="20810" y="-1531"/>
                    <a:pt x="16047" y="4184"/>
                    <a:pt x="11285" y="9899"/>
                  </a:cubicBezTo>
                  <a:cubicBezTo>
                    <a:pt x="-9670" y="33711"/>
                    <a:pt x="-1098" y="66096"/>
                    <a:pt x="34145" y="88004"/>
                  </a:cubicBezTo>
                  <a:cubicBezTo>
                    <a:pt x="21762" y="61334"/>
                    <a:pt x="41765" y="41331"/>
                    <a:pt x="37002" y="1751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6597DE7-839B-4E40-8F8D-C53943E6FD67}"/>
                </a:ext>
              </a:extLst>
            </p:cNvPr>
            <p:cNvSpPr/>
            <p:nvPr/>
          </p:nvSpPr>
          <p:spPr>
            <a:xfrm>
              <a:off x="1783045" y="5314124"/>
              <a:ext cx="23388" cy="32905"/>
            </a:xfrm>
            <a:custGeom>
              <a:avLst/>
              <a:gdLst>
                <a:gd name="connsiteX0" fmla="*/ 10053 w 23388"/>
                <a:gd name="connsiteY0" fmla="*/ 32385 h 32905"/>
                <a:gd name="connsiteX1" fmla="*/ 23388 w 23388"/>
                <a:gd name="connsiteY1" fmla="*/ 11430 h 32905"/>
                <a:gd name="connsiteX2" fmla="*/ 10053 w 23388"/>
                <a:gd name="connsiteY2" fmla="*/ 0 h 32905"/>
                <a:gd name="connsiteX3" fmla="*/ 528 w 23388"/>
                <a:gd name="connsiteY3" fmla="*/ 19050 h 32905"/>
                <a:gd name="connsiteX4" fmla="*/ 10053 w 23388"/>
                <a:gd name="connsiteY4" fmla="*/ 32385 h 3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8" h="32905">
                  <a:moveTo>
                    <a:pt x="10053" y="32385"/>
                  </a:moveTo>
                  <a:cubicBezTo>
                    <a:pt x="18626" y="30480"/>
                    <a:pt x="22436" y="22860"/>
                    <a:pt x="23388" y="11430"/>
                  </a:cubicBezTo>
                  <a:cubicBezTo>
                    <a:pt x="21483" y="6667"/>
                    <a:pt x="17673" y="0"/>
                    <a:pt x="10053" y="0"/>
                  </a:cubicBezTo>
                  <a:cubicBezTo>
                    <a:pt x="-1377" y="952"/>
                    <a:pt x="528" y="11430"/>
                    <a:pt x="528" y="19050"/>
                  </a:cubicBezTo>
                  <a:cubicBezTo>
                    <a:pt x="-424" y="25717"/>
                    <a:pt x="-1377" y="35242"/>
                    <a:pt x="10053" y="32385"/>
                  </a:cubicBezTo>
                  <a:close/>
                </a:path>
              </a:pathLst>
            </a:custGeom>
            <a:grpFill/>
            <a:ln w="9525"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4FD3AA74-8129-4B86-9864-2C5F84DA2A67}"/>
              </a:ext>
            </a:extLst>
          </p:cNvPr>
          <p:cNvSpPr/>
          <p:nvPr userDrawn="1"/>
        </p:nvSpPr>
        <p:spPr>
          <a:xfrm>
            <a:off x="-27620" y="-7467"/>
            <a:ext cx="5750326" cy="6879357"/>
          </a:xfrm>
          <a:custGeom>
            <a:avLst/>
            <a:gdLst>
              <a:gd name="connsiteX0" fmla="*/ 0 w 5750326"/>
              <a:gd name="connsiteY0" fmla="*/ 0 h 6879357"/>
              <a:gd name="connsiteX1" fmla="*/ 2909153 w 5750326"/>
              <a:gd name="connsiteY1" fmla="*/ 0 h 6879357"/>
              <a:gd name="connsiteX2" fmla="*/ 2957941 w 5750326"/>
              <a:gd name="connsiteY2" fmla="*/ 110314 h 6879357"/>
              <a:gd name="connsiteX3" fmla="*/ 3000602 w 5750326"/>
              <a:gd name="connsiteY3" fmla="*/ 230172 h 6879357"/>
              <a:gd name="connsiteX4" fmla="*/ 3060116 w 5750326"/>
              <a:gd name="connsiteY4" fmla="*/ 598170 h 6879357"/>
              <a:gd name="connsiteX5" fmla="*/ 3044244 w 5750326"/>
              <a:gd name="connsiteY5" fmla="*/ 1068333 h 6879357"/>
              <a:gd name="connsiteX6" fmla="*/ 2997626 w 5750326"/>
              <a:gd name="connsiteY6" fmla="*/ 1366401 h 6879357"/>
              <a:gd name="connsiteX7" fmla="*/ 2984731 w 5750326"/>
              <a:gd name="connsiteY7" fmla="*/ 1479478 h 6879357"/>
              <a:gd name="connsiteX8" fmla="*/ 2985227 w 5750326"/>
              <a:gd name="connsiteY8" fmla="*/ 1483942 h 6879357"/>
              <a:gd name="connsiteX9" fmla="*/ 3077969 w 5750326"/>
              <a:gd name="connsiteY9" fmla="*/ 1538002 h 6879357"/>
              <a:gd name="connsiteX10" fmla="*/ 3169722 w 5750326"/>
              <a:gd name="connsiteY10" fmla="*/ 1511715 h 6879357"/>
              <a:gd name="connsiteX11" fmla="*/ 3287263 w 5750326"/>
              <a:gd name="connsiteY11" fmla="*/ 1585117 h 6879357"/>
              <a:gd name="connsiteX12" fmla="*/ 3337849 w 5750326"/>
              <a:gd name="connsiteY12" fmla="*/ 1762172 h 6879357"/>
              <a:gd name="connsiteX13" fmla="*/ 3255520 w 5750326"/>
              <a:gd name="connsiteY13" fmla="*/ 2043873 h 6879357"/>
              <a:gd name="connsiteX14" fmla="*/ 3163274 w 5750326"/>
              <a:gd name="connsiteY14" fmla="*/ 2384097 h 6879357"/>
              <a:gd name="connsiteX15" fmla="*/ 3108719 w 5750326"/>
              <a:gd name="connsiteY15" fmla="*/ 2845335 h 6879357"/>
              <a:gd name="connsiteX16" fmla="*/ 3058132 w 5750326"/>
              <a:gd name="connsiteY16" fmla="*/ 2971306 h 6879357"/>
              <a:gd name="connsiteX17" fmla="*/ 2960429 w 5750326"/>
              <a:gd name="connsiteY17" fmla="*/ 2990152 h 6879357"/>
              <a:gd name="connsiteX18" fmla="*/ 2917280 w 5750326"/>
              <a:gd name="connsiteY18" fmla="*/ 2956924 h 6879357"/>
              <a:gd name="connsiteX19" fmla="*/ 2837929 w 5750326"/>
              <a:gd name="connsiteY19" fmla="*/ 2969819 h 6879357"/>
              <a:gd name="connsiteX20" fmla="*/ 2804699 w 5750326"/>
              <a:gd name="connsiteY20" fmla="*/ 3046691 h 6879357"/>
              <a:gd name="connsiteX21" fmla="*/ 2751137 w 5750326"/>
              <a:gd name="connsiteY21" fmla="*/ 3366581 h 6879357"/>
              <a:gd name="connsiteX22" fmla="*/ 2528949 w 5750326"/>
              <a:gd name="connsiteY22" fmla="*/ 4045045 h 6879357"/>
              <a:gd name="connsiteX23" fmla="*/ 2323128 w 5750326"/>
              <a:gd name="connsiteY23" fmla="*/ 4393700 h 6879357"/>
              <a:gd name="connsiteX24" fmla="*/ 2241050 w 5750326"/>
              <a:gd name="connsiteY24" fmla="*/ 4505442 h 6879357"/>
              <a:gd name="connsiteX25" fmla="*/ 2234160 w 5750326"/>
              <a:gd name="connsiteY25" fmla="*/ 5127126 h 6879357"/>
              <a:gd name="connsiteX26" fmla="*/ 2895181 w 5750326"/>
              <a:gd name="connsiteY26" fmla="*/ 6112039 h 6879357"/>
              <a:gd name="connsiteX27" fmla="*/ 5750326 w 5750326"/>
              <a:gd name="connsiteY27" fmla="*/ 6879357 h 6879357"/>
              <a:gd name="connsiteX28" fmla="*/ 0 w 5750326"/>
              <a:gd name="connsiteY28" fmla="*/ 6868023 h 687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50326" h="6879357">
                <a:moveTo>
                  <a:pt x="0" y="0"/>
                </a:moveTo>
                <a:lnTo>
                  <a:pt x="2909153" y="0"/>
                </a:lnTo>
                <a:lnTo>
                  <a:pt x="2957941" y="110314"/>
                </a:lnTo>
                <a:cubicBezTo>
                  <a:pt x="2973665" y="149579"/>
                  <a:pt x="2987955" y="189504"/>
                  <a:pt x="3000602" y="230172"/>
                </a:cubicBezTo>
                <a:cubicBezTo>
                  <a:pt x="3037797" y="350193"/>
                  <a:pt x="3060116" y="472198"/>
                  <a:pt x="3060116" y="598170"/>
                </a:cubicBezTo>
                <a:cubicBezTo>
                  <a:pt x="3060116" y="754891"/>
                  <a:pt x="3050692" y="911611"/>
                  <a:pt x="3044244" y="1068333"/>
                </a:cubicBezTo>
                <a:cubicBezTo>
                  <a:pt x="3040277" y="1169508"/>
                  <a:pt x="3017961" y="1267706"/>
                  <a:pt x="2997626" y="1366401"/>
                </a:cubicBezTo>
                <a:cubicBezTo>
                  <a:pt x="2989690" y="1403598"/>
                  <a:pt x="2985723" y="1441290"/>
                  <a:pt x="2984731" y="1479478"/>
                </a:cubicBezTo>
                <a:cubicBezTo>
                  <a:pt x="2985227" y="1480965"/>
                  <a:pt x="2985227" y="1482455"/>
                  <a:pt x="2985227" y="1483942"/>
                </a:cubicBezTo>
                <a:cubicBezTo>
                  <a:pt x="2978780" y="1559328"/>
                  <a:pt x="3028376" y="1572719"/>
                  <a:pt x="3077969" y="1538002"/>
                </a:cubicBezTo>
                <a:cubicBezTo>
                  <a:pt x="3106735" y="1523123"/>
                  <a:pt x="3137485" y="1513202"/>
                  <a:pt x="3169722" y="1511715"/>
                </a:cubicBezTo>
                <a:cubicBezTo>
                  <a:pt x="3224276" y="1509235"/>
                  <a:pt x="3260977" y="1540482"/>
                  <a:pt x="3287263" y="1585117"/>
                </a:cubicBezTo>
                <a:cubicBezTo>
                  <a:pt x="3319003" y="1639671"/>
                  <a:pt x="3330906" y="1699681"/>
                  <a:pt x="3337849" y="1762172"/>
                </a:cubicBezTo>
                <a:cubicBezTo>
                  <a:pt x="3349752" y="1867811"/>
                  <a:pt x="3309084" y="1956586"/>
                  <a:pt x="3255520" y="2043873"/>
                </a:cubicBezTo>
                <a:cubicBezTo>
                  <a:pt x="3193032" y="2148024"/>
                  <a:pt x="3160298" y="2262093"/>
                  <a:pt x="3163274" y="2384097"/>
                </a:cubicBezTo>
                <a:cubicBezTo>
                  <a:pt x="3166745" y="2540818"/>
                  <a:pt x="3146410" y="2694067"/>
                  <a:pt x="3108719" y="2845335"/>
                </a:cubicBezTo>
                <a:cubicBezTo>
                  <a:pt x="3097311" y="2889473"/>
                  <a:pt x="3084913" y="2933118"/>
                  <a:pt x="3058132" y="2971306"/>
                </a:cubicBezTo>
                <a:cubicBezTo>
                  <a:pt x="3031350" y="3009494"/>
                  <a:pt x="2999113" y="3016438"/>
                  <a:pt x="2960429" y="2990152"/>
                </a:cubicBezTo>
                <a:cubicBezTo>
                  <a:pt x="2945550" y="2979738"/>
                  <a:pt x="2932158" y="2967339"/>
                  <a:pt x="2917280" y="2956924"/>
                </a:cubicBezTo>
                <a:cubicBezTo>
                  <a:pt x="2886532" y="2935102"/>
                  <a:pt x="2860742" y="2939565"/>
                  <a:pt x="2837929" y="2969819"/>
                </a:cubicBezTo>
                <a:cubicBezTo>
                  <a:pt x="2820571" y="2992632"/>
                  <a:pt x="2811643" y="3019413"/>
                  <a:pt x="2804699" y="3046691"/>
                </a:cubicBezTo>
                <a:cubicBezTo>
                  <a:pt x="2778413" y="3151833"/>
                  <a:pt x="2765023" y="3259455"/>
                  <a:pt x="2751137" y="3366581"/>
                </a:cubicBezTo>
                <a:cubicBezTo>
                  <a:pt x="2726339" y="3562483"/>
                  <a:pt x="2642026" y="3815418"/>
                  <a:pt x="2528949" y="4045045"/>
                </a:cubicBezTo>
                <a:cubicBezTo>
                  <a:pt x="2509111" y="4085713"/>
                  <a:pt x="2368757" y="4325755"/>
                  <a:pt x="2323128" y="4393700"/>
                </a:cubicBezTo>
                <a:lnTo>
                  <a:pt x="2241050" y="4505442"/>
                </a:lnTo>
                <a:cubicBezTo>
                  <a:pt x="2238754" y="4712669"/>
                  <a:pt x="2236456" y="4919898"/>
                  <a:pt x="2234160" y="5127126"/>
                </a:cubicBezTo>
                <a:cubicBezTo>
                  <a:pt x="2340334" y="5844816"/>
                  <a:pt x="2695203" y="5966975"/>
                  <a:pt x="2895181" y="6112039"/>
                </a:cubicBezTo>
                <a:cubicBezTo>
                  <a:pt x="3481210" y="6404078"/>
                  <a:pt x="5748447" y="6671305"/>
                  <a:pt x="5750326" y="6879357"/>
                </a:cubicBezTo>
                <a:lnTo>
                  <a:pt x="0" y="6868023"/>
                </a:lnTo>
                <a:close/>
              </a:path>
            </a:pathLst>
          </a:custGeom>
          <a:solidFill>
            <a:schemeClr val="accent4"/>
          </a:solidFill>
          <a:ln w="2454" cap="flat">
            <a:noFill/>
            <a:prstDash val="solid"/>
            <a:miter/>
          </a:ln>
        </p:spPr>
        <p:txBody>
          <a:bodyPr rtlCol="0" anchor="ctr"/>
          <a:lstStyle/>
          <a:p>
            <a:endParaRPr lang="en-US"/>
          </a:p>
        </p:txBody>
      </p:sp>
      <p:grpSp>
        <p:nvGrpSpPr>
          <p:cNvPr id="32" name="Group 31">
            <a:extLst>
              <a:ext uri="{FF2B5EF4-FFF2-40B4-BE49-F238E27FC236}">
                <a16:creationId xmlns:a16="http://schemas.microsoft.com/office/drawing/2014/main" id="{389232AD-47E5-402C-8148-8734A76C432B}"/>
              </a:ext>
            </a:extLst>
          </p:cNvPr>
          <p:cNvGrpSpPr/>
          <p:nvPr userDrawn="1"/>
        </p:nvGrpSpPr>
        <p:grpSpPr>
          <a:xfrm>
            <a:off x="-30034" y="1468044"/>
            <a:ext cx="3025581" cy="3744927"/>
            <a:chOff x="-30035" y="2024045"/>
            <a:chExt cx="2714280" cy="3359613"/>
          </a:xfrm>
        </p:grpSpPr>
        <p:sp>
          <p:nvSpPr>
            <p:cNvPr id="33" name="Freeform: Shape 32">
              <a:extLst>
                <a:ext uri="{FF2B5EF4-FFF2-40B4-BE49-F238E27FC236}">
                  <a16:creationId xmlns:a16="http://schemas.microsoft.com/office/drawing/2014/main" id="{EC09DD2E-4D62-446A-AA8D-E72C184D8ED9}"/>
                </a:ext>
              </a:extLst>
            </p:cNvPr>
            <p:cNvSpPr/>
            <p:nvPr/>
          </p:nvSpPr>
          <p:spPr>
            <a:xfrm>
              <a:off x="-30035" y="2643185"/>
              <a:ext cx="2252378" cy="2740473"/>
            </a:xfrm>
            <a:custGeom>
              <a:avLst/>
              <a:gdLst>
                <a:gd name="connsiteX0" fmla="*/ 1006808 w 2252378"/>
                <a:gd name="connsiteY0" fmla="*/ 280 h 2740473"/>
                <a:gd name="connsiteX1" fmla="*/ 1148808 w 2252378"/>
                <a:gd name="connsiteY1" fmla="*/ 17104 h 2740473"/>
                <a:gd name="connsiteX2" fmla="*/ 1282730 w 2252378"/>
                <a:gd name="connsiteY2" fmla="*/ 57593 h 2740473"/>
                <a:gd name="connsiteX3" fmla="*/ 1439790 w 2252378"/>
                <a:gd name="connsiteY3" fmla="*/ 159926 h 2740473"/>
                <a:gd name="connsiteX4" fmla="*/ 1716088 w 2252378"/>
                <a:gd name="connsiteY4" fmla="*/ 458469 h 2740473"/>
                <a:gd name="connsiteX5" fmla="*/ 1944780 w 2252378"/>
                <a:gd name="connsiteY5" fmla="*/ 704068 h 2740473"/>
                <a:gd name="connsiteX6" fmla="*/ 2137876 w 2252378"/>
                <a:gd name="connsiteY6" fmla="*/ 994159 h 2740473"/>
                <a:gd name="connsiteX7" fmla="*/ 2246882 w 2252378"/>
                <a:gd name="connsiteY7" fmla="*/ 1367006 h 2740473"/>
                <a:gd name="connsiteX8" fmla="*/ 2232646 w 2252378"/>
                <a:gd name="connsiteY8" fmla="*/ 1691802 h 2740473"/>
                <a:gd name="connsiteX9" fmla="*/ 2183703 w 2252378"/>
                <a:gd name="connsiteY9" fmla="*/ 1810151 h 2740473"/>
                <a:gd name="connsiteX10" fmla="*/ 2071138 w 2252378"/>
                <a:gd name="connsiteY10" fmla="*/ 1999243 h 2740473"/>
                <a:gd name="connsiteX11" fmla="*/ 1812192 w 2252378"/>
                <a:gd name="connsiteY11" fmla="*/ 2323595 h 2740473"/>
                <a:gd name="connsiteX12" fmla="*/ 1488285 w 2252378"/>
                <a:gd name="connsiteY12" fmla="*/ 2588325 h 2740473"/>
                <a:gd name="connsiteX13" fmla="*/ 1057154 w 2252378"/>
                <a:gd name="connsiteY13" fmla="*/ 2734704 h 2740473"/>
                <a:gd name="connsiteX14" fmla="*/ 612673 w 2252378"/>
                <a:gd name="connsiteY14" fmla="*/ 2670636 h 2740473"/>
                <a:gd name="connsiteX15" fmla="*/ 210907 w 2252378"/>
                <a:gd name="connsiteY15" fmla="*/ 2425038 h 2740473"/>
                <a:gd name="connsiteX16" fmla="*/ 76707 w 2252378"/>
                <a:gd name="connsiteY16" fmla="*/ 2298067 h 2740473"/>
                <a:gd name="connsiteX17" fmla="*/ 0 w 2252378"/>
                <a:gd name="connsiteY17" fmla="*/ 2208476 h 2740473"/>
                <a:gd name="connsiteX18" fmla="*/ 0 w 2252378"/>
                <a:gd name="connsiteY18" fmla="*/ 661302 h 2740473"/>
                <a:gd name="connsiteX19" fmla="*/ 69865 w 2252378"/>
                <a:gd name="connsiteY19" fmla="*/ 583048 h 2740473"/>
                <a:gd name="connsiteX20" fmla="*/ 259403 w 2252378"/>
                <a:gd name="connsiteY20" fmla="*/ 418426 h 2740473"/>
                <a:gd name="connsiteX21" fmla="*/ 618014 w 2252378"/>
                <a:gd name="connsiteY21" fmla="*/ 129671 h 2740473"/>
                <a:gd name="connsiteX22" fmla="*/ 1006808 w 2252378"/>
                <a:gd name="connsiteY22" fmla="*/ 280 h 274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2378" h="2740473">
                  <a:moveTo>
                    <a:pt x="1006808" y="280"/>
                  </a:moveTo>
                  <a:cubicBezTo>
                    <a:pt x="1053177" y="1587"/>
                    <a:pt x="1100534" y="7427"/>
                    <a:pt x="1148808" y="17104"/>
                  </a:cubicBezTo>
                  <a:cubicBezTo>
                    <a:pt x="1194635" y="26447"/>
                    <a:pt x="1239573" y="39795"/>
                    <a:pt x="1282730" y="57593"/>
                  </a:cubicBezTo>
                  <a:cubicBezTo>
                    <a:pt x="1341461" y="81618"/>
                    <a:pt x="1393961" y="114542"/>
                    <a:pt x="1439790" y="159926"/>
                  </a:cubicBezTo>
                  <a:cubicBezTo>
                    <a:pt x="1535892" y="255584"/>
                    <a:pt x="1624432" y="358361"/>
                    <a:pt x="1716088" y="458469"/>
                  </a:cubicBezTo>
                  <a:cubicBezTo>
                    <a:pt x="1791724" y="540780"/>
                    <a:pt x="1864692" y="626207"/>
                    <a:pt x="1944780" y="704068"/>
                  </a:cubicBezTo>
                  <a:cubicBezTo>
                    <a:pt x="2030650" y="787715"/>
                    <a:pt x="2097388" y="882928"/>
                    <a:pt x="2137876" y="994159"/>
                  </a:cubicBezTo>
                  <a:cubicBezTo>
                    <a:pt x="2184149" y="1120074"/>
                    <a:pt x="2238873" y="1253550"/>
                    <a:pt x="2246882" y="1367006"/>
                  </a:cubicBezTo>
                  <a:cubicBezTo>
                    <a:pt x="2254891" y="1476013"/>
                    <a:pt x="2257116" y="1584130"/>
                    <a:pt x="2232646" y="1691802"/>
                  </a:cubicBezTo>
                  <a:cubicBezTo>
                    <a:pt x="2222857" y="1734070"/>
                    <a:pt x="2203280" y="1771888"/>
                    <a:pt x="2183703" y="1810151"/>
                  </a:cubicBezTo>
                  <a:cubicBezTo>
                    <a:pt x="2150333" y="1876001"/>
                    <a:pt x="2112070" y="1938289"/>
                    <a:pt x="2071138" y="1999243"/>
                  </a:cubicBezTo>
                  <a:cubicBezTo>
                    <a:pt x="1993720" y="2114035"/>
                    <a:pt x="1907405" y="2222151"/>
                    <a:pt x="1812192" y="2323595"/>
                  </a:cubicBezTo>
                  <a:cubicBezTo>
                    <a:pt x="1716088" y="2426817"/>
                    <a:pt x="1610641" y="2518026"/>
                    <a:pt x="1488285" y="2588325"/>
                  </a:cubicBezTo>
                  <a:cubicBezTo>
                    <a:pt x="1354363" y="2665297"/>
                    <a:pt x="1210653" y="2715572"/>
                    <a:pt x="1057154" y="2734704"/>
                  </a:cubicBezTo>
                  <a:cubicBezTo>
                    <a:pt x="903655" y="2753836"/>
                    <a:pt x="756384" y="2723581"/>
                    <a:pt x="612673" y="2670636"/>
                  </a:cubicBezTo>
                  <a:cubicBezTo>
                    <a:pt x="462290" y="2615464"/>
                    <a:pt x="331927" y="2528260"/>
                    <a:pt x="210907" y="2425038"/>
                  </a:cubicBezTo>
                  <a:cubicBezTo>
                    <a:pt x="163745" y="2384772"/>
                    <a:pt x="119030" y="2342504"/>
                    <a:pt x="76707" y="2298067"/>
                  </a:cubicBezTo>
                  <a:lnTo>
                    <a:pt x="0" y="2208476"/>
                  </a:lnTo>
                  <a:lnTo>
                    <a:pt x="0" y="661302"/>
                  </a:lnTo>
                  <a:lnTo>
                    <a:pt x="69865" y="583048"/>
                  </a:lnTo>
                  <a:cubicBezTo>
                    <a:pt x="128151" y="522985"/>
                    <a:pt x="194444" y="471372"/>
                    <a:pt x="259403" y="418426"/>
                  </a:cubicBezTo>
                  <a:cubicBezTo>
                    <a:pt x="378643" y="321434"/>
                    <a:pt x="498774" y="226219"/>
                    <a:pt x="618014" y="129671"/>
                  </a:cubicBezTo>
                  <a:cubicBezTo>
                    <a:pt x="737476" y="33233"/>
                    <a:pt x="867700" y="-3641"/>
                    <a:pt x="1006808" y="280"/>
                  </a:cubicBezTo>
                  <a:close/>
                </a:path>
              </a:pathLst>
            </a:custGeom>
            <a:solidFill>
              <a:srgbClr val="F3F3F3"/>
            </a:solidFill>
            <a:ln w="236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0ACF7DF-8038-4A8D-ABB8-A1A520223F7E}"/>
                </a:ext>
              </a:extLst>
            </p:cNvPr>
            <p:cNvSpPr/>
            <p:nvPr/>
          </p:nvSpPr>
          <p:spPr>
            <a:xfrm>
              <a:off x="227889" y="2893864"/>
              <a:ext cx="1390558" cy="452447"/>
            </a:xfrm>
            <a:custGeom>
              <a:avLst/>
              <a:gdLst>
                <a:gd name="connsiteX0" fmla="*/ 376539 w 739990"/>
                <a:gd name="connsiteY0" fmla="*/ 5 h 240771"/>
                <a:gd name="connsiteX1" fmla="*/ 433126 w 739990"/>
                <a:gd name="connsiteY1" fmla="*/ 22498 h 240771"/>
                <a:gd name="connsiteX2" fmla="*/ 694992 w 739990"/>
                <a:gd name="connsiteY2" fmla="*/ 181369 h 240771"/>
                <a:gd name="connsiteX3" fmla="*/ 733112 w 739990"/>
                <a:gd name="connsiteY3" fmla="*/ 202442 h 240771"/>
                <a:gd name="connsiteX4" fmla="*/ 730981 w 739990"/>
                <a:gd name="connsiteY4" fmla="*/ 227302 h 240771"/>
                <a:gd name="connsiteX5" fmla="*/ 684101 w 739990"/>
                <a:gd name="connsiteY5" fmla="*/ 230380 h 240771"/>
                <a:gd name="connsiteX6" fmla="*/ 430285 w 739990"/>
                <a:gd name="connsiteY6" fmla="*/ 66773 h 240771"/>
                <a:gd name="connsiteX7" fmla="*/ 331553 w 739990"/>
                <a:gd name="connsiteY7" fmla="*/ 65826 h 240771"/>
                <a:gd name="connsiteX8" fmla="*/ 75370 w 739990"/>
                <a:gd name="connsiteY8" fmla="*/ 227302 h 240771"/>
                <a:gd name="connsiteX9" fmla="*/ 28253 w 739990"/>
                <a:gd name="connsiteY9" fmla="*/ 240561 h 240771"/>
                <a:gd name="connsiteX10" fmla="*/ 11679 w 739990"/>
                <a:gd name="connsiteY10" fmla="*/ 235352 h 240771"/>
                <a:gd name="connsiteX11" fmla="*/ 10022 w 739990"/>
                <a:gd name="connsiteY11" fmla="*/ 203389 h 240771"/>
                <a:gd name="connsiteX12" fmla="*/ 32041 w 739990"/>
                <a:gd name="connsiteY12" fmla="*/ 192261 h 240771"/>
                <a:gd name="connsiteX13" fmla="*/ 305745 w 739990"/>
                <a:gd name="connsiteY13" fmla="*/ 34573 h 240771"/>
                <a:gd name="connsiteX14" fmla="*/ 376539 w 739990"/>
                <a:gd name="connsiteY14" fmla="*/ 5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990" h="240771">
                  <a:moveTo>
                    <a:pt x="376539" y="5"/>
                  </a:moveTo>
                  <a:cubicBezTo>
                    <a:pt x="397848" y="-232"/>
                    <a:pt x="412764" y="8528"/>
                    <a:pt x="433126" y="22498"/>
                  </a:cubicBezTo>
                  <a:cubicBezTo>
                    <a:pt x="490424" y="54461"/>
                    <a:pt x="661134" y="166453"/>
                    <a:pt x="694992" y="181369"/>
                  </a:cubicBezTo>
                  <a:cubicBezTo>
                    <a:pt x="708251" y="187288"/>
                    <a:pt x="721984" y="192734"/>
                    <a:pt x="733112" y="202442"/>
                  </a:cubicBezTo>
                  <a:cubicBezTo>
                    <a:pt x="743056" y="210965"/>
                    <a:pt x="742109" y="220673"/>
                    <a:pt x="730981" y="227302"/>
                  </a:cubicBezTo>
                  <a:cubicBezTo>
                    <a:pt x="719379" y="234169"/>
                    <a:pt x="700438" y="236299"/>
                    <a:pt x="684101" y="230380"/>
                  </a:cubicBezTo>
                  <a:cubicBezTo>
                    <a:pt x="640062" y="213806"/>
                    <a:pt x="436915" y="71509"/>
                    <a:pt x="430285" y="66773"/>
                  </a:cubicBezTo>
                  <a:cubicBezTo>
                    <a:pt x="397611" y="43097"/>
                    <a:pt x="364700" y="42623"/>
                    <a:pt x="331553" y="65826"/>
                  </a:cubicBezTo>
                  <a:cubicBezTo>
                    <a:pt x="305272" y="84057"/>
                    <a:pt x="134088" y="191077"/>
                    <a:pt x="75370" y="227302"/>
                  </a:cubicBezTo>
                  <a:cubicBezTo>
                    <a:pt x="61164" y="236063"/>
                    <a:pt x="45774" y="241982"/>
                    <a:pt x="28253" y="240561"/>
                  </a:cubicBezTo>
                  <a:cubicBezTo>
                    <a:pt x="22097" y="240088"/>
                    <a:pt x="16651" y="238667"/>
                    <a:pt x="11679" y="235352"/>
                  </a:cubicBezTo>
                  <a:cubicBezTo>
                    <a:pt x="-3237" y="225645"/>
                    <a:pt x="-3948" y="214280"/>
                    <a:pt x="10022" y="203389"/>
                  </a:cubicBezTo>
                  <a:cubicBezTo>
                    <a:pt x="16651" y="198180"/>
                    <a:pt x="24465" y="195338"/>
                    <a:pt x="32041" y="192261"/>
                  </a:cubicBezTo>
                  <a:cubicBezTo>
                    <a:pt x="73476" y="175687"/>
                    <a:pt x="237319" y="82163"/>
                    <a:pt x="305745" y="34573"/>
                  </a:cubicBezTo>
                  <a:cubicBezTo>
                    <a:pt x="318294" y="29838"/>
                    <a:pt x="363753" y="5"/>
                    <a:pt x="376539" y="5"/>
                  </a:cubicBezTo>
                  <a:close/>
                </a:path>
              </a:pathLst>
            </a:custGeom>
            <a:solidFill>
              <a:srgbClr val="FEFEFE"/>
            </a:solidFill>
            <a:ln w="236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210129-499B-4B05-83FF-B21DBEC1DF66}"/>
                </a:ext>
              </a:extLst>
            </p:cNvPr>
            <p:cNvSpPr/>
            <p:nvPr/>
          </p:nvSpPr>
          <p:spPr>
            <a:xfrm>
              <a:off x="159516" y="4313628"/>
              <a:ext cx="1528761" cy="198629"/>
            </a:xfrm>
            <a:custGeom>
              <a:avLst/>
              <a:gdLst>
                <a:gd name="connsiteX0" fmla="*/ 813536 w 813535"/>
                <a:gd name="connsiteY0" fmla="*/ 3789 h 105701"/>
                <a:gd name="connsiteX1" fmla="*/ 791280 w 813535"/>
                <a:gd name="connsiteY1" fmla="*/ 21072 h 105701"/>
                <a:gd name="connsiteX2" fmla="*/ 554038 w 813535"/>
                <a:gd name="connsiteY2" fmla="*/ 95181 h 105701"/>
                <a:gd name="connsiteX3" fmla="*/ 92340 w 813535"/>
                <a:gd name="connsiteY3" fmla="*/ 45460 h 105701"/>
                <a:gd name="connsiteX4" fmla="*/ 14443 w 813535"/>
                <a:gd name="connsiteY4" fmla="*/ 11128 h 105701"/>
                <a:gd name="connsiteX5" fmla="*/ 0 w 813535"/>
                <a:gd name="connsiteY5" fmla="*/ 0 h 105701"/>
                <a:gd name="connsiteX6" fmla="*/ 406531 w 813535"/>
                <a:gd name="connsiteY6" fmla="*/ 72451 h 105701"/>
                <a:gd name="connsiteX7" fmla="*/ 813536 w 813535"/>
                <a:gd name="connsiteY7" fmla="*/ 3789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35" h="105701">
                  <a:moveTo>
                    <a:pt x="813536" y="3789"/>
                  </a:moveTo>
                  <a:cubicBezTo>
                    <a:pt x="807853" y="12786"/>
                    <a:pt x="799566" y="17047"/>
                    <a:pt x="791280" y="21072"/>
                  </a:cubicBezTo>
                  <a:cubicBezTo>
                    <a:pt x="716461" y="59429"/>
                    <a:pt x="636670" y="82395"/>
                    <a:pt x="554038" y="95181"/>
                  </a:cubicBezTo>
                  <a:cubicBezTo>
                    <a:pt x="395877" y="119805"/>
                    <a:pt x="242214" y="100390"/>
                    <a:pt x="92340" y="45460"/>
                  </a:cubicBezTo>
                  <a:cubicBezTo>
                    <a:pt x="65585" y="35752"/>
                    <a:pt x="39540" y="24387"/>
                    <a:pt x="14443" y="11128"/>
                  </a:cubicBezTo>
                  <a:cubicBezTo>
                    <a:pt x="9234" y="8287"/>
                    <a:pt x="4499" y="5209"/>
                    <a:pt x="0" y="0"/>
                  </a:cubicBezTo>
                  <a:cubicBezTo>
                    <a:pt x="132353" y="43329"/>
                    <a:pt x="266838" y="71267"/>
                    <a:pt x="406531" y="72451"/>
                  </a:cubicBezTo>
                  <a:cubicBezTo>
                    <a:pt x="546461" y="73635"/>
                    <a:pt x="680945" y="46407"/>
                    <a:pt x="813536" y="3789"/>
                  </a:cubicBezTo>
                  <a:close/>
                </a:path>
              </a:pathLst>
            </a:custGeom>
            <a:solidFill>
              <a:srgbClr val="CDCDCD"/>
            </a:solidFill>
            <a:ln w="236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894F678-B9AF-4409-8F37-807E424F3A26}"/>
                </a:ext>
              </a:extLst>
            </p:cNvPr>
            <p:cNvSpPr/>
            <p:nvPr/>
          </p:nvSpPr>
          <p:spPr>
            <a:xfrm>
              <a:off x="223584" y="4044893"/>
              <a:ext cx="1422868" cy="199523"/>
            </a:xfrm>
            <a:custGeom>
              <a:avLst/>
              <a:gdLst>
                <a:gd name="connsiteX0" fmla="*/ 757185 w 757184"/>
                <a:gd name="connsiteY0" fmla="*/ 4735 h 106177"/>
                <a:gd name="connsiteX1" fmla="*/ 711962 w 757184"/>
                <a:gd name="connsiteY1" fmla="*/ 34805 h 106177"/>
                <a:gd name="connsiteX2" fmla="*/ 460751 w 757184"/>
                <a:gd name="connsiteY2" fmla="*/ 102994 h 106177"/>
                <a:gd name="connsiteX3" fmla="*/ 107256 w 757184"/>
                <a:gd name="connsiteY3" fmla="*/ 54220 h 106177"/>
                <a:gd name="connsiteX4" fmla="*/ 21783 w 757184"/>
                <a:gd name="connsiteY4" fmla="*/ 16337 h 106177"/>
                <a:gd name="connsiteX5" fmla="*/ 0 w 757184"/>
                <a:gd name="connsiteY5" fmla="*/ 0 h 106177"/>
                <a:gd name="connsiteX6" fmla="*/ 378356 w 757184"/>
                <a:gd name="connsiteY6" fmla="*/ 73161 h 106177"/>
                <a:gd name="connsiteX7" fmla="*/ 757185 w 757184"/>
                <a:gd name="connsiteY7" fmla="*/ 4735 h 1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4" h="106177">
                  <a:moveTo>
                    <a:pt x="757185" y="4735"/>
                  </a:moveTo>
                  <a:cubicBezTo>
                    <a:pt x="744399" y="18941"/>
                    <a:pt x="728062" y="27228"/>
                    <a:pt x="711962" y="34805"/>
                  </a:cubicBezTo>
                  <a:cubicBezTo>
                    <a:pt x="632408" y="72451"/>
                    <a:pt x="548355" y="95181"/>
                    <a:pt x="460751" y="102994"/>
                  </a:cubicBezTo>
                  <a:cubicBezTo>
                    <a:pt x="339289" y="114122"/>
                    <a:pt x="221615" y="95654"/>
                    <a:pt x="107256" y="54220"/>
                  </a:cubicBezTo>
                  <a:cubicBezTo>
                    <a:pt x="77897" y="43565"/>
                    <a:pt x="49485" y="31017"/>
                    <a:pt x="21783" y="16337"/>
                  </a:cubicBezTo>
                  <a:cubicBezTo>
                    <a:pt x="13969" y="12075"/>
                    <a:pt x="6156" y="7577"/>
                    <a:pt x="0" y="0"/>
                  </a:cubicBezTo>
                  <a:cubicBezTo>
                    <a:pt x="122409" y="44276"/>
                    <a:pt x="247660" y="71978"/>
                    <a:pt x="378356" y="73161"/>
                  </a:cubicBezTo>
                  <a:cubicBezTo>
                    <a:pt x="509052" y="74345"/>
                    <a:pt x="634302" y="47354"/>
                    <a:pt x="757185" y="4735"/>
                  </a:cubicBezTo>
                  <a:close/>
                </a:path>
              </a:pathLst>
            </a:custGeom>
            <a:solidFill>
              <a:srgbClr val="CDCDCD"/>
            </a:solidFill>
            <a:ln w="236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893E2AB-F099-4448-9593-F807DD105C8B}"/>
                </a:ext>
              </a:extLst>
            </p:cNvPr>
            <p:cNvSpPr/>
            <p:nvPr/>
          </p:nvSpPr>
          <p:spPr>
            <a:xfrm>
              <a:off x="221361" y="4579249"/>
              <a:ext cx="1405073" cy="202008"/>
            </a:xfrm>
            <a:custGeom>
              <a:avLst/>
              <a:gdLst>
                <a:gd name="connsiteX0" fmla="*/ 747714 w 747714"/>
                <a:gd name="connsiteY0" fmla="*/ 4262 h 107499"/>
                <a:gd name="connsiteX1" fmla="*/ 733271 w 747714"/>
                <a:gd name="connsiteY1" fmla="*/ 18941 h 107499"/>
                <a:gd name="connsiteX2" fmla="*/ 549302 w 747714"/>
                <a:gd name="connsiteY2" fmla="*/ 88788 h 107499"/>
                <a:gd name="connsiteX3" fmla="*/ 387590 w 747714"/>
                <a:gd name="connsiteY3" fmla="*/ 107493 h 107499"/>
                <a:gd name="connsiteX4" fmla="*/ 159108 w 747714"/>
                <a:gd name="connsiteY4" fmla="*/ 72924 h 107499"/>
                <a:gd name="connsiteX5" fmla="*/ 12075 w 747714"/>
                <a:gd name="connsiteY5" fmla="*/ 11838 h 107499"/>
                <a:gd name="connsiteX6" fmla="*/ 0 w 747714"/>
                <a:gd name="connsiteY6" fmla="*/ 0 h 107499"/>
                <a:gd name="connsiteX7" fmla="*/ 747714 w 747714"/>
                <a:gd name="connsiteY7" fmla="*/ 4262 h 10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714" h="107499">
                  <a:moveTo>
                    <a:pt x="747714" y="4262"/>
                  </a:moveTo>
                  <a:cubicBezTo>
                    <a:pt x="745347" y="13022"/>
                    <a:pt x="738954" y="15627"/>
                    <a:pt x="733271" y="18941"/>
                  </a:cubicBezTo>
                  <a:cubicBezTo>
                    <a:pt x="675973" y="52562"/>
                    <a:pt x="613703" y="73398"/>
                    <a:pt x="549302" y="88788"/>
                  </a:cubicBezTo>
                  <a:cubicBezTo>
                    <a:pt x="496029" y="101574"/>
                    <a:pt x="442046" y="107730"/>
                    <a:pt x="387590" y="107493"/>
                  </a:cubicBezTo>
                  <a:cubicBezTo>
                    <a:pt x="309930" y="107019"/>
                    <a:pt x="233690" y="95654"/>
                    <a:pt x="159108" y="72924"/>
                  </a:cubicBezTo>
                  <a:cubicBezTo>
                    <a:pt x="107966" y="57298"/>
                    <a:pt x="58245" y="38593"/>
                    <a:pt x="12075" y="11838"/>
                  </a:cubicBezTo>
                  <a:cubicBezTo>
                    <a:pt x="7577" y="9234"/>
                    <a:pt x="2368" y="7103"/>
                    <a:pt x="0" y="0"/>
                  </a:cubicBezTo>
                  <a:cubicBezTo>
                    <a:pt x="248607" y="96601"/>
                    <a:pt x="497450" y="100153"/>
                    <a:pt x="747714" y="4262"/>
                  </a:cubicBezTo>
                  <a:close/>
                </a:path>
              </a:pathLst>
            </a:custGeom>
            <a:solidFill>
              <a:srgbClr val="CDCDCD"/>
            </a:solidFill>
            <a:ln w="236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23088B8-E206-4B0C-834C-8EC467885B9F}"/>
                </a:ext>
              </a:extLst>
            </p:cNvPr>
            <p:cNvSpPr/>
            <p:nvPr/>
          </p:nvSpPr>
          <p:spPr>
            <a:xfrm>
              <a:off x="240492" y="4779020"/>
              <a:ext cx="1347232" cy="204368"/>
            </a:xfrm>
            <a:custGeom>
              <a:avLst/>
              <a:gdLst>
                <a:gd name="connsiteX0" fmla="*/ 1421 w 716934"/>
                <a:gd name="connsiteY0" fmla="*/ 0 h 108755"/>
                <a:gd name="connsiteX1" fmla="*/ 716934 w 716934"/>
                <a:gd name="connsiteY1" fmla="*/ 3315 h 108755"/>
                <a:gd name="connsiteX2" fmla="*/ 704386 w 716934"/>
                <a:gd name="connsiteY2" fmla="*/ 18704 h 108755"/>
                <a:gd name="connsiteX3" fmla="*/ 555932 w 716934"/>
                <a:gd name="connsiteY3" fmla="*/ 82158 h 108755"/>
                <a:gd name="connsiteX4" fmla="*/ 349233 w 716934"/>
                <a:gd name="connsiteY4" fmla="*/ 108203 h 108755"/>
                <a:gd name="connsiteX5" fmla="*/ 19415 w 716934"/>
                <a:gd name="connsiteY5" fmla="*/ 17284 h 108755"/>
                <a:gd name="connsiteX6" fmla="*/ 0 w 716934"/>
                <a:gd name="connsiteY6" fmla="*/ 4735 h 108755"/>
                <a:gd name="connsiteX7" fmla="*/ 1421 w 716934"/>
                <a:gd name="connsiteY7" fmla="*/ 0 h 10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34" h="108755">
                  <a:moveTo>
                    <a:pt x="1421" y="0"/>
                  </a:moveTo>
                  <a:cubicBezTo>
                    <a:pt x="238662" y="97785"/>
                    <a:pt x="476378" y="101337"/>
                    <a:pt x="716934" y="3315"/>
                  </a:cubicBezTo>
                  <a:cubicBezTo>
                    <a:pt x="714093" y="13732"/>
                    <a:pt x="708647" y="16100"/>
                    <a:pt x="704386" y="18704"/>
                  </a:cubicBezTo>
                  <a:cubicBezTo>
                    <a:pt x="658216" y="47590"/>
                    <a:pt x="608021" y="67242"/>
                    <a:pt x="555932" y="82158"/>
                  </a:cubicBezTo>
                  <a:cubicBezTo>
                    <a:pt x="488216" y="101337"/>
                    <a:pt x="419317" y="111281"/>
                    <a:pt x="349233" y="108203"/>
                  </a:cubicBezTo>
                  <a:cubicBezTo>
                    <a:pt x="232506" y="102994"/>
                    <a:pt x="121936" y="74345"/>
                    <a:pt x="19415" y="17284"/>
                  </a:cubicBezTo>
                  <a:cubicBezTo>
                    <a:pt x="12785" y="13496"/>
                    <a:pt x="6393" y="8760"/>
                    <a:pt x="0" y="4735"/>
                  </a:cubicBezTo>
                  <a:cubicBezTo>
                    <a:pt x="237" y="3078"/>
                    <a:pt x="710" y="1421"/>
                    <a:pt x="1421" y="0"/>
                  </a:cubicBezTo>
                  <a:close/>
                </a:path>
              </a:pathLst>
            </a:custGeom>
            <a:solidFill>
              <a:srgbClr val="CDCDCD"/>
            </a:solidFill>
            <a:ln w="236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0B68078-DF9A-42D7-9D4C-BD951557432C}"/>
                </a:ext>
              </a:extLst>
            </p:cNvPr>
            <p:cNvSpPr/>
            <p:nvPr/>
          </p:nvSpPr>
          <p:spPr>
            <a:xfrm>
              <a:off x="325917" y="5021106"/>
              <a:ext cx="1176381" cy="198035"/>
            </a:xfrm>
            <a:custGeom>
              <a:avLst/>
              <a:gdLst>
                <a:gd name="connsiteX0" fmla="*/ 626015 w 626015"/>
                <a:gd name="connsiteY0" fmla="*/ 6368 h 105385"/>
                <a:gd name="connsiteX1" fmla="*/ 343551 w 626015"/>
                <a:gd name="connsiteY1" fmla="*/ 104863 h 105385"/>
                <a:gd name="connsiteX2" fmla="*/ 0 w 626015"/>
                <a:gd name="connsiteY2" fmla="*/ 449 h 105385"/>
                <a:gd name="connsiteX3" fmla="*/ 15627 w 626015"/>
                <a:gd name="connsiteY3" fmla="*/ 4237 h 105385"/>
                <a:gd name="connsiteX4" fmla="*/ 219247 w 626015"/>
                <a:gd name="connsiteY4" fmla="*/ 64613 h 105385"/>
                <a:gd name="connsiteX5" fmla="*/ 510709 w 626015"/>
                <a:gd name="connsiteY5" fmla="*/ 44014 h 105385"/>
                <a:gd name="connsiteX6" fmla="*/ 609678 w 626015"/>
                <a:gd name="connsiteY6" fmla="*/ 8262 h 105385"/>
                <a:gd name="connsiteX7" fmla="*/ 626015 w 626015"/>
                <a:gd name="connsiteY7" fmla="*/ 6368 h 10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15" h="105385">
                  <a:moveTo>
                    <a:pt x="626015" y="6368"/>
                  </a:moveTo>
                  <a:cubicBezTo>
                    <a:pt x="542436" y="69111"/>
                    <a:pt x="447255" y="99654"/>
                    <a:pt x="343551" y="104863"/>
                  </a:cubicBezTo>
                  <a:cubicBezTo>
                    <a:pt x="193203" y="112203"/>
                    <a:pt x="39304" y="40462"/>
                    <a:pt x="0" y="449"/>
                  </a:cubicBezTo>
                  <a:cubicBezTo>
                    <a:pt x="6393" y="-1209"/>
                    <a:pt x="11128" y="2106"/>
                    <a:pt x="15627" y="4237"/>
                  </a:cubicBezTo>
                  <a:cubicBezTo>
                    <a:pt x="80975" y="33122"/>
                    <a:pt x="148454" y="53958"/>
                    <a:pt x="219247" y="64613"/>
                  </a:cubicBezTo>
                  <a:cubicBezTo>
                    <a:pt x="317980" y="79529"/>
                    <a:pt x="415055" y="71716"/>
                    <a:pt x="510709" y="44014"/>
                  </a:cubicBezTo>
                  <a:cubicBezTo>
                    <a:pt x="544567" y="34306"/>
                    <a:pt x="577004" y="21284"/>
                    <a:pt x="609678" y="8262"/>
                  </a:cubicBezTo>
                  <a:cubicBezTo>
                    <a:pt x="614650" y="6368"/>
                    <a:pt x="619386" y="3290"/>
                    <a:pt x="626015" y="6368"/>
                  </a:cubicBezTo>
                  <a:close/>
                </a:path>
              </a:pathLst>
            </a:custGeom>
            <a:solidFill>
              <a:srgbClr val="CDCDCD"/>
            </a:solidFill>
            <a:ln w="236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6C3237A-E797-40B9-A3A6-9BD143304243}"/>
                </a:ext>
              </a:extLst>
            </p:cNvPr>
            <p:cNvSpPr/>
            <p:nvPr/>
          </p:nvSpPr>
          <p:spPr>
            <a:xfrm>
              <a:off x="366849" y="3763257"/>
              <a:ext cx="1137672" cy="200089"/>
            </a:xfrm>
            <a:custGeom>
              <a:avLst/>
              <a:gdLst>
                <a:gd name="connsiteX0" fmla="*/ 605416 w 605416"/>
                <a:gd name="connsiteY0" fmla="*/ 8997 h 106478"/>
                <a:gd name="connsiteX1" fmla="*/ 321531 w 605416"/>
                <a:gd name="connsiteY1" fmla="*/ 106309 h 106478"/>
                <a:gd name="connsiteX2" fmla="*/ 0 w 605416"/>
                <a:gd name="connsiteY2" fmla="*/ 0 h 106478"/>
                <a:gd name="connsiteX3" fmla="*/ 300932 w 605416"/>
                <a:gd name="connsiteY3" fmla="*/ 73398 h 106478"/>
                <a:gd name="connsiteX4" fmla="*/ 603522 w 605416"/>
                <a:gd name="connsiteY4" fmla="*/ 2841 h 106478"/>
                <a:gd name="connsiteX5" fmla="*/ 605416 w 605416"/>
                <a:gd name="connsiteY5" fmla="*/ 8997 h 1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416" h="106478">
                  <a:moveTo>
                    <a:pt x="605416" y="8997"/>
                  </a:moveTo>
                  <a:cubicBezTo>
                    <a:pt x="521837" y="72451"/>
                    <a:pt x="425946" y="103231"/>
                    <a:pt x="321531" y="106309"/>
                  </a:cubicBezTo>
                  <a:cubicBezTo>
                    <a:pt x="190835" y="110097"/>
                    <a:pt x="50432" y="49721"/>
                    <a:pt x="0" y="0"/>
                  </a:cubicBezTo>
                  <a:cubicBezTo>
                    <a:pt x="95654" y="43802"/>
                    <a:pt x="195334" y="72214"/>
                    <a:pt x="300932" y="73398"/>
                  </a:cubicBezTo>
                  <a:cubicBezTo>
                    <a:pt x="407241" y="74582"/>
                    <a:pt x="507394" y="47354"/>
                    <a:pt x="603522" y="2841"/>
                  </a:cubicBezTo>
                  <a:cubicBezTo>
                    <a:pt x="604233" y="4735"/>
                    <a:pt x="604706" y="6866"/>
                    <a:pt x="605416" y="8997"/>
                  </a:cubicBezTo>
                  <a:close/>
                </a:path>
              </a:pathLst>
            </a:custGeom>
            <a:solidFill>
              <a:srgbClr val="CDCDCD"/>
            </a:solidFill>
            <a:ln w="236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BFB7100-180E-4453-9ACB-B1E5220F4B69}"/>
                </a:ext>
              </a:extLst>
            </p:cNvPr>
            <p:cNvSpPr/>
            <p:nvPr/>
          </p:nvSpPr>
          <p:spPr>
            <a:xfrm>
              <a:off x="434034" y="3504311"/>
              <a:ext cx="976164" cy="203556"/>
            </a:xfrm>
            <a:custGeom>
              <a:avLst/>
              <a:gdLst>
                <a:gd name="connsiteX0" fmla="*/ 0 w 519469"/>
                <a:gd name="connsiteY0" fmla="*/ 0 h 108323"/>
                <a:gd name="connsiteX1" fmla="*/ 519469 w 519469"/>
                <a:gd name="connsiteY1" fmla="*/ 6156 h 108323"/>
                <a:gd name="connsiteX2" fmla="*/ 503606 w 519469"/>
                <a:gd name="connsiteY2" fmla="*/ 26755 h 108323"/>
                <a:gd name="connsiteX3" fmla="*/ 297144 w 519469"/>
                <a:gd name="connsiteY3" fmla="*/ 107256 h 108323"/>
                <a:gd name="connsiteX4" fmla="*/ 11128 w 519469"/>
                <a:gd name="connsiteY4" fmla="*/ 15627 h 108323"/>
                <a:gd name="connsiteX5" fmla="*/ 0 w 519469"/>
                <a:gd name="connsiteY5" fmla="*/ 0 h 1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9" h="108323">
                  <a:moveTo>
                    <a:pt x="0" y="0"/>
                  </a:moveTo>
                  <a:cubicBezTo>
                    <a:pt x="173788" y="97785"/>
                    <a:pt x="346155" y="101574"/>
                    <a:pt x="519469" y="6156"/>
                  </a:cubicBezTo>
                  <a:cubicBezTo>
                    <a:pt x="517102" y="16811"/>
                    <a:pt x="509999" y="21783"/>
                    <a:pt x="503606" y="26755"/>
                  </a:cubicBezTo>
                  <a:cubicBezTo>
                    <a:pt x="442520" y="72925"/>
                    <a:pt x="374094" y="101574"/>
                    <a:pt x="297144" y="107256"/>
                  </a:cubicBezTo>
                  <a:cubicBezTo>
                    <a:pt x="189651" y="115069"/>
                    <a:pt x="95891" y="79554"/>
                    <a:pt x="11128" y="15627"/>
                  </a:cubicBezTo>
                  <a:cubicBezTo>
                    <a:pt x="7340" y="12786"/>
                    <a:pt x="2841" y="9708"/>
                    <a:pt x="0" y="0"/>
                  </a:cubicBezTo>
                  <a:close/>
                </a:path>
              </a:pathLst>
            </a:custGeom>
            <a:solidFill>
              <a:srgbClr val="CDCDCD"/>
            </a:solidFill>
            <a:ln w="236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339AB74-7FB6-46C3-A6E6-330A05262077}"/>
                </a:ext>
              </a:extLst>
            </p:cNvPr>
            <p:cNvSpPr/>
            <p:nvPr/>
          </p:nvSpPr>
          <p:spPr>
            <a:xfrm>
              <a:off x="1918299" y="3803549"/>
              <a:ext cx="91143" cy="238196"/>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rgbClr val="C0C0C0"/>
            </a:solidFill>
            <a:ln w="236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0CFCC4B-7B83-438B-AA1B-D1DA0F06ADBB}"/>
                </a:ext>
              </a:extLst>
            </p:cNvPr>
            <p:cNvSpPr/>
            <p:nvPr/>
          </p:nvSpPr>
          <p:spPr>
            <a:xfrm>
              <a:off x="1949818" y="2024045"/>
              <a:ext cx="734427" cy="1960867"/>
            </a:xfrm>
            <a:custGeom>
              <a:avLst/>
              <a:gdLst>
                <a:gd name="connsiteX0" fmla="*/ 191584 w 390828"/>
                <a:gd name="connsiteY0" fmla="*/ 735639 h 1043482"/>
                <a:gd name="connsiteX1" fmla="*/ 293868 w 390828"/>
                <a:gd name="connsiteY1" fmla="*/ 442520 h 1043482"/>
                <a:gd name="connsiteX2" fmla="*/ 390706 w 390828"/>
                <a:gd name="connsiteY2" fmla="*/ 47354 h 1043482"/>
                <a:gd name="connsiteX3" fmla="*/ 376736 w 390828"/>
                <a:gd name="connsiteY3" fmla="*/ 0 h 1043482"/>
                <a:gd name="connsiteX4" fmla="*/ 254564 w 390828"/>
                <a:gd name="connsiteY4" fmla="*/ 468801 h 1043482"/>
                <a:gd name="connsiteX5" fmla="*/ 88116 w 390828"/>
                <a:gd name="connsiteY5" fmla="*/ 858285 h 1043482"/>
                <a:gd name="connsiteX6" fmla="*/ 18980 w 390828"/>
                <a:gd name="connsiteY6" fmla="*/ 968619 h 1043482"/>
                <a:gd name="connsiteX7" fmla="*/ 38 w 390828"/>
                <a:gd name="connsiteY7" fmla="*/ 1008633 h 1043482"/>
                <a:gd name="connsiteX8" fmla="*/ 26556 w 390828"/>
                <a:gd name="connsiteY8" fmla="*/ 1032309 h 1043482"/>
                <a:gd name="connsiteX9" fmla="*/ 124105 w 390828"/>
                <a:gd name="connsiteY9" fmla="*/ 1039886 h 1043482"/>
                <a:gd name="connsiteX10" fmla="*/ 252433 w 390828"/>
                <a:gd name="connsiteY10" fmla="*/ 981404 h 1043482"/>
                <a:gd name="connsiteX11" fmla="*/ 254564 w 390828"/>
                <a:gd name="connsiteY11" fmla="*/ 938076 h 1043482"/>
                <a:gd name="connsiteX12" fmla="*/ 147545 w 390828"/>
                <a:gd name="connsiteY12" fmla="*/ 990875 h 1043482"/>
                <a:gd name="connsiteX13" fmla="*/ 88353 w 390828"/>
                <a:gd name="connsiteY13" fmla="*/ 1005555 h 1043482"/>
                <a:gd name="connsiteX14" fmla="*/ 66333 w 390828"/>
                <a:gd name="connsiteY14" fmla="*/ 972644 h 1043482"/>
                <a:gd name="connsiteX15" fmla="*/ 191584 w 390828"/>
                <a:gd name="connsiteY15" fmla="*/ 735639 h 10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828" h="1043482">
                  <a:moveTo>
                    <a:pt x="191584" y="735639"/>
                  </a:moveTo>
                  <a:cubicBezTo>
                    <a:pt x="239174" y="642589"/>
                    <a:pt x="272322" y="544804"/>
                    <a:pt x="293868" y="442520"/>
                  </a:cubicBezTo>
                  <a:cubicBezTo>
                    <a:pt x="309021" y="371489"/>
                    <a:pt x="394494" y="58719"/>
                    <a:pt x="390706" y="47354"/>
                  </a:cubicBezTo>
                  <a:cubicBezTo>
                    <a:pt x="382656" y="35515"/>
                    <a:pt x="379814" y="1894"/>
                    <a:pt x="376736" y="0"/>
                  </a:cubicBezTo>
                  <a:cubicBezTo>
                    <a:pt x="350929" y="26281"/>
                    <a:pt x="273269" y="407005"/>
                    <a:pt x="254564" y="468801"/>
                  </a:cubicBezTo>
                  <a:cubicBezTo>
                    <a:pt x="212419" y="609205"/>
                    <a:pt x="164355" y="732087"/>
                    <a:pt x="88116" y="858285"/>
                  </a:cubicBezTo>
                  <a:cubicBezTo>
                    <a:pt x="87406" y="859232"/>
                    <a:pt x="42420" y="938549"/>
                    <a:pt x="18980" y="968619"/>
                  </a:cubicBezTo>
                  <a:cubicBezTo>
                    <a:pt x="3353" y="986140"/>
                    <a:pt x="-435" y="996794"/>
                    <a:pt x="38" y="1008633"/>
                  </a:cubicBezTo>
                  <a:cubicBezTo>
                    <a:pt x="275" y="1022602"/>
                    <a:pt x="5721" y="1020945"/>
                    <a:pt x="26556" y="1032309"/>
                  </a:cubicBezTo>
                  <a:cubicBezTo>
                    <a:pt x="58283" y="1044385"/>
                    <a:pt x="90957" y="1046279"/>
                    <a:pt x="124105" y="1039886"/>
                  </a:cubicBezTo>
                  <a:cubicBezTo>
                    <a:pt x="182587" y="1023786"/>
                    <a:pt x="227809" y="997741"/>
                    <a:pt x="252433" y="981404"/>
                  </a:cubicBezTo>
                  <a:cubicBezTo>
                    <a:pt x="261904" y="974064"/>
                    <a:pt x="273979" y="934051"/>
                    <a:pt x="254564" y="938076"/>
                  </a:cubicBezTo>
                  <a:cubicBezTo>
                    <a:pt x="225915" y="947073"/>
                    <a:pt x="173116" y="976669"/>
                    <a:pt x="147545" y="990875"/>
                  </a:cubicBezTo>
                  <a:cubicBezTo>
                    <a:pt x="137837" y="996321"/>
                    <a:pt x="104216" y="1003661"/>
                    <a:pt x="88353" y="1005555"/>
                  </a:cubicBezTo>
                  <a:cubicBezTo>
                    <a:pt x="64913" y="1008396"/>
                    <a:pt x="62308" y="988507"/>
                    <a:pt x="66333" y="972644"/>
                  </a:cubicBezTo>
                  <a:cubicBezTo>
                    <a:pt x="75331" y="954413"/>
                    <a:pt x="161514" y="794594"/>
                    <a:pt x="191584" y="735639"/>
                  </a:cubicBezTo>
                  <a:close/>
                </a:path>
              </a:pathLst>
            </a:custGeom>
            <a:solidFill>
              <a:srgbClr val="FEFEFE"/>
            </a:solidFill>
            <a:ln w="2363" cap="flat">
              <a:noFill/>
              <a:prstDash val="solid"/>
              <a:miter/>
            </a:ln>
          </p:spPr>
          <p:txBody>
            <a:bodyPr rtlCol="0" anchor="ctr"/>
            <a:lstStyle/>
            <a:p>
              <a:endParaRPr lang="en-US"/>
            </a:p>
          </p:txBody>
        </p:sp>
      </p:grpSp>
    </p:spTree>
    <p:extLst>
      <p:ext uri="{BB962C8B-B14F-4D97-AF65-F5344CB8AC3E}">
        <p14:creationId xmlns:p14="http://schemas.microsoft.com/office/powerpoint/2010/main" val="37823200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8" hasCustomPrompt="1"/>
          </p:nvPr>
        </p:nvSpPr>
        <p:spPr>
          <a:xfrm>
            <a:off x="3439889" y="1"/>
            <a:ext cx="2520000" cy="47251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6" name="Picture Placeholder 2"/>
          <p:cNvSpPr>
            <a:spLocks noGrp="1"/>
          </p:cNvSpPr>
          <p:nvPr>
            <p:ph type="pic" idx="19" hasCustomPrompt="1"/>
          </p:nvPr>
        </p:nvSpPr>
        <p:spPr>
          <a:xfrm>
            <a:off x="6235774" y="692696"/>
            <a:ext cx="2520000" cy="616530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407708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866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851970-6E29-4DD3-9F5E-8C7E24CF843B}"/>
              </a:ext>
            </a:extLst>
          </p:cNvPr>
          <p:cNvSpPr/>
          <p:nvPr userDrawn="1"/>
        </p:nvSpPr>
        <p:spPr>
          <a:xfrm>
            <a:off x="-155643" y="5822933"/>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nvGrpSpPr>
          <p:cNvPr id="3" name="Group 2">
            <a:extLst>
              <a:ext uri="{FF2B5EF4-FFF2-40B4-BE49-F238E27FC236}">
                <a16:creationId xmlns:a16="http://schemas.microsoft.com/office/drawing/2014/main" id="{72D74ACB-A22B-4507-B17C-22FF45CBE75F}"/>
              </a:ext>
            </a:extLst>
          </p:cNvPr>
          <p:cNvGrpSpPr/>
          <p:nvPr userDrawn="1"/>
        </p:nvGrpSpPr>
        <p:grpSpPr>
          <a:xfrm>
            <a:off x="738218" y="2966940"/>
            <a:ext cx="5597327" cy="3075352"/>
            <a:chOff x="-548507" y="477868"/>
            <a:chExt cx="11570449" cy="6357177"/>
          </a:xfrm>
        </p:grpSpPr>
        <p:sp>
          <p:nvSpPr>
            <p:cNvPr id="4" name="Freeform: Shape 3">
              <a:extLst>
                <a:ext uri="{FF2B5EF4-FFF2-40B4-BE49-F238E27FC236}">
                  <a16:creationId xmlns:a16="http://schemas.microsoft.com/office/drawing/2014/main" id="{5A849B21-CE15-4FB9-9661-76002FE3FB6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a16="http://schemas.microsoft.com/office/drawing/2014/main" id="{ABBADD96-8742-47E9-ADBF-966AF6C2A88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a16="http://schemas.microsoft.com/office/drawing/2014/main" id="{784A9D00-91F0-4D80-A859-DDF02D71AA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a16="http://schemas.microsoft.com/office/drawing/2014/main" id="{C31B7BAF-937A-4CEF-827A-FDF7B177430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solidFill>
                  <a:prstClr val="black"/>
                </a:solidFill>
              </a:endParaRPr>
            </a:p>
          </p:txBody>
        </p:sp>
        <p:sp>
          <p:nvSpPr>
            <p:cNvPr id="8" name="Freeform: Shape 7">
              <a:extLst>
                <a:ext uri="{FF2B5EF4-FFF2-40B4-BE49-F238E27FC236}">
                  <a16:creationId xmlns:a16="http://schemas.microsoft.com/office/drawing/2014/main" id="{3E3FD438-8B5C-47BC-96ED-07C3FD4A617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solidFill>
                  <a:prstClr val="black"/>
                </a:solidFill>
              </a:endParaRPr>
            </a:p>
          </p:txBody>
        </p:sp>
        <p:grpSp>
          <p:nvGrpSpPr>
            <p:cNvPr id="9" name="Group 8">
              <a:extLst>
                <a:ext uri="{FF2B5EF4-FFF2-40B4-BE49-F238E27FC236}">
                  <a16:creationId xmlns:a16="http://schemas.microsoft.com/office/drawing/2014/main" id="{638E8840-2F16-451C-890B-8F89FA42FB9D}"/>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a16="http://schemas.microsoft.com/office/drawing/2014/main" id="{25FA2B39-D875-4EB6-A923-3D5766DB217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Rounded Corners 14">
                <a:extLst>
                  <a:ext uri="{FF2B5EF4-FFF2-40B4-BE49-F238E27FC236}">
                    <a16:creationId xmlns:a16="http://schemas.microsoft.com/office/drawing/2014/main" id="{02B39FDC-540A-4462-832F-2F4170327FD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9">
              <a:extLst>
                <a:ext uri="{FF2B5EF4-FFF2-40B4-BE49-F238E27FC236}">
                  <a16:creationId xmlns:a16="http://schemas.microsoft.com/office/drawing/2014/main" id="{2BF5FC40-BAB3-44E6-A76F-4449B55EF7CA}"/>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a16="http://schemas.microsoft.com/office/drawing/2014/main" id="{B078A552-7F6D-4C12-9A77-AC4C01B3362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Rounded Corners 12">
                <a:extLst>
                  <a:ext uri="{FF2B5EF4-FFF2-40B4-BE49-F238E27FC236}">
                    <a16:creationId xmlns:a16="http://schemas.microsoft.com/office/drawing/2014/main" id="{935F7417-B7FC-401C-A1CC-37FA6D3255DF}"/>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Freeform: Shape 10">
              <a:extLst>
                <a:ext uri="{FF2B5EF4-FFF2-40B4-BE49-F238E27FC236}">
                  <a16:creationId xmlns:a16="http://schemas.microsoft.com/office/drawing/2014/main" id="{8FC33F70-49EE-460F-907B-11B885588A9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prstClr val="black"/>
                </a:solidFill>
              </a:endParaRPr>
            </a:p>
          </p:txBody>
        </p:sp>
      </p:grpSp>
      <p:sp>
        <p:nvSpPr>
          <p:cNvPr id="16" name="Picture Placeholder 2">
            <a:extLst>
              <a:ext uri="{FF2B5EF4-FFF2-40B4-BE49-F238E27FC236}">
                <a16:creationId xmlns:a16="http://schemas.microsoft.com/office/drawing/2014/main" id="{4B47D62F-D77B-4B0E-A65D-EA92E6B01EF5}"/>
              </a:ext>
            </a:extLst>
          </p:cNvPr>
          <p:cNvSpPr>
            <a:spLocks noGrp="1"/>
          </p:cNvSpPr>
          <p:nvPr>
            <p:ph type="pic" idx="11" hasCustomPrompt="1"/>
          </p:nvPr>
        </p:nvSpPr>
        <p:spPr>
          <a:xfrm>
            <a:off x="1460973" y="3139665"/>
            <a:ext cx="4145457" cy="24896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17" name="Text Placeholder 9">
            <a:extLst>
              <a:ext uri="{FF2B5EF4-FFF2-40B4-BE49-F238E27FC236}">
                <a16:creationId xmlns:a16="http://schemas.microsoft.com/office/drawing/2014/main" id="{3AD81A65-D555-49BE-8D52-7F50625BF1A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29518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560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1"/>
        </a:solidFill>
        <a:effectLst/>
      </p:bgPr>
    </p:bg>
    <p:spTree>
      <p:nvGrpSpPr>
        <p:cNvPr id="1" name=""/>
        <p:cNvGrpSpPr/>
        <p:nvPr/>
      </p:nvGrpSpPr>
      <p:grpSpPr>
        <a:xfrm>
          <a:off x="0" y="0"/>
          <a:ext cx="0" cy="0"/>
          <a:chOff x="0" y="0"/>
          <a:chExt cx="0" cy="0"/>
        </a:xfrm>
      </p:grpSpPr>
      <p:grpSp>
        <p:nvGrpSpPr>
          <p:cNvPr id="634" name="Group 633">
            <a:extLst>
              <a:ext uri="{FF2B5EF4-FFF2-40B4-BE49-F238E27FC236}">
                <a16:creationId xmlns:a16="http://schemas.microsoft.com/office/drawing/2014/main" id="{AAEE2BD1-B8F7-479D-941B-7C91AF788893}"/>
              </a:ext>
            </a:extLst>
          </p:cNvPr>
          <p:cNvGrpSpPr/>
          <p:nvPr userDrawn="1"/>
        </p:nvGrpSpPr>
        <p:grpSpPr>
          <a:xfrm>
            <a:off x="-266651" y="244950"/>
            <a:ext cx="12743631" cy="6344328"/>
            <a:chOff x="-266651" y="244950"/>
            <a:chExt cx="12743631" cy="6344328"/>
          </a:xfrm>
          <a:solidFill>
            <a:schemeClr val="bg1">
              <a:alpha val="10000"/>
            </a:schemeClr>
          </a:solidFill>
        </p:grpSpPr>
        <p:grpSp>
          <p:nvGrpSpPr>
            <p:cNvPr id="13" name="Group 12">
              <a:extLst>
                <a:ext uri="{FF2B5EF4-FFF2-40B4-BE49-F238E27FC236}">
                  <a16:creationId xmlns:a16="http://schemas.microsoft.com/office/drawing/2014/main" id="{830C1C8E-FDE2-439F-80D9-FB4D6EE1615F}"/>
                </a:ext>
              </a:extLst>
            </p:cNvPr>
            <p:cNvGrpSpPr/>
            <p:nvPr userDrawn="1"/>
          </p:nvGrpSpPr>
          <p:grpSpPr>
            <a:xfrm>
              <a:off x="268040" y="244950"/>
              <a:ext cx="765126" cy="964518"/>
              <a:chOff x="6804248" y="2144238"/>
              <a:chExt cx="1305367" cy="1645545"/>
            </a:xfrm>
            <a:grpFill/>
          </p:grpSpPr>
          <p:sp>
            <p:nvSpPr>
              <p:cNvPr id="14" name="Oval 1">
                <a:extLst>
                  <a:ext uri="{FF2B5EF4-FFF2-40B4-BE49-F238E27FC236}">
                    <a16:creationId xmlns:a16="http://schemas.microsoft.com/office/drawing/2014/main" id="{FA9A91F6-421C-410C-BB90-DE3EE2BF2FD4}"/>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5" name="Oval 1">
                <a:extLst>
                  <a:ext uri="{FF2B5EF4-FFF2-40B4-BE49-F238E27FC236}">
                    <a16:creationId xmlns:a16="http://schemas.microsoft.com/office/drawing/2014/main" id="{183E29A1-4F71-4814-944E-0CE8B235063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6" name="Oval 1">
                <a:extLst>
                  <a:ext uri="{FF2B5EF4-FFF2-40B4-BE49-F238E27FC236}">
                    <a16:creationId xmlns:a16="http://schemas.microsoft.com/office/drawing/2014/main" id="{22B4A808-26CE-4C92-9ACB-ACD71BFB388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7" name="Oval 1">
                <a:extLst>
                  <a:ext uri="{FF2B5EF4-FFF2-40B4-BE49-F238E27FC236}">
                    <a16:creationId xmlns:a16="http://schemas.microsoft.com/office/drawing/2014/main" id="{41392400-9AAD-4D35-BF1F-E4C93B95824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8" name="Oval 1">
                <a:extLst>
                  <a:ext uri="{FF2B5EF4-FFF2-40B4-BE49-F238E27FC236}">
                    <a16:creationId xmlns:a16="http://schemas.microsoft.com/office/drawing/2014/main" id="{EAE676CF-D694-4B09-AB1C-F61E459071A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9" name="Oval 1">
                <a:extLst>
                  <a:ext uri="{FF2B5EF4-FFF2-40B4-BE49-F238E27FC236}">
                    <a16:creationId xmlns:a16="http://schemas.microsoft.com/office/drawing/2014/main" id="{7CB33FEB-A4DE-4217-A530-751C069A217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0" name="Oval 1">
                <a:extLst>
                  <a:ext uri="{FF2B5EF4-FFF2-40B4-BE49-F238E27FC236}">
                    <a16:creationId xmlns:a16="http://schemas.microsoft.com/office/drawing/2014/main" id="{4B19AB9F-8557-44A9-B946-8DEF220BA2E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21" name="Group 20">
              <a:extLst>
                <a:ext uri="{FF2B5EF4-FFF2-40B4-BE49-F238E27FC236}">
                  <a16:creationId xmlns:a16="http://schemas.microsoft.com/office/drawing/2014/main" id="{E038E5BD-FD77-47D0-867B-755250C4655D}"/>
                </a:ext>
              </a:extLst>
            </p:cNvPr>
            <p:cNvGrpSpPr/>
            <p:nvPr userDrawn="1"/>
          </p:nvGrpSpPr>
          <p:grpSpPr>
            <a:xfrm>
              <a:off x="1356995" y="244950"/>
              <a:ext cx="765126" cy="964518"/>
              <a:chOff x="6804248" y="2144238"/>
              <a:chExt cx="1305367" cy="1645545"/>
            </a:xfrm>
            <a:grpFill/>
          </p:grpSpPr>
          <p:sp>
            <p:nvSpPr>
              <p:cNvPr id="22" name="Oval 1">
                <a:extLst>
                  <a:ext uri="{FF2B5EF4-FFF2-40B4-BE49-F238E27FC236}">
                    <a16:creationId xmlns:a16="http://schemas.microsoft.com/office/drawing/2014/main" id="{CE071054-DE68-4EEC-9C32-479F3AC5A839}"/>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3" name="Oval 1">
                <a:extLst>
                  <a:ext uri="{FF2B5EF4-FFF2-40B4-BE49-F238E27FC236}">
                    <a16:creationId xmlns:a16="http://schemas.microsoft.com/office/drawing/2014/main" id="{97FD0A8C-095E-4889-8E17-2F169A5C5AE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4" name="Oval 1">
                <a:extLst>
                  <a:ext uri="{FF2B5EF4-FFF2-40B4-BE49-F238E27FC236}">
                    <a16:creationId xmlns:a16="http://schemas.microsoft.com/office/drawing/2014/main" id="{B5AA2E8E-879B-491C-A99E-CADE9D41C92C}"/>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5" name="Oval 1">
                <a:extLst>
                  <a:ext uri="{FF2B5EF4-FFF2-40B4-BE49-F238E27FC236}">
                    <a16:creationId xmlns:a16="http://schemas.microsoft.com/office/drawing/2014/main" id="{A8CA4394-EBE4-464C-9A0C-1CB3EF2AD0F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6" name="Oval 1">
                <a:extLst>
                  <a:ext uri="{FF2B5EF4-FFF2-40B4-BE49-F238E27FC236}">
                    <a16:creationId xmlns:a16="http://schemas.microsoft.com/office/drawing/2014/main" id="{03D3766E-6E4C-4E7B-8444-93C433906C7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7" name="Oval 1">
                <a:extLst>
                  <a:ext uri="{FF2B5EF4-FFF2-40B4-BE49-F238E27FC236}">
                    <a16:creationId xmlns:a16="http://schemas.microsoft.com/office/drawing/2014/main" id="{198B9FBA-996D-4A14-ABE1-B536C25E3A3B}"/>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8" name="Oval 1">
                <a:extLst>
                  <a:ext uri="{FF2B5EF4-FFF2-40B4-BE49-F238E27FC236}">
                    <a16:creationId xmlns:a16="http://schemas.microsoft.com/office/drawing/2014/main" id="{421498BD-FB34-4B84-B16A-EC7F512644B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29" name="Group 28">
              <a:extLst>
                <a:ext uri="{FF2B5EF4-FFF2-40B4-BE49-F238E27FC236}">
                  <a16:creationId xmlns:a16="http://schemas.microsoft.com/office/drawing/2014/main" id="{3A20C5DF-8AB4-4B2D-97DE-4633EE466B9E}"/>
                </a:ext>
              </a:extLst>
            </p:cNvPr>
            <p:cNvGrpSpPr/>
            <p:nvPr userDrawn="1"/>
          </p:nvGrpSpPr>
          <p:grpSpPr>
            <a:xfrm>
              <a:off x="2445950" y="244950"/>
              <a:ext cx="765126" cy="964518"/>
              <a:chOff x="6804248" y="2144238"/>
              <a:chExt cx="1305367" cy="1645545"/>
            </a:xfrm>
            <a:grpFill/>
          </p:grpSpPr>
          <p:sp>
            <p:nvSpPr>
              <p:cNvPr id="30" name="Oval 1">
                <a:extLst>
                  <a:ext uri="{FF2B5EF4-FFF2-40B4-BE49-F238E27FC236}">
                    <a16:creationId xmlns:a16="http://schemas.microsoft.com/office/drawing/2014/main" id="{6B84BF65-01DE-444D-B530-612D994EAFC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1" name="Oval 1">
                <a:extLst>
                  <a:ext uri="{FF2B5EF4-FFF2-40B4-BE49-F238E27FC236}">
                    <a16:creationId xmlns:a16="http://schemas.microsoft.com/office/drawing/2014/main" id="{6DDF4C6F-D2A5-4C9D-8F35-B79C4FAD40C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2" name="Oval 1">
                <a:extLst>
                  <a:ext uri="{FF2B5EF4-FFF2-40B4-BE49-F238E27FC236}">
                    <a16:creationId xmlns:a16="http://schemas.microsoft.com/office/drawing/2014/main" id="{ACA35109-5140-4C6C-88C5-13F64F69A0D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3" name="Oval 1">
                <a:extLst>
                  <a:ext uri="{FF2B5EF4-FFF2-40B4-BE49-F238E27FC236}">
                    <a16:creationId xmlns:a16="http://schemas.microsoft.com/office/drawing/2014/main" id="{18D9B9DB-CC19-4100-A75C-8F348A864BE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4" name="Oval 1">
                <a:extLst>
                  <a:ext uri="{FF2B5EF4-FFF2-40B4-BE49-F238E27FC236}">
                    <a16:creationId xmlns:a16="http://schemas.microsoft.com/office/drawing/2014/main" id="{5FF4363E-399F-46BE-8A6D-15F299A88E1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5" name="Oval 1">
                <a:extLst>
                  <a:ext uri="{FF2B5EF4-FFF2-40B4-BE49-F238E27FC236}">
                    <a16:creationId xmlns:a16="http://schemas.microsoft.com/office/drawing/2014/main" id="{AE02F958-2DD1-4756-ACDD-0D259DDFA27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6" name="Oval 1">
                <a:extLst>
                  <a:ext uri="{FF2B5EF4-FFF2-40B4-BE49-F238E27FC236}">
                    <a16:creationId xmlns:a16="http://schemas.microsoft.com/office/drawing/2014/main" id="{765077BA-2A48-4550-A0A9-E60CC024375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37" name="Group 36">
              <a:extLst>
                <a:ext uri="{FF2B5EF4-FFF2-40B4-BE49-F238E27FC236}">
                  <a16:creationId xmlns:a16="http://schemas.microsoft.com/office/drawing/2014/main" id="{4F04C841-01B9-460D-AFD8-B51B9D6F9652}"/>
                </a:ext>
              </a:extLst>
            </p:cNvPr>
            <p:cNvGrpSpPr/>
            <p:nvPr userDrawn="1"/>
          </p:nvGrpSpPr>
          <p:grpSpPr>
            <a:xfrm>
              <a:off x="3534905" y="244950"/>
              <a:ext cx="765126" cy="964518"/>
              <a:chOff x="6804248" y="2144238"/>
              <a:chExt cx="1305367" cy="1645545"/>
            </a:xfrm>
            <a:grpFill/>
          </p:grpSpPr>
          <p:sp>
            <p:nvSpPr>
              <p:cNvPr id="38" name="Oval 1">
                <a:extLst>
                  <a:ext uri="{FF2B5EF4-FFF2-40B4-BE49-F238E27FC236}">
                    <a16:creationId xmlns:a16="http://schemas.microsoft.com/office/drawing/2014/main" id="{53A5E8AF-5E7D-4E45-AA3C-8C785E54DBA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9" name="Oval 1">
                <a:extLst>
                  <a:ext uri="{FF2B5EF4-FFF2-40B4-BE49-F238E27FC236}">
                    <a16:creationId xmlns:a16="http://schemas.microsoft.com/office/drawing/2014/main" id="{68CFA90B-1EC3-4D1F-8B64-952BDBEE50E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0" name="Oval 1">
                <a:extLst>
                  <a:ext uri="{FF2B5EF4-FFF2-40B4-BE49-F238E27FC236}">
                    <a16:creationId xmlns:a16="http://schemas.microsoft.com/office/drawing/2014/main" id="{C92F1F6D-B4C0-40FD-BB58-D6CFC739626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1" name="Oval 1">
                <a:extLst>
                  <a:ext uri="{FF2B5EF4-FFF2-40B4-BE49-F238E27FC236}">
                    <a16:creationId xmlns:a16="http://schemas.microsoft.com/office/drawing/2014/main" id="{DC75D0C4-35B0-4655-A9D3-3E3D383F12A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2" name="Oval 1">
                <a:extLst>
                  <a:ext uri="{FF2B5EF4-FFF2-40B4-BE49-F238E27FC236}">
                    <a16:creationId xmlns:a16="http://schemas.microsoft.com/office/drawing/2014/main" id="{18815E51-28DD-4A37-B66A-E2B556DEBF9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3" name="Oval 1">
                <a:extLst>
                  <a:ext uri="{FF2B5EF4-FFF2-40B4-BE49-F238E27FC236}">
                    <a16:creationId xmlns:a16="http://schemas.microsoft.com/office/drawing/2014/main" id="{581385F5-0C18-4F07-86F9-3B39D118C11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4" name="Oval 1">
                <a:extLst>
                  <a:ext uri="{FF2B5EF4-FFF2-40B4-BE49-F238E27FC236}">
                    <a16:creationId xmlns:a16="http://schemas.microsoft.com/office/drawing/2014/main" id="{3C9486CE-A940-433A-B8A0-0C3EFF96783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45" name="Group 44">
              <a:extLst>
                <a:ext uri="{FF2B5EF4-FFF2-40B4-BE49-F238E27FC236}">
                  <a16:creationId xmlns:a16="http://schemas.microsoft.com/office/drawing/2014/main" id="{36E5A1AA-9518-4B02-978A-F41738BE00DF}"/>
                </a:ext>
              </a:extLst>
            </p:cNvPr>
            <p:cNvGrpSpPr/>
            <p:nvPr userDrawn="1"/>
          </p:nvGrpSpPr>
          <p:grpSpPr>
            <a:xfrm>
              <a:off x="4623860" y="244950"/>
              <a:ext cx="765126" cy="964518"/>
              <a:chOff x="6804248" y="2144238"/>
              <a:chExt cx="1305367" cy="1645545"/>
            </a:xfrm>
            <a:grpFill/>
          </p:grpSpPr>
          <p:sp>
            <p:nvSpPr>
              <p:cNvPr id="46" name="Oval 1">
                <a:extLst>
                  <a:ext uri="{FF2B5EF4-FFF2-40B4-BE49-F238E27FC236}">
                    <a16:creationId xmlns:a16="http://schemas.microsoft.com/office/drawing/2014/main" id="{07D239A1-F120-4BFD-A484-6F044423ED7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7" name="Oval 1">
                <a:extLst>
                  <a:ext uri="{FF2B5EF4-FFF2-40B4-BE49-F238E27FC236}">
                    <a16:creationId xmlns:a16="http://schemas.microsoft.com/office/drawing/2014/main" id="{D02F4155-030A-4FC7-A4D5-5F886C212FE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8" name="Oval 1">
                <a:extLst>
                  <a:ext uri="{FF2B5EF4-FFF2-40B4-BE49-F238E27FC236}">
                    <a16:creationId xmlns:a16="http://schemas.microsoft.com/office/drawing/2014/main" id="{7C26518F-E318-4FF7-8769-C1A1F400718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9" name="Oval 1">
                <a:extLst>
                  <a:ext uri="{FF2B5EF4-FFF2-40B4-BE49-F238E27FC236}">
                    <a16:creationId xmlns:a16="http://schemas.microsoft.com/office/drawing/2014/main" id="{8BA53971-816A-4BAD-9961-C46548D91B6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0" name="Oval 1">
                <a:extLst>
                  <a:ext uri="{FF2B5EF4-FFF2-40B4-BE49-F238E27FC236}">
                    <a16:creationId xmlns:a16="http://schemas.microsoft.com/office/drawing/2014/main" id="{3A18C2E9-06B0-4CC0-82FE-A47A460145B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1" name="Oval 1">
                <a:extLst>
                  <a:ext uri="{FF2B5EF4-FFF2-40B4-BE49-F238E27FC236}">
                    <a16:creationId xmlns:a16="http://schemas.microsoft.com/office/drawing/2014/main" id="{21D87CE6-0ABB-4C16-8183-667C0CA9279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2" name="Oval 1">
                <a:extLst>
                  <a:ext uri="{FF2B5EF4-FFF2-40B4-BE49-F238E27FC236}">
                    <a16:creationId xmlns:a16="http://schemas.microsoft.com/office/drawing/2014/main" id="{6EE7F134-1A81-4981-B820-DEBABD09297F}"/>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53" name="Group 52">
              <a:extLst>
                <a:ext uri="{FF2B5EF4-FFF2-40B4-BE49-F238E27FC236}">
                  <a16:creationId xmlns:a16="http://schemas.microsoft.com/office/drawing/2014/main" id="{FE827B77-9C26-41CF-BC14-367E8CDB6C3D}"/>
                </a:ext>
              </a:extLst>
            </p:cNvPr>
            <p:cNvGrpSpPr/>
            <p:nvPr userDrawn="1"/>
          </p:nvGrpSpPr>
          <p:grpSpPr>
            <a:xfrm>
              <a:off x="5712815" y="244950"/>
              <a:ext cx="765126" cy="964518"/>
              <a:chOff x="6804248" y="2144238"/>
              <a:chExt cx="1305367" cy="1645545"/>
            </a:xfrm>
            <a:grpFill/>
          </p:grpSpPr>
          <p:sp>
            <p:nvSpPr>
              <p:cNvPr id="54" name="Oval 1">
                <a:extLst>
                  <a:ext uri="{FF2B5EF4-FFF2-40B4-BE49-F238E27FC236}">
                    <a16:creationId xmlns:a16="http://schemas.microsoft.com/office/drawing/2014/main" id="{2B7DBE4B-51E7-40BB-B1CA-AACF1F7E883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5" name="Oval 1">
                <a:extLst>
                  <a:ext uri="{FF2B5EF4-FFF2-40B4-BE49-F238E27FC236}">
                    <a16:creationId xmlns:a16="http://schemas.microsoft.com/office/drawing/2014/main" id="{C192DBCA-1B67-4724-9008-168F8D33847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6" name="Oval 1">
                <a:extLst>
                  <a:ext uri="{FF2B5EF4-FFF2-40B4-BE49-F238E27FC236}">
                    <a16:creationId xmlns:a16="http://schemas.microsoft.com/office/drawing/2014/main" id="{EC441A24-9DCB-4CBA-B78E-421B26D21AE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7" name="Oval 1">
                <a:extLst>
                  <a:ext uri="{FF2B5EF4-FFF2-40B4-BE49-F238E27FC236}">
                    <a16:creationId xmlns:a16="http://schemas.microsoft.com/office/drawing/2014/main" id="{06A122AE-159A-4498-8E9A-8EC61CDC5BFA}"/>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8" name="Oval 1">
                <a:extLst>
                  <a:ext uri="{FF2B5EF4-FFF2-40B4-BE49-F238E27FC236}">
                    <a16:creationId xmlns:a16="http://schemas.microsoft.com/office/drawing/2014/main" id="{A9217A9B-1591-4B48-8CAA-20DD6E48E16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9" name="Oval 1">
                <a:extLst>
                  <a:ext uri="{FF2B5EF4-FFF2-40B4-BE49-F238E27FC236}">
                    <a16:creationId xmlns:a16="http://schemas.microsoft.com/office/drawing/2014/main" id="{C4CE3C65-CF19-4885-81D2-A80FB7C3317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60" name="Oval 1">
                <a:extLst>
                  <a:ext uri="{FF2B5EF4-FFF2-40B4-BE49-F238E27FC236}">
                    <a16:creationId xmlns:a16="http://schemas.microsoft.com/office/drawing/2014/main" id="{6EF82365-F72D-4CE2-A0CA-13799A441D8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61" name="Group 60">
              <a:extLst>
                <a:ext uri="{FF2B5EF4-FFF2-40B4-BE49-F238E27FC236}">
                  <a16:creationId xmlns:a16="http://schemas.microsoft.com/office/drawing/2014/main" id="{A943E60A-3DA6-4DEC-9C9C-530E3A02D588}"/>
                </a:ext>
              </a:extLst>
            </p:cNvPr>
            <p:cNvGrpSpPr/>
            <p:nvPr userDrawn="1"/>
          </p:nvGrpSpPr>
          <p:grpSpPr>
            <a:xfrm>
              <a:off x="6801770" y="244950"/>
              <a:ext cx="765126" cy="964518"/>
              <a:chOff x="6804248" y="2144238"/>
              <a:chExt cx="1305367" cy="1645545"/>
            </a:xfrm>
            <a:grpFill/>
          </p:grpSpPr>
          <p:sp>
            <p:nvSpPr>
              <p:cNvPr id="62" name="Oval 1">
                <a:extLst>
                  <a:ext uri="{FF2B5EF4-FFF2-40B4-BE49-F238E27FC236}">
                    <a16:creationId xmlns:a16="http://schemas.microsoft.com/office/drawing/2014/main" id="{D915B71C-DDF3-4738-A396-D9658604217E}"/>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63" name="Oval 1">
                <a:extLst>
                  <a:ext uri="{FF2B5EF4-FFF2-40B4-BE49-F238E27FC236}">
                    <a16:creationId xmlns:a16="http://schemas.microsoft.com/office/drawing/2014/main" id="{EB625063-7748-4F8E-AA78-7FBEDD8B878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64" name="Oval 1">
                <a:extLst>
                  <a:ext uri="{FF2B5EF4-FFF2-40B4-BE49-F238E27FC236}">
                    <a16:creationId xmlns:a16="http://schemas.microsoft.com/office/drawing/2014/main" id="{780E92C4-7F48-4971-A183-DE35943FE0A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65" name="Oval 1">
                <a:extLst>
                  <a:ext uri="{FF2B5EF4-FFF2-40B4-BE49-F238E27FC236}">
                    <a16:creationId xmlns:a16="http://schemas.microsoft.com/office/drawing/2014/main" id="{F8AAFB8F-EB1C-4238-822C-68A3E3C8AF6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66" name="Oval 1">
                <a:extLst>
                  <a:ext uri="{FF2B5EF4-FFF2-40B4-BE49-F238E27FC236}">
                    <a16:creationId xmlns:a16="http://schemas.microsoft.com/office/drawing/2014/main" id="{54DF97CC-F291-4477-9EAB-C5CAE7F4434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67" name="Oval 1">
                <a:extLst>
                  <a:ext uri="{FF2B5EF4-FFF2-40B4-BE49-F238E27FC236}">
                    <a16:creationId xmlns:a16="http://schemas.microsoft.com/office/drawing/2014/main" id="{06098AC5-4554-4028-96BA-E8A8E5FAA1E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68" name="Oval 1">
                <a:extLst>
                  <a:ext uri="{FF2B5EF4-FFF2-40B4-BE49-F238E27FC236}">
                    <a16:creationId xmlns:a16="http://schemas.microsoft.com/office/drawing/2014/main" id="{4697B6DB-3662-4373-AEFF-EBDF6C185FB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69" name="Group 68">
              <a:extLst>
                <a:ext uri="{FF2B5EF4-FFF2-40B4-BE49-F238E27FC236}">
                  <a16:creationId xmlns:a16="http://schemas.microsoft.com/office/drawing/2014/main" id="{09B37063-780B-4040-8CBE-32E0D7A68358}"/>
                </a:ext>
              </a:extLst>
            </p:cNvPr>
            <p:cNvGrpSpPr/>
            <p:nvPr userDrawn="1"/>
          </p:nvGrpSpPr>
          <p:grpSpPr>
            <a:xfrm>
              <a:off x="7890725" y="244950"/>
              <a:ext cx="765126" cy="964518"/>
              <a:chOff x="6804248" y="2144238"/>
              <a:chExt cx="1305367" cy="1645545"/>
            </a:xfrm>
            <a:grpFill/>
          </p:grpSpPr>
          <p:sp>
            <p:nvSpPr>
              <p:cNvPr id="70" name="Oval 1">
                <a:extLst>
                  <a:ext uri="{FF2B5EF4-FFF2-40B4-BE49-F238E27FC236}">
                    <a16:creationId xmlns:a16="http://schemas.microsoft.com/office/drawing/2014/main" id="{047F91E0-7861-467B-9778-ACA5EDB397A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71" name="Oval 1">
                <a:extLst>
                  <a:ext uri="{FF2B5EF4-FFF2-40B4-BE49-F238E27FC236}">
                    <a16:creationId xmlns:a16="http://schemas.microsoft.com/office/drawing/2014/main" id="{0D8D36FB-616C-4D41-914A-34239051E82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72" name="Oval 1">
                <a:extLst>
                  <a:ext uri="{FF2B5EF4-FFF2-40B4-BE49-F238E27FC236}">
                    <a16:creationId xmlns:a16="http://schemas.microsoft.com/office/drawing/2014/main" id="{B3F0F8B3-2B3F-41BE-925F-222C94882DEF}"/>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73" name="Oval 1">
                <a:extLst>
                  <a:ext uri="{FF2B5EF4-FFF2-40B4-BE49-F238E27FC236}">
                    <a16:creationId xmlns:a16="http://schemas.microsoft.com/office/drawing/2014/main" id="{508DE865-9FCE-45FD-AC7D-D443915A3E1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74" name="Oval 1">
                <a:extLst>
                  <a:ext uri="{FF2B5EF4-FFF2-40B4-BE49-F238E27FC236}">
                    <a16:creationId xmlns:a16="http://schemas.microsoft.com/office/drawing/2014/main" id="{E8F71DDC-E6E9-4BB6-8C27-6335C2BED23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75" name="Oval 1">
                <a:extLst>
                  <a:ext uri="{FF2B5EF4-FFF2-40B4-BE49-F238E27FC236}">
                    <a16:creationId xmlns:a16="http://schemas.microsoft.com/office/drawing/2014/main" id="{AA2DC2A3-9E43-485B-B689-331484AD069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76" name="Oval 1">
                <a:extLst>
                  <a:ext uri="{FF2B5EF4-FFF2-40B4-BE49-F238E27FC236}">
                    <a16:creationId xmlns:a16="http://schemas.microsoft.com/office/drawing/2014/main" id="{7B7E784B-423A-4E6D-9C1A-923F90156DD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77" name="Group 76">
              <a:extLst>
                <a:ext uri="{FF2B5EF4-FFF2-40B4-BE49-F238E27FC236}">
                  <a16:creationId xmlns:a16="http://schemas.microsoft.com/office/drawing/2014/main" id="{1D49FDEE-F149-4AB9-BBFC-9A3A3AB57AFE}"/>
                </a:ext>
              </a:extLst>
            </p:cNvPr>
            <p:cNvGrpSpPr/>
            <p:nvPr userDrawn="1"/>
          </p:nvGrpSpPr>
          <p:grpSpPr>
            <a:xfrm>
              <a:off x="8979680" y="244950"/>
              <a:ext cx="765126" cy="964518"/>
              <a:chOff x="6804248" y="2144238"/>
              <a:chExt cx="1305367" cy="1645545"/>
            </a:xfrm>
            <a:grpFill/>
          </p:grpSpPr>
          <p:sp>
            <p:nvSpPr>
              <p:cNvPr id="78" name="Oval 1">
                <a:extLst>
                  <a:ext uri="{FF2B5EF4-FFF2-40B4-BE49-F238E27FC236}">
                    <a16:creationId xmlns:a16="http://schemas.microsoft.com/office/drawing/2014/main" id="{EF943AE5-7FD0-4875-A5CC-25CFB2125EB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79" name="Oval 1">
                <a:extLst>
                  <a:ext uri="{FF2B5EF4-FFF2-40B4-BE49-F238E27FC236}">
                    <a16:creationId xmlns:a16="http://schemas.microsoft.com/office/drawing/2014/main" id="{C4C87D56-6248-437D-A5EB-E8B57D4046E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80" name="Oval 1">
                <a:extLst>
                  <a:ext uri="{FF2B5EF4-FFF2-40B4-BE49-F238E27FC236}">
                    <a16:creationId xmlns:a16="http://schemas.microsoft.com/office/drawing/2014/main" id="{4838935B-E4CA-4C30-A87E-9652B3158EF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81" name="Oval 1">
                <a:extLst>
                  <a:ext uri="{FF2B5EF4-FFF2-40B4-BE49-F238E27FC236}">
                    <a16:creationId xmlns:a16="http://schemas.microsoft.com/office/drawing/2014/main" id="{E8972FA5-A67C-4B37-ABD7-B987BB3A15D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82" name="Oval 1">
                <a:extLst>
                  <a:ext uri="{FF2B5EF4-FFF2-40B4-BE49-F238E27FC236}">
                    <a16:creationId xmlns:a16="http://schemas.microsoft.com/office/drawing/2014/main" id="{DC5A7F23-4660-448E-B93E-BC86979C898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83" name="Oval 1">
                <a:extLst>
                  <a:ext uri="{FF2B5EF4-FFF2-40B4-BE49-F238E27FC236}">
                    <a16:creationId xmlns:a16="http://schemas.microsoft.com/office/drawing/2014/main" id="{27137DF6-5DDC-4750-8894-EA9391940CF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84" name="Oval 1">
                <a:extLst>
                  <a:ext uri="{FF2B5EF4-FFF2-40B4-BE49-F238E27FC236}">
                    <a16:creationId xmlns:a16="http://schemas.microsoft.com/office/drawing/2014/main" id="{93647BC4-E75D-4764-A61E-43C62510660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85" name="Group 84">
              <a:extLst>
                <a:ext uri="{FF2B5EF4-FFF2-40B4-BE49-F238E27FC236}">
                  <a16:creationId xmlns:a16="http://schemas.microsoft.com/office/drawing/2014/main" id="{2755AA01-EDCF-453D-9AF7-865DDCDD3A6D}"/>
                </a:ext>
              </a:extLst>
            </p:cNvPr>
            <p:cNvGrpSpPr/>
            <p:nvPr userDrawn="1"/>
          </p:nvGrpSpPr>
          <p:grpSpPr>
            <a:xfrm>
              <a:off x="10068635" y="244950"/>
              <a:ext cx="765126" cy="964518"/>
              <a:chOff x="6804248" y="2144238"/>
              <a:chExt cx="1305367" cy="1645545"/>
            </a:xfrm>
            <a:grpFill/>
          </p:grpSpPr>
          <p:sp>
            <p:nvSpPr>
              <p:cNvPr id="86" name="Oval 1">
                <a:extLst>
                  <a:ext uri="{FF2B5EF4-FFF2-40B4-BE49-F238E27FC236}">
                    <a16:creationId xmlns:a16="http://schemas.microsoft.com/office/drawing/2014/main" id="{55D564F4-482F-48B8-B0B1-5BDBA99382C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87" name="Oval 1">
                <a:extLst>
                  <a:ext uri="{FF2B5EF4-FFF2-40B4-BE49-F238E27FC236}">
                    <a16:creationId xmlns:a16="http://schemas.microsoft.com/office/drawing/2014/main" id="{0D42ED3E-7587-436B-AACA-355445B998E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88" name="Oval 1">
                <a:extLst>
                  <a:ext uri="{FF2B5EF4-FFF2-40B4-BE49-F238E27FC236}">
                    <a16:creationId xmlns:a16="http://schemas.microsoft.com/office/drawing/2014/main" id="{5417A321-EB8B-4BC8-AEBE-7DA56650B25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89" name="Oval 1">
                <a:extLst>
                  <a:ext uri="{FF2B5EF4-FFF2-40B4-BE49-F238E27FC236}">
                    <a16:creationId xmlns:a16="http://schemas.microsoft.com/office/drawing/2014/main" id="{DCBEBCEA-4E51-42F1-8A3B-EE861BB41CC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90" name="Oval 1">
                <a:extLst>
                  <a:ext uri="{FF2B5EF4-FFF2-40B4-BE49-F238E27FC236}">
                    <a16:creationId xmlns:a16="http://schemas.microsoft.com/office/drawing/2014/main" id="{1B397329-3598-4965-B2D7-65EE0BF4968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91" name="Oval 1">
                <a:extLst>
                  <a:ext uri="{FF2B5EF4-FFF2-40B4-BE49-F238E27FC236}">
                    <a16:creationId xmlns:a16="http://schemas.microsoft.com/office/drawing/2014/main" id="{BED179E1-95C8-4E53-ACEC-7DF8A060118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92" name="Oval 1">
                <a:extLst>
                  <a:ext uri="{FF2B5EF4-FFF2-40B4-BE49-F238E27FC236}">
                    <a16:creationId xmlns:a16="http://schemas.microsoft.com/office/drawing/2014/main" id="{07D23503-EC86-4486-B5E1-F3908CCE816A}"/>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93" name="Group 92">
              <a:extLst>
                <a:ext uri="{FF2B5EF4-FFF2-40B4-BE49-F238E27FC236}">
                  <a16:creationId xmlns:a16="http://schemas.microsoft.com/office/drawing/2014/main" id="{E4944660-A503-44FC-9F57-6540AC910EEF}"/>
                </a:ext>
              </a:extLst>
            </p:cNvPr>
            <p:cNvGrpSpPr/>
            <p:nvPr userDrawn="1"/>
          </p:nvGrpSpPr>
          <p:grpSpPr>
            <a:xfrm>
              <a:off x="11157590" y="244950"/>
              <a:ext cx="765126" cy="964518"/>
              <a:chOff x="6804248" y="2144238"/>
              <a:chExt cx="1305367" cy="1645545"/>
            </a:xfrm>
            <a:grpFill/>
          </p:grpSpPr>
          <p:sp>
            <p:nvSpPr>
              <p:cNvPr id="94" name="Oval 1">
                <a:extLst>
                  <a:ext uri="{FF2B5EF4-FFF2-40B4-BE49-F238E27FC236}">
                    <a16:creationId xmlns:a16="http://schemas.microsoft.com/office/drawing/2014/main" id="{EEE2323A-A870-41EC-A822-5FB8B01B4D8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95" name="Oval 1">
                <a:extLst>
                  <a:ext uri="{FF2B5EF4-FFF2-40B4-BE49-F238E27FC236}">
                    <a16:creationId xmlns:a16="http://schemas.microsoft.com/office/drawing/2014/main" id="{E4535C8D-6A2F-4C87-82FB-660DE320F1F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96" name="Oval 1">
                <a:extLst>
                  <a:ext uri="{FF2B5EF4-FFF2-40B4-BE49-F238E27FC236}">
                    <a16:creationId xmlns:a16="http://schemas.microsoft.com/office/drawing/2014/main" id="{B5434BD0-8410-4132-BB42-D994F1EB343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97" name="Oval 1">
                <a:extLst>
                  <a:ext uri="{FF2B5EF4-FFF2-40B4-BE49-F238E27FC236}">
                    <a16:creationId xmlns:a16="http://schemas.microsoft.com/office/drawing/2014/main" id="{0A83619E-71D1-4EF9-A70E-55A3253915A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98" name="Oval 1">
                <a:extLst>
                  <a:ext uri="{FF2B5EF4-FFF2-40B4-BE49-F238E27FC236}">
                    <a16:creationId xmlns:a16="http://schemas.microsoft.com/office/drawing/2014/main" id="{BEFED74B-D616-4B5F-92C0-6A55AB8A07EA}"/>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99" name="Oval 1">
                <a:extLst>
                  <a:ext uri="{FF2B5EF4-FFF2-40B4-BE49-F238E27FC236}">
                    <a16:creationId xmlns:a16="http://schemas.microsoft.com/office/drawing/2014/main" id="{F48D50AF-1622-422C-A1AE-A7D8F122B6C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00" name="Oval 1">
                <a:extLst>
                  <a:ext uri="{FF2B5EF4-FFF2-40B4-BE49-F238E27FC236}">
                    <a16:creationId xmlns:a16="http://schemas.microsoft.com/office/drawing/2014/main" id="{C401085A-43CE-484F-838D-E3F18C446F47}"/>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110" name="Group 109">
              <a:extLst>
                <a:ext uri="{FF2B5EF4-FFF2-40B4-BE49-F238E27FC236}">
                  <a16:creationId xmlns:a16="http://schemas.microsoft.com/office/drawing/2014/main" id="{A6DFDB51-E471-4666-AB77-5FC3E7C22F36}"/>
                </a:ext>
              </a:extLst>
            </p:cNvPr>
            <p:cNvGrpSpPr/>
            <p:nvPr userDrawn="1"/>
          </p:nvGrpSpPr>
          <p:grpSpPr>
            <a:xfrm>
              <a:off x="-266651" y="1589903"/>
              <a:ext cx="765126" cy="964518"/>
              <a:chOff x="6804248" y="2144238"/>
              <a:chExt cx="1305367" cy="1645545"/>
            </a:xfrm>
            <a:grpFill/>
          </p:grpSpPr>
          <p:sp>
            <p:nvSpPr>
              <p:cNvPr id="207" name="Oval 1">
                <a:extLst>
                  <a:ext uri="{FF2B5EF4-FFF2-40B4-BE49-F238E27FC236}">
                    <a16:creationId xmlns:a16="http://schemas.microsoft.com/office/drawing/2014/main" id="{8965FB81-B4E7-4F06-94C3-5D526C03AF8E}"/>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08" name="Oval 1">
                <a:extLst>
                  <a:ext uri="{FF2B5EF4-FFF2-40B4-BE49-F238E27FC236}">
                    <a16:creationId xmlns:a16="http://schemas.microsoft.com/office/drawing/2014/main" id="{5A1502AB-5C9E-4B3C-9647-464095CBB6D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09" name="Oval 1">
                <a:extLst>
                  <a:ext uri="{FF2B5EF4-FFF2-40B4-BE49-F238E27FC236}">
                    <a16:creationId xmlns:a16="http://schemas.microsoft.com/office/drawing/2014/main" id="{D174C663-A849-4D04-99BC-726F08CBE8B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10" name="Oval 1">
                <a:extLst>
                  <a:ext uri="{FF2B5EF4-FFF2-40B4-BE49-F238E27FC236}">
                    <a16:creationId xmlns:a16="http://schemas.microsoft.com/office/drawing/2014/main" id="{B314A63F-C38F-4FE8-AE2A-AAC95535DAC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11" name="Oval 1">
                <a:extLst>
                  <a:ext uri="{FF2B5EF4-FFF2-40B4-BE49-F238E27FC236}">
                    <a16:creationId xmlns:a16="http://schemas.microsoft.com/office/drawing/2014/main" id="{48A4F960-0CD5-409A-B7EF-F760786D7E2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12" name="Oval 1">
                <a:extLst>
                  <a:ext uri="{FF2B5EF4-FFF2-40B4-BE49-F238E27FC236}">
                    <a16:creationId xmlns:a16="http://schemas.microsoft.com/office/drawing/2014/main" id="{BFE5CFD2-5A98-4E1C-8C08-F616A6A7357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13" name="Oval 1">
                <a:extLst>
                  <a:ext uri="{FF2B5EF4-FFF2-40B4-BE49-F238E27FC236}">
                    <a16:creationId xmlns:a16="http://schemas.microsoft.com/office/drawing/2014/main" id="{ED839B65-2EE4-4696-AD18-4DF0A3C169C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111" name="Group 110">
              <a:extLst>
                <a:ext uri="{FF2B5EF4-FFF2-40B4-BE49-F238E27FC236}">
                  <a16:creationId xmlns:a16="http://schemas.microsoft.com/office/drawing/2014/main" id="{A8E20EE4-FB39-4F09-B413-EE9513CBD41C}"/>
                </a:ext>
              </a:extLst>
            </p:cNvPr>
            <p:cNvGrpSpPr/>
            <p:nvPr userDrawn="1"/>
          </p:nvGrpSpPr>
          <p:grpSpPr>
            <a:xfrm>
              <a:off x="822304" y="1589903"/>
              <a:ext cx="765126" cy="964518"/>
              <a:chOff x="6804248" y="2144238"/>
              <a:chExt cx="1305367" cy="1645545"/>
            </a:xfrm>
            <a:grpFill/>
          </p:grpSpPr>
          <p:sp>
            <p:nvSpPr>
              <p:cNvPr id="200" name="Oval 1">
                <a:extLst>
                  <a:ext uri="{FF2B5EF4-FFF2-40B4-BE49-F238E27FC236}">
                    <a16:creationId xmlns:a16="http://schemas.microsoft.com/office/drawing/2014/main" id="{15881DA4-B267-4A12-A10A-F7BD022AE7C9}"/>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01" name="Oval 1">
                <a:extLst>
                  <a:ext uri="{FF2B5EF4-FFF2-40B4-BE49-F238E27FC236}">
                    <a16:creationId xmlns:a16="http://schemas.microsoft.com/office/drawing/2014/main" id="{8E09CDAF-5704-4D3A-A96F-DC3C8302D6C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02" name="Oval 1">
                <a:extLst>
                  <a:ext uri="{FF2B5EF4-FFF2-40B4-BE49-F238E27FC236}">
                    <a16:creationId xmlns:a16="http://schemas.microsoft.com/office/drawing/2014/main" id="{BCD6FB34-D1F5-4A85-9259-9AE62A51129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03" name="Oval 1">
                <a:extLst>
                  <a:ext uri="{FF2B5EF4-FFF2-40B4-BE49-F238E27FC236}">
                    <a16:creationId xmlns:a16="http://schemas.microsoft.com/office/drawing/2014/main" id="{172AF59E-6249-4B53-ADD0-AE0CC6B5BE4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04" name="Oval 1">
                <a:extLst>
                  <a:ext uri="{FF2B5EF4-FFF2-40B4-BE49-F238E27FC236}">
                    <a16:creationId xmlns:a16="http://schemas.microsoft.com/office/drawing/2014/main" id="{433ED12A-84D5-4C1E-BD14-B9935B0983D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05" name="Oval 1">
                <a:extLst>
                  <a:ext uri="{FF2B5EF4-FFF2-40B4-BE49-F238E27FC236}">
                    <a16:creationId xmlns:a16="http://schemas.microsoft.com/office/drawing/2014/main" id="{3CFC4F2E-FE71-48A9-AFA9-86E44A7F376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06" name="Oval 1">
                <a:extLst>
                  <a:ext uri="{FF2B5EF4-FFF2-40B4-BE49-F238E27FC236}">
                    <a16:creationId xmlns:a16="http://schemas.microsoft.com/office/drawing/2014/main" id="{1D9A78C9-6847-4A24-864F-958BD541BD5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112" name="Group 111">
              <a:extLst>
                <a:ext uri="{FF2B5EF4-FFF2-40B4-BE49-F238E27FC236}">
                  <a16:creationId xmlns:a16="http://schemas.microsoft.com/office/drawing/2014/main" id="{738D0EA4-A92D-4CC4-BD18-5B66A8BB9DF6}"/>
                </a:ext>
              </a:extLst>
            </p:cNvPr>
            <p:cNvGrpSpPr/>
            <p:nvPr userDrawn="1"/>
          </p:nvGrpSpPr>
          <p:grpSpPr>
            <a:xfrm>
              <a:off x="1911259" y="1589903"/>
              <a:ext cx="765126" cy="964518"/>
              <a:chOff x="6804248" y="2144238"/>
              <a:chExt cx="1305367" cy="1645545"/>
            </a:xfrm>
            <a:grpFill/>
          </p:grpSpPr>
          <p:sp>
            <p:nvSpPr>
              <p:cNvPr id="193" name="Oval 1">
                <a:extLst>
                  <a:ext uri="{FF2B5EF4-FFF2-40B4-BE49-F238E27FC236}">
                    <a16:creationId xmlns:a16="http://schemas.microsoft.com/office/drawing/2014/main" id="{014D9D6F-225B-4787-9371-65053747A1D7}"/>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94" name="Oval 1">
                <a:extLst>
                  <a:ext uri="{FF2B5EF4-FFF2-40B4-BE49-F238E27FC236}">
                    <a16:creationId xmlns:a16="http://schemas.microsoft.com/office/drawing/2014/main" id="{9400DFFD-EFAB-42CA-8332-CEB64416BFFF}"/>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95" name="Oval 1">
                <a:extLst>
                  <a:ext uri="{FF2B5EF4-FFF2-40B4-BE49-F238E27FC236}">
                    <a16:creationId xmlns:a16="http://schemas.microsoft.com/office/drawing/2014/main" id="{FA873414-04FB-4633-9353-38446DAED3F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96" name="Oval 1">
                <a:extLst>
                  <a:ext uri="{FF2B5EF4-FFF2-40B4-BE49-F238E27FC236}">
                    <a16:creationId xmlns:a16="http://schemas.microsoft.com/office/drawing/2014/main" id="{0AB922CD-240C-4EAD-A0CE-4A471420ABE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97" name="Oval 1">
                <a:extLst>
                  <a:ext uri="{FF2B5EF4-FFF2-40B4-BE49-F238E27FC236}">
                    <a16:creationId xmlns:a16="http://schemas.microsoft.com/office/drawing/2014/main" id="{01E6B792-DD2A-4AEB-9DAB-A892A73554D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98" name="Oval 1">
                <a:extLst>
                  <a:ext uri="{FF2B5EF4-FFF2-40B4-BE49-F238E27FC236}">
                    <a16:creationId xmlns:a16="http://schemas.microsoft.com/office/drawing/2014/main" id="{9AA64F2C-443E-46A1-B69C-675CF356B3DF}"/>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99" name="Oval 1">
                <a:extLst>
                  <a:ext uri="{FF2B5EF4-FFF2-40B4-BE49-F238E27FC236}">
                    <a16:creationId xmlns:a16="http://schemas.microsoft.com/office/drawing/2014/main" id="{D8E6270F-06A7-4DE1-97CF-9911D5D93F82}"/>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113" name="Group 112">
              <a:extLst>
                <a:ext uri="{FF2B5EF4-FFF2-40B4-BE49-F238E27FC236}">
                  <a16:creationId xmlns:a16="http://schemas.microsoft.com/office/drawing/2014/main" id="{1B4FDC42-49B4-4941-A2CC-DC908C2AF2BE}"/>
                </a:ext>
              </a:extLst>
            </p:cNvPr>
            <p:cNvGrpSpPr/>
            <p:nvPr userDrawn="1"/>
          </p:nvGrpSpPr>
          <p:grpSpPr>
            <a:xfrm>
              <a:off x="3000214" y="1589903"/>
              <a:ext cx="765126" cy="964518"/>
              <a:chOff x="6804248" y="2144238"/>
              <a:chExt cx="1305367" cy="1645545"/>
            </a:xfrm>
            <a:grpFill/>
          </p:grpSpPr>
          <p:sp>
            <p:nvSpPr>
              <p:cNvPr id="186" name="Oval 1">
                <a:extLst>
                  <a:ext uri="{FF2B5EF4-FFF2-40B4-BE49-F238E27FC236}">
                    <a16:creationId xmlns:a16="http://schemas.microsoft.com/office/drawing/2014/main" id="{E3DFCCCC-1689-4FC7-9DFC-745EFE0C3FC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87" name="Oval 1">
                <a:extLst>
                  <a:ext uri="{FF2B5EF4-FFF2-40B4-BE49-F238E27FC236}">
                    <a16:creationId xmlns:a16="http://schemas.microsoft.com/office/drawing/2014/main" id="{F8E41217-1487-40A6-9B6A-0C6CBABD4C48}"/>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88" name="Oval 1">
                <a:extLst>
                  <a:ext uri="{FF2B5EF4-FFF2-40B4-BE49-F238E27FC236}">
                    <a16:creationId xmlns:a16="http://schemas.microsoft.com/office/drawing/2014/main" id="{BCA2B11A-42EC-4F2F-8494-D0C3465E058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89" name="Oval 1">
                <a:extLst>
                  <a:ext uri="{FF2B5EF4-FFF2-40B4-BE49-F238E27FC236}">
                    <a16:creationId xmlns:a16="http://schemas.microsoft.com/office/drawing/2014/main" id="{89C384A1-6C5C-4694-BEB4-03BE9CB90EE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90" name="Oval 1">
                <a:extLst>
                  <a:ext uri="{FF2B5EF4-FFF2-40B4-BE49-F238E27FC236}">
                    <a16:creationId xmlns:a16="http://schemas.microsoft.com/office/drawing/2014/main" id="{F857CAA0-1E92-4219-A461-4E22897A4FB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91" name="Oval 1">
                <a:extLst>
                  <a:ext uri="{FF2B5EF4-FFF2-40B4-BE49-F238E27FC236}">
                    <a16:creationId xmlns:a16="http://schemas.microsoft.com/office/drawing/2014/main" id="{27929E92-5619-4981-90F8-F9DBB64D2C5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92" name="Oval 1">
                <a:extLst>
                  <a:ext uri="{FF2B5EF4-FFF2-40B4-BE49-F238E27FC236}">
                    <a16:creationId xmlns:a16="http://schemas.microsoft.com/office/drawing/2014/main" id="{4B0B8725-F875-41AF-9964-BDD03F7260D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114" name="Group 113">
              <a:extLst>
                <a:ext uri="{FF2B5EF4-FFF2-40B4-BE49-F238E27FC236}">
                  <a16:creationId xmlns:a16="http://schemas.microsoft.com/office/drawing/2014/main" id="{44486968-FBA3-4D41-BB9D-BB0FA8956755}"/>
                </a:ext>
              </a:extLst>
            </p:cNvPr>
            <p:cNvGrpSpPr/>
            <p:nvPr userDrawn="1"/>
          </p:nvGrpSpPr>
          <p:grpSpPr>
            <a:xfrm>
              <a:off x="4089169" y="1589903"/>
              <a:ext cx="765126" cy="964518"/>
              <a:chOff x="6804248" y="2144238"/>
              <a:chExt cx="1305367" cy="1645545"/>
            </a:xfrm>
            <a:grpFill/>
          </p:grpSpPr>
          <p:sp>
            <p:nvSpPr>
              <p:cNvPr id="179" name="Oval 1">
                <a:extLst>
                  <a:ext uri="{FF2B5EF4-FFF2-40B4-BE49-F238E27FC236}">
                    <a16:creationId xmlns:a16="http://schemas.microsoft.com/office/drawing/2014/main" id="{A9544BC1-56E3-4C99-A083-F6D6B758703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80" name="Oval 1">
                <a:extLst>
                  <a:ext uri="{FF2B5EF4-FFF2-40B4-BE49-F238E27FC236}">
                    <a16:creationId xmlns:a16="http://schemas.microsoft.com/office/drawing/2014/main" id="{C02EB3C1-167F-42E7-91E3-27321673E7F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81" name="Oval 1">
                <a:extLst>
                  <a:ext uri="{FF2B5EF4-FFF2-40B4-BE49-F238E27FC236}">
                    <a16:creationId xmlns:a16="http://schemas.microsoft.com/office/drawing/2014/main" id="{3DD92943-DD04-479B-8B39-B788EA43F0E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82" name="Oval 1">
                <a:extLst>
                  <a:ext uri="{FF2B5EF4-FFF2-40B4-BE49-F238E27FC236}">
                    <a16:creationId xmlns:a16="http://schemas.microsoft.com/office/drawing/2014/main" id="{FF626458-A0FE-4894-8A6B-2B1677DBF86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83" name="Oval 1">
                <a:extLst>
                  <a:ext uri="{FF2B5EF4-FFF2-40B4-BE49-F238E27FC236}">
                    <a16:creationId xmlns:a16="http://schemas.microsoft.com/office/drawing/2014/main" id="{F368B288-A2EB-479E-A615-C9AA5BF42BE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84" name="Oval 1">
                <a:extLst>
                  <a:ext uri="{FF2B5EF4-FFF2-40B4-BE49-F238E27FC236}">
                    <a16:creationId xmlns:a16="http://schemas.microsoft.com/office/drawing/2014/main" id="{3E0D9520-7DF1-441F-92A4-05FE897FA41B}"/>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85" name="Oval 1">
                <a:extLst>
                  <a:ext uri="{FF2B5EF4-FFF2-40B4-BE49-F238E27FC236}">
                    <a16:creationId xmlns:a16="http://schemas.microsoft.com/office/drawing/2014/main" id="{8397F0A9-BA04-4C23-B4F3-06062436992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115" name="Group 114">
              <a:extLst>
                <a:ext uri="{FF2B5EF4-FFF2-40B4-BE49-F238E27FC236}">
                  <a16:creationId xmlns:a16="http://schemas.microsoft.com/office/drawing/2014/main" id="{A7BBED51-CBAC-48C4-B88A-3EC7A3C71CD1}"/>
                </a:ext>
              </a:extLst>
            </p:cNvPr>
            <p:cNvGrpSpPr/>
            <p:nvPr userDrawn="1"/>
          </p:nvGrpSpPr>
          <p:grpSpPr>
            <a:xfrm>
              <a:off x="5178124" y="1589903"/>
              <a:ext cx="765126" cy="964518"/>
              <a:chOff x="6804248" y="2144238"/>
              <a:chExt cx="1305367" cy="1645545"/>
            </a:xfrm>
            <a:grpFill/>
          </p:grpSpPr>
          <p:sp>
            <p:nvSpPr>
              <p:cNvPr id="172" name="Oval 1">
                <a:extLst>
                  <a:ext uri="{FF2B5EF4-FFF2-40B4-BE49-F238E27FC236}">
                    <a16:creationId xmlns:a16="http://schemas.microsoft.com/office/drawing/2014/main" id="{CDDF289D-E44D-4061-BA29-15D77170996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73" name="Oval 1">
                <a:extLst>
                  <a:ext uri="{FF2B5EF4-FFF2-40B4-BE49-F238E27FC236}">
                    <a16:creationId xmlns:a16="http://schemas.microsoft.com/office/drawing/2014/main" id="{BFF48ED2-FCE6-4929-942C-E757A8F5968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74" name="Oval 1">
                <a:extLst>
                  <a:ext uri="{FF2B5EF4-FFF2-40B4-BE49-F238E27FC236}">
                    <a16:creationId xmlns:a16="http://schemas.microsoft.com/office/drawing/2014/main" id="{501ED4C9-D15F-4099-91A8-64513CFE32A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75" name="Oval 1">
                <a:extLst>
                  <a:ext uri="{FF2B5EF4-FFF2-40B4-BE49-F238E27FC236}">
                    <a16:creationId xmlns:a16="http://schemas.microsoft.com/office/drawing/2014/main" id="{98CEA150-5370-4FB9-A194-FE350A6C092B}"/>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76" name="Oval 1">
                <a:extLst>
                  <a:ext uri="{FF2B5EF4-FFF2-40B4-BE49-F238E27FC236}">
                    <a16:creationId xmlns:a16="http://schemas.microsoft.com/office/drawing/2014/main" id="{70D5E3D4-2503-4F73-B628-4DB5ED19151D}"/>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77" name="Oval 1">
                <a:extLst>
                  <a:ext uri="{FF2B5EF4-FFF2-40B4-BE49-F238E27FC236}">
                    <a16:creationId xmlns:a16="http://schemas.microsoft.com/office/drawing/2014/main" id="{EDA60CA5-72C1-42FE-B72C-F8B79729A8A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78" name="Oval 1">
                <a:extLst>
                  <a:ext uri="{FF2B5EF4-FFF2-40B4-BE49-F238E27FC236}">
                    <a16:creationId xmlns:a16="http://schemas.microsoft.com/office/drawing/2014/main" id="{28E26D00-DA73-4682-ADE5-BA29615C386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116" name="Group 115">
              <a:extLst>
                <a:ext uri="{FF2B5EF4-FFF2-40B4-BE49-F238E27FC236}">
                  <a16:creationId xmlns:a16="http://schemas.microsoft.com/office/drawing/2014/main" id="{DC442234-984C-40B9-A212-556F864F5C4A}"/>
                </a:ext>
              </a:extLst>
            </p:cNvPr>
            <p:cNvGrpSpPr/>
            <p:nvPr userDrawn="1"/>
          </p:nvGrpSpPr>
          <p:grpSpPr>
            <a:xfrm>
              <a:off x="6267079" y="1589903"/>
              <a:ext cx="765126" cy="964518"/>
              <a:chOff x="6804248" y="2144238"/>
              <a:chExt cx="1305367" cy="1645545"/>
            </a:xfrm>
            <a:grpFill/>
          </p:grpSpPr>
          <p:sp>
            <p:nvSpPr>
              <p:cNvPr id="165" name="Oval 1">
                <a:extLst>
                  <a:ext uri="{FF2B5EF4-FFF2-40B4-BE49-F238E27FC236}">
                    <a16:creationId xmlns:a16="http://schemas.microsoft.com/office/drawing/2014/main" id="{925EF868-2C48-4538-938C-1D6A1F0F71F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66" name="Oval 1">
                <a:extLst>
                  <a:ext uri="{FF2B5EF4-FFF2-40B4-BE49-F238E27FC236}">
                    <a16:creationId xmlns:a16="http://schemas.microsoft.com/office/drawing/2014/main" id="{47C29C89-69EC-46E4-B515-287DF1E9C50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67" name="Oval 1">
                <a:extLst>
                  <a:ext uri="{FF2B5EF4-FFF2-40B4-BE49-F238E27FC236}">
                    <a16:creationId xmlns:a16="http://schemas.microsoft.com/office/drawing/2014/main" id="{1EACDA4F-9C23-406F-9CA5-CF653AAA2DF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68" name="Oval 1">
                <a:extLst>
                  <a:ext uri="{FF2B5EF4-FFF2-40B4-BE49-F238E27FC236}">
                    <a16:creationId xmlns:a16="http://schemas.microsoft.com/office/drawing/2014/main" id="{A5A906D3-0FBB-431E-A0F1-584382C7121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69" name="Oval 1">
                <a:extLst>
                  <a:ext uri="{FF2B5EF4-FFF2-40B4-BE49-F238E27FC236}">
                    <a16:creationId xmlns:a16="http://schemas.microsoft.com/office/drawing/2014/main" id="{B3EFA4B7-DDEA-42D2-B2A0-2D00179CA038}"/>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70" name="Oval 1">
                <a:extLst>
                  <a:ext uri="{FF2B5EF4-FFF2-40B4-BE49-F238E27FC236}">
                    <a16:creationId xmlns:a16="http://schemas.microsoft.com/office/drawing/2014/main" id="{BC323743-992D-42EA-9F62-9B5E6D1A6C8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71" name="Oval 1">
                <a:extLst>
                  <a:ext uri="{FF2B5EF4-FFF2-40B4-BE49-F238E27FC236}">
                    <a16:creationId xmlns:a16="http://schemas.microsoft.com/office/drawing/2014/main" id="{A6E3B9E5-FFD4-4D8A-8B6B-E043BDB5582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117" name="Group 116">
              <a:extLst>
                <a:ext uri="{FF2B5EF4-FFF2-40B4-BE49-F238E27FC236}">
                  <a16:creationId xmlns:a16="http://schemas.microsoft.com/office/drawing/2014/main" id="{CBB3AF6B-455A-4405-8EE4-A235BBF76311}"/>
                </a:ext>
              </a:extLst>
            </p:cNvPr>
            <p:cNvGrpSpPr/>
            <p:nvPr userDrawn="1"/>
          </p:nvGrpSpPr>
          <p:grpSpPr>
            <a:xfrm>
              <a:off x="7356034" y="1589903"/>
              <a:ext cx="765126" cy="964518"/>
              <a:chOff x="6804248" y="2144238"/>
              <a:chExt cx="1305367" cy="1645545"/>
            </a:xfrm>
            <a:grpFill/>
          </p:grpSpPr>
          <p:sp>
            <p:nvSpPr>
              <p:cNvPr id="158" name="Oval 1">
                <a:extLst>
                  <a:ext uri="{FF2B5EF4-FFF2-40B4-BE49-F238E27FC236}">
                    <a16:creationId xmlns:a16="http://schemas.microsoft.com/office/drawing/2014/main" id="{2E5D079D-7E2C-4AE1-BEAE-CA427EC07B7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59" name="Oval 1">
                <a:extLst>
                  <a:ext uri="{FF2B5EF4-FFF2-40B4-BE49-F238E27FC236}">
                    <a16:creationId xmlns:a16="http://schemas.microsoft.com/office/drawing/2014/main" id="{AE9C7C10-184D-4405-97BA-3F40D3EEF1B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60" name="Oval 1">
                <a:extLst>
                  <a:ext uri="{FF2B5EF4-FFF2-40B4-BE49-F238E27FC236}">
                    <a16:creationId xmlns:a16="http://schemas.microsoft.com/office/drawing/2014/main" id="{1FE5217B-62C6-4AF2-8036-09E54D12D21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61" name="Oval 1">
                <a:extLst>
                  <a:ext uri="{FF2B5EF4-FFF2-40B4-BE49-F238E27FC236}">
                    <a16:creationId xmlns:a16="http://schemas.microsoft.com/office/drawing/2014/main" id="{FD0E8545-8CDF-406B-B757-C4068A64E4F1}"/>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62" name="Oval 1">
                <a:extLst>
                  <a:ext uri="{FF2B5EF4-FFF2-40B4-BE49-F238E27FC236}">
                    <a16:creationId xmlns:a16="http://schemas.microsoft.com/office/drawing/2014/main" id="{44D0D74C-E7CD-41BA-A7D8-C2912771081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63" name="Oval 1">
                <a:extLst>
                  <a:ext uri="{FF2B5EF4-FFF2-40B4-BE49-F238E27FC236}">
                    <a16:creationId xmlns:a16="http://schemas.microsoft.com/office/drawing/2014/main" id="{E5ECDDF5-FBDD-49BE-82A5-BC7B5921923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64" name="Oval 1">
                <a:extLst>
                  <a:ext uri="{FF2B5EF4-FFF2-40B4-BE49-F238E27FC236}">
                    <a16:creationId xmlns:a16="http://schemas.microsoft.com/office/drawing/2014/main" id="{8F17ACF3-D082-45CD-AC5D-6AC8743B31D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118" name="Group 117">
              <a:extLst>
                <a:ext uri="{FF2B5EF4-FFF2-40B4-BE49-F238E27FC236}">
                  <a16:creationId xmlns:a16="http://schemas.microsoft.com/office/drawing/2014/main" id="{F633D73E-1F9B-457D-9BEE-173BB6DEFC17}"/>
                </a:ext>
              </a:extLst>
            </p:cNvPr>
            <p:cNvGrpSpPr/>
            <p:nvPr userDrawn="1"/>
          </p:nvGrpSpPr>
          <p:grpSpPr>
            <a:xfrm>
              <a:off x="8444989" y="1589903"/>
              <a:ext cx="765126" cy="964518"/>
              <a:chOff x="6804248" y="2144238"/>
              <a:chExt cx="1305367" cy="1645545"/>
            </a:xfrm>
            <a:grpFill/>
          </p:grpSpPr>
          <p:sp>
            <p:nvSpPr>
              <p:cNvPr id="151" name="Oval 1">
                <a:extLst>
                  <a:ext uri="{FF2B5EF4-FFF2-40B4-BE49-F238E27FC236}">
                    <a16:creationId xmlns:a16="http://schemas.microsoft.com/office/drawing/2014/main" id="{0657AE75-1E18-475A-8A9D-10643AC2F64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52" name="Oval 1">
                <a:extLst>
                  <a:ext uri="{FF2B5EF4-FFF2-40B4-BE49-F238E27FC236}">
                    <a16:creationId xmlns:a16="http://schemas.microsoft.com/office/drawing/2014/main" id="{1BBC03FE-AA67-462A-995A-DC9EC735D90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53" name="Oval 1">
                <a:extLst>
                  <a:ext uri="{FF2B5EF4-FFF2-40B4-BE49-F238E27FC236}">
                    <a16:creationId xmlns:a16="http://schemas.microsoft.com/office/drawing/2014/main" id="{B7882B59-7ECB-4100-9208-4A33A1E9336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54" name="Oval 1">
                <a:extLst>
                  <a:ext uri="{FF2B5EF4-FFF2-40B4-BE49-F238E27FC236}">
                    <a16:creationId xmlns:a16="http://schemas.microsoft.com/office/drawing/2014/main" id="{535A7F54-08F1-4362-9A8D-0ED5DF90573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55" name="Oval 1">
                <a:extLst>
                  <a:ext uri="{FF2B5EF4-FFF2-40B4-BE49-F238E27FC236}">
                    <a16:creationId xmlns:a16="http://schemas.microsoft.com/office/drawing/2014/main" id="{761F554C-2B3E-4F8C-AC5F-0D514E67152B}"/>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56" name="Oval 1">
                <a:extLst>
                  <a:ext uri="{FF2B5EF4-FFF2-40B4-BE49-F238E27FC236}">
                    <a16:creationId xmlns:a16="http://schemas.microsoft.com/office/drawing/2014/main" id="{DB55F4AF-D907-4A5B-B87C-A292DE57CF6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57" name="Oval 1">
                <a:extLst>
                  <a:ext uri="{FF2B5EF4-FFF2-40B4-BE49-F238E27FC236}">
                    <a16:creationId xmlns:a16="http://schemas.microsoft.com/office/drawing/2014/main" id="{DA5CE7CF-EE9B-4BEE-9BB8-367F05099DF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119" name="Group 118">
              <a:extLst>
                <a:ext uri="{FF2B5EF4-FFF2-40B4-BE49-F238E27FC236}">
                  <a16:creationId xmlns:a16="http://schemas.microsoft.com/office/drawing/2014/main" id="{3458710B-04CE-4008-A2C9-4610D93742FE}"/>
                </a:ext>
              </a:extLst>
            </p:cNvPr>
            <p:cNvGrpSpPr/>
            <p:nvPr userDrawn="1"/>
          </p:nvGrpSpPr>
          <p:grpSpPr>
            <a:xfrm>
              <a:off x="9533944" y="1589903"/>
              <a:ext cx="765126" cy="964518"/>
              <a:chOff x="6804248" y="2144238"/>
              <a:chExt cx="1305367" cy="1645545"/>
            </a:xfrm>
            <a:grpFill/>
          </p:grpSpPr>
          <p:sp>
            <p:nvSpPr>
              <p:cNvPr id="144" name="Oval 1">
                <a:extLst>
                  <a:ext uri="{FF2B5EF4-FFF2-40B4-BE49-F238E27FC236}">
                    <a16:creationId xmlns:a16="http://schemas.microsoft.com/office/drawing/2014/main" id="{9F6AC8E6-EE77-47AF-BA9E-D8AB7BD9E25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45" name="Oval 1">
                <a:extLst>
                  <a:ext uri="{FF2B5EF4-FFF2-40B4-BE49-F238E27FC236}">
                    <a16:creationId xmlns:a16="http://schemas.microsoft.com/office/drawing/2014/main" id="{95B81020-99BF-4CC5-88E8-9BC80489A12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46" name="Oval 1">
                <a:extLst>
                  <a:ext uri="{FF2B5EF4-FFF2-40B4-BE49-F238E27FC236}">
                    <a16:creationId xmlns:a16="http://schemas.microsoft.com/office/drawing/2014/main" id="{D236628F-BEBA-42AD-A628-C5A755DF7E0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47" name="Oval 1">
                <a:extLst>
                  <a:ext uri="{FF2B5EF4-FFF2-40B4-BE49-F238E27FC236}">
                    <a16:creationId xmlns:a16="http://schemas.microsoft.com/office/drawing/2014/main" id="{FBC69AE0-89CF-48BA-9E18-A6E43153EE7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48" name="Oval 1">
                <a:extLst>
                  <a:ext uri="{FF2B5EF4-FFF2-40B4-BE49-F238E27FC236}">
                    <a16:creationId xmlns:a16="http://schemas.microsoft.com/office/drawing/2014/main" id="{E174697E-49EB-4A4B-9327-836175F0DD45}"/>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49" name="Oval 1">
                <a:extLst>
                  <a:ext uri="{FF2B5EF4-FFF2-40B4-BE49-F238E27FC236}">
                    <a16:creationId xmlns:a16="http://schemas.microsoft.com/office/drawing/2014/main" id="{7053F18B-2D3F-41C3-BDC1-E105F0D84D0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50" name="Oval 1">
                <a:extLst>
                  <a:ext uri="{FF2B5EF4-FFF2-40B4-BE49-F238E27FC236}">
                    <a16:creationId xmlns:a16="http://schemas.microsoft.com/office/drawing/2014/main" id="{0F89AC28-A36F-4C84-B391-826ECC4109E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120" name="Group 119">
              <a:extLst>
                <a:ext uri="{FF2B5EF4-FFF2-40B4-BE49-F238E27FC236}">
                  <a16:creationId xmlns:a16="http://schemas.microsoft.com/office/drawing/2014/main" id="{5A77B5AE-ACC0-4940-8430-ECB4DC9A7A75}"/>
                </a:ext>
              </a:extLst>
            </p:cNvPr>
            <p:cNvGrpSpPr/>
            <p:nvPr userDrawn="1"/>
          </p:nvGrpSpPr>
          <p:grpSpPr>
            <a:xfrm>
              <a:off x="10622899" y="1589903"/>
              <a:ext cx="765126" cy="964518"/>
              <a:chOff x="6804248" y="2144238"/>
              <a:chExt cx="1305367" cy="1645545"/>
            </a:xfrm>
            <a:grpFill/>
          </p:grpSpPr>
          <p:sp>
            <p:nvSpPr>
              <p:cNvPr id="137" name="Oval 1">
                <a:extLst>
                  <a:ext uri="{FF2B5EF4-FFF2-40B4-BE49-F238E27FC236}">
                    <a16:creationId xmlns:a16="http://schemas.microsoft.com/office/drawing/2014/main" id="{D1C342E3-7806-4BB6-823F-59A931BABA4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38" name="Oval 1">
                <a:extLst>
                  <a:ext uri="{FF2B5EF4-FFF2-40B4-BE49-F238E27FC236}">
                    <a16:creationId xmlns:a16="http://schemas.microsoft.com/office/drawing/2014/main" id="{9B9A4655-64B5-4C92-9C56-89A9A525E24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39" name="Oval 1">
                <a:extLst>
                  <a:ext uri="{FF2B5EF4-FFF2-40B4-BE49-F238E27FC236}">
                    <a16:creationId xmlns:a16="http://schemas.microsoft.com/office/drawing/2014/main" id="{C817AC75-B328-481F-BAD8-7123C8C8148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40" name="Oval 1">
                <a:extLst>
                  <a:ext uri="{FF2B5EF4-FFF2-40B4-BE49-F238E27FC236}">
                    <a16:creationId xmlns:a16="http://schemas.microsoft.com/office/drawing/2014/main" id="{97C758C2-A8D7-4CC1-BCF9-2D2EB4F0168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41" name="Oval 1">
                <a:extLst>
                  <a:ext uri="{FF2B5EF4-FFF2-40B4-BE49-F238E27FC236}">
                    <a16:creationId xmlns:a16="http://schemas.microsoft.com/office/drawing/2014/main" id="{85BD77C0-5883-4793-8769-CFD6AE58C245}"/>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42" name="Oval 1">
                <a:extLst>
                  <a:ext uri="{FF2B5EF4-FFF2-40B4-BE49-F238E27FC236}">
                    <a16:creationId xmlns:a16="http://schemas.microsoft.com/office/drawing/2014/main" id="{A2F9DD95-226C-4F08-8FE4-B62E7434205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43" name="Oval 1">
                <a:extLst>
                  <a:ext uri="{FF2B5EF4-FFF2-40B4-BE49-F238E27FC236}">
                    <a16:creationId xmlns:a16="http://schemas.microsoft.com/office/drawing/2014/main" id="{B88C4BE5-A6F2-4584-896C-A47AFE18C63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121" name="Group 120">
              <a:extLst>
                <a:ext uri="{FF2B5EF4-FFF2-40B4-BE49-F238E27FC236}">
                  <a16:creationId xmlns:a16="http://schemas.microsoft.com/office/drawing/2014/main" id="{C81236BD-D35C-464C-94FF-5F26E3A3AC11}"/>
                </a:ext>
              </a:extLst>
            </p:cNvPr>
            <p:cNvGrpSpPr/>
            <p:nvPr userDrawn="1"/>
          </p:nvGrpSpPr>
          <p:grpSpPr>
            <a:xfrm>
              <a:off x="11711854" y="1589903"/>
              <a:ext cx="765126" cy="964518"/>
              <a:chOff x="6804248" y="2144238"/>
              <a:chExt cx="1305367" cy="1645545"/>
            </a:xfrm>
            <a:grpFill/>
          </p:grpSpPr>
          <p:sp>
            <p:nvSpPr>
              <p:cNvPr id="130" name="Oval 1">
                <a:extLst>
                  <a:ext uri="{FF2B5EF4-FFF2-40B4-BE49-F238E27FC236}">
                    <a16:creationId xmlns:a16="http://schemas.microsoft.com/office/drawing/2014/main" id="{1DE5AF4D-9C5B-4E41-8D85-67C272C66DA4}"/>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31" name="Oval 1">
                <a:extLst>
                  <a:ext uri="{FF2B5EF4-FFF2-40B4-BE49-F238E27FC236}">
                    <a16:creationId xmlns:a16="http://schemas.microsoft.com/office/drawing/2014/main" id="{D93A957B-0F3B-4CEE-89DB-0CA9204410C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32" name="Oval 1">
                <a:extLst>
                  <a:ext uri="{FF2B5EF4-FFF2-40B4-BE49-F238E27FC236}">
                    <a16:creationId xmlns:a16="http://schemas.microsoft.com/office/drawing/2014/main" id="{711853BA-ED26-4D3A-A909-3B869519375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33" name="Oval 1">
                <a:extLst>
                  <a:ext uri="{FF2B5EF4-FFF2-40B4-BE49-F238E27FC236}">
                    <a16:creationId xmlns:a16="http://schemas.microsoft.com/office/drawing/2014/main" id="{87476A62-6C36-4FF9-8CD0-11BB312D0F6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34" name="Oval 1">
                <a:extLst>
                  <a:ext uri="{FF2B5EF4-FFF2-40B4-BE49-F238E27FC236}">
                    <a16:creationId xmlns:a16="http://schemas.microsoft.com/office/drawing/2014/main" id="{8F0AC196-6D64-45F5-B466-8232C1EDB29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35" name="Oval 1">
                <a:extLst>
                  <a:ext uri="{FF2B5EF4-FFF2-40B4-BE49-F238E27FC236}">
                    <a16:creationId xmlns:a16="http://schemas.microsoft.com/office/drawing/2014/main" id="{96C0F48E-4939-45EB-A6C2-DB6C71F004B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36" name="Oval 1">
                <a:extLst>
                  <a:ext uri="{FF2B5EF4-FFF2-40B4-BE49-F238E27FC236}">
                    <a16:creationId xmlns:a16="http://schemas.microsoft.com/office/drawing/2014/main" id="{5B8D82BE-2382-49A3-9C75-13DACE79B605}"/>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216" name="Group 215">
              <a:extLst>
                <a:ext uri="{FF2B5EF4-FFF2-40B4-BE49-F238E27FC236}">
                  <a16:creationId xmlns:a16="http://schemas.microsoft.com/office/drawing/2014/main" id="{F14464D2-10A9-4FB2-8E70-8818EAD1F353}"/>
                </a:ext>
              </a:extLst>
            </p:cNvPr>
            <p:cNvGrpSpPr/>
            <p:nvPr userDrawn="1"/>
          </p:nvGrpSpPr>
          <p:grpSpPr>
            <a:xfrm>
              <a:off x="268040" y="2934856"/>
              <a:ext cx="765126" cy="964518"/>
              <a:chOff x="6804248" y="2144238"/>
              <a:chExt cx="1305367" cy="1645545"/>
            </a:xfrm>
            <a:grpFill/>
          </p:grpSpPr>
          <p:sp>
            <p:nvSpPr>
              <p:cNvPr id="305" name="Oval 1">
                <a:extLst>
                  <a:ext uri="{FF2B5EF4-FFF2-40B4-BE49-F238E27FC236}">
                    <a16:creationId xmlns:a16="http://schemas.microsoft.com/office/drawing/2014/main" id="{301494E5-9811-4DA7-9BA1-74CDD2BCC81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06" name="Oval 1">
                <a:extLst>
                  <a:ext uri="{FF2B5EF4-FFF2-40B4-BE49-F238E27FC236}">
                    <a16:creationId xmlns:a16="http://schemas.microsoft.com/office/drawing/2014/main" id="{50A77B0D-7AA8-41A5-8392-FCF21F3A59C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07" name="Oval 1">
                <a:extLst>
                  <a:ext uri="{FF2B5EF4-FFF2-40B4-BE49-F238E27FC236}">
                    <a16:creationId xmlns:a16="http://schemas.microsoft.com/office/drawing/2014/main" id="{82C67999-F35A-436C-AD88-565EFEBC1FE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08" name="Oval 1">
                <a:extLst>
                  <a:ext uri="{FF2B5EF4-FFF2-40B4-BE49-F238E27FC236}">
                    <a16:creationId xmlns:a16="http://schemas.microsoft.com/office/drawing/2014/main" id="{574DBBAF-8E16-4965-9DF7-F74959A1EDCA}"/>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09" name="Oval 1">
                <a:extLst>
                  <a:ext uri="{FF2B5EF4-FFF2-40B4-BE49-F238E27FC236}">
                    <a16:creationId xmlns:a16="http://schemas.microsoft.com/office/drawing/2014/main" id="{0C17E385-9A7A-4988-8E7E-0A720D1F665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10" name="Oval 1">
                <a:extLst>
                  <a:ext uri="{FF2B5EF4-FFF2-40B4-BE49-F238E27FC236}">
                    <a16:creationId xmlns:a16="http://schemas.microsoft.com/office/drawing/2014/main" id="{9A931031-03C3-4FEB-99F6-2998581D88B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11" name="Oval 1">
                <a:extLst>
                  <a:ext uri="{FF2B5EF4-FFF2-40B4-BE49-F238E27FC236}">
                    <a16:creationId xmlns:a16="http://schemas.microsoft.com/office/drawing/2014/main" id="{39DE1C84-072F-47F6-964F-AAE5DCFEB5A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217" name="Group 216">
              <a:extLst>
                <a:ext uri="{FF2B5EF4-FFF2-40B4-BE49-F238E27FC236}">
                  <a16:creationId xmlns:a16="http://schemas.microsoft.com/office/drawing/2014/main" id="{E9D44115-8A72-4873-A7C8-B987C4D30AA4}"/>
                </a:ext>
              </a:extLst>
            </p:cNvPr>
            <p:cNvGrpSpPr/>
            <p:nvPr userDrawn="1"/>
          </p:nvGrpSpPr>
          <p:grpSpPr>
            <a:xfrm>
              <a:off x="1356995" y="2934856"/>
              <a:ext cx="765126" cy="964518"/>
              <a:chOff x="6804248" y="2144238"/>
              <a:chExt cx="1305367" cy="1645545"/>
            </a:xfrm>
            <a:grpFill/>
          </p:grpSpPr>
          <p:sp>
            <p:nvSpPr>
              <p:cNvPr id="298" name="Oval 1">
                <a:extLst>
                  <a:ext uri="{FF2B5EF4-FFF2-40B4-BE49-F238E27FC236}">
                    <a16:creationId xmlns:a16="http://schemas.microsoft.com/office/drawing/2014/main" id="{6D21BDB0-89FE-405E-8A9F-ABEDA10E54F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99" name="Oval 1">
                <a:extLst>
                  <a:ext uri="{FF2B5EF4-FFF2-40B4-BE49-F238E27FC236}">
                    <a16:creationId xmlns:a16="http://schemas.microsoft.com/office/drawing/2014/main" id="{B8C8F68E-B13E-4F45-BBC7-6795D62252CE}"/>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00" name="Oval 1">
                <a:extLst>
                  <a:ext uri="{FF2B5EF4-FFF2-40B4-BE49-F238E27FC236}">
                    <a16:creationId xmlns:a16="http://schemas.microsoft.com/office/drawing/2014/main" id="{B302722F-A3DD-44E3-AF54-9CA17BF865D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01" name="Oval 1">
                <a:extLst>
                  <a:ext uri="{FF2B5EF4-FFF2-40B4-BE49-F238E27FC236}">
                    <a16:creationId xmlns:a16="http://schemas.microsoft.com/office/drawing/2014/main" id="{5845312C-441D-49D0-96E5-F352877319DE}"/>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02" name="Oval 1">
                <a:extLst>
                  <a:ext uri="{FF2B5EF4-FFF2-40B4-BE49-F238E27FC236}">
                    <a16:creationId xmlns:a16="http://schemas.microsoft.com/office/drawing/2014/main" id="{A2BC1643-2DE6-4AEF-A2C9-1EA47CB3152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03" name="Oval 1">
                <a:extLst>
                  <a:ext uri="{FF2B5EF4-FFF2-40B4-BE49-F238E27FC236}">
                    <a16:creationId xmlns:a16="http://schemas.microsoft.com/office/drawing/2014/main" id="{DC40EA8C-0640-44BD-83B4-285B4C46234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04" name="Oval 1">
                <a:extLst>
                  <a:ext uri="{FF2B5EF4-FFF2-40B4-BE49-F238E27FC236}">
                    <a16:creationId xmlns:a16="http://schemas.microsoft.com/office/drawing/2014/main" id="{D0B01690-1AAC-488F-A060-8ED8F7C358DA}"/>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218" name="Group 217">
              <a:extLst>
                <a:ext uri="{FF2B5EF4-FFF2-40B4-BE49-F238E27FC236}">
                  <a16:creationId xmlns:a16="http://schemas.microsoft.com/office/drawing/2014/main" id="{FC8E2677-16F6-4374-A112-F057AC57DEF8}"/>
                </a:ext>
              </a:extLst>
            </p:cNvPr>
            <p:cNvGrpSpPr/>
            <p:nvPr userDrawn="1"/>
          </p:nvGrpSpPr>
          <p:grpSpPr>
            <a:xfrm>
              <a:off x="2445950" y="2934856"/>
              <a:ext cx="765126" cy="964518"/>
              <a:chOff x="6804248" y="2144238"/>
              <a:chExt cx="1305367" cy="1645545"/>
            </a:xfrm>
            <a:grpFill/>
          </p:grpSpPr>
          <p:sp>
            <p:nvSpPr>
              <p:cNvPr id="291" name="Oval 1">
                <a:extLst>
                  <a:ext uri="{FF2B5EF4-FFF2-40B4-BE49-F238E27FC236}">
                    <a16:creationId xmlns:a16="http://schemas.microsoft.com/office/drawing/2014/main" id="{3BC4EFFA-9FE4-4EAC-875D-F0A2242DA432}"/>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92" name="Oval 1">
                <a:extLst>
                  <a:ext uri="{FF2B5EF4-FFF2-40B4-BE49-F238E27FC236}">
                    <a16:creationId xmlns:a16="http://schemas.microsoft.com/office/drawing/2014/main" id="{D8569310-E7B7-4CC7-A75A-86B706EE3CC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93" name="Oval 1">
                <a:extLst>
                  <a:ext uri="{FF2B5EF4-FFF2-40B4-BE49-F238E27FC236}">
                    <a16:creationId xmlns:a16="http://schemas.microsoft.com/office/drawing/2014/main" id="{F0572D45-0CBF-4620-811C-82760878A08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94" name="Oval 1">
                <a:extLst>
                  <a:ext uri="{FF2B5EF4-FFF2-40B4-BE49-F238E27FC236}">
                    <a16:creationId xmlns:a16="http://schemas.microsoft.com/office/drawing/2014/main" id="{BC8734DF-D801-48FC-B550-FDDA55286F3E}"/>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95" name="Oval 1">
                <a:extLst>
                  <a:ext uri="{FF2B5EF4-FFF2-40B4-BE49-F238E27FC236}">
                    <a16:creationId xmlns:a16="http://schemas.microsoft.com/office/drawing/2014/main" id="{0A10FFF8-B5F0-44A1-8427-2EA5886A4AB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96" name="Oval 1">
                <a:extLst>
                  <a:ext uri="{FF2B5EF4-FFF2-40B4-BE49-F238E27FC236}">
                    <a16:creationId xmlns:a16="http://schemas.microsoft.com/office/drawing/2014/main" id="{A58C4581-9180-40EC-B26C-B0D34C01E76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97" name="Oval 1">
                <a:extLst>
                  <a:ext uri="{FF2B5EF4-FFF2-40B4-BE49-F238E27FC236}">
                    <a16:creationId xmlns:a16="http://schemas.microsoft.com/office/drawing/2014/main" id="{5BF961FB-1999-4630-9214-98AC29FBF557}"/>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219" name="Group 218">
              <a:extLst>
                <a:ext uri="{FF2B5EF4-FFF2-40B4-BE49-F238E27FC236}">
                  <a16:creationId xmlns:a16="http://schemas.microsoft.com/office/drawing/2014/main" id="{54EFF5D8-F98F-4AB4-BA13-A444BCCB03E6}"/>
                </a:ext>
              </a:extLst>
            </p:cNvPr>
            <p:cNvGrpSpPr/>
            <p:nvPr userDrawn="1"/>
          </p:nvGrpSpPr>
          <p:grpSpPr>
            <a:xfrm>
              <a:off x="3534905" y="2934856"/>
              <a:ext cx="765126" cy="964518"/>
              <a:chOff x="6804248" y="2144238"/>
              <a:chExt cx="1305367" cy="1645545"/>
            </a:xfrm>
            <a:grpFill/>
          </p:grpSpPr>
          <p:sp>
            <p:nvSpPr>
              <p:cNvPr id="284" name="Oval 1">
                <a:extLst>
                  <a:ext uri="{FF2B5EF4-FFF2-40B4-BE49-F238E27FC236}">
                    <a16:creationId xmlns:a16="http://schemas.microsoft.com/office/drawing/2014/main" id="{913AFB7F-4025-49B9-B942-20BDAB94EC2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85" name="Oval 1">
                <a:extLst>
                  <a:ext uri="{FF2B5EF4-FFF2-40B4-BE49-F238E27FC236}">
                    <a16:creationId xmlns:a16="http://schemas.microsoft.com/office/drawing/2014/main" id="{09644E16-CB75-447F-B889-2746ADF1DFD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86" name="Oval 1">
                <a:extLst>
                  <a:ext uri="{FF2B5EF4-FFF2-40B4-BE49-F238E27FC236}">
                    <a16:creationId xmlns:a16="http://schemas.microsoft.com/office/drawing/2014/main" id="{EF94728B-5534-4769-ACFE-ED268D2782F8}"/>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87" name="Oval 1">
                <a:extLst>
                  <a:ext uri="{FF2B5EF4-FFF2-40B4-BE49-F238E27FC236}">
                    <a16:creationId xmlns:a16="http://schemas.microsoft.com/office/drawing/2014/main" id="{C2C4784D-711C-46BE-AAA0-096F006554E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88" name="Oval 1">
                <a:extLst>
                  <a:ext uri="{FF2B5EF4-FFF2-40B4-BE49-F238E27FC236}">
                    <a16:creationId xmlns:a16="http://schemas.microsoft.com/office/drawing/2014/main" id="{43A3D8F2-9D98-42F8-A48C-FD9140CD315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89" name="Oval 1">
                <a:extLst>
                  <a:ext uri="{FF2B5EF4-FFF2-40B4-BE49-F238E27FC236}">
                    <a16:creationId xmlns:a16="http://schemas.microsoft.com/office/drawing/2014/main" id="{9BC0E833-E8E7-48B3-AD4B-38A24B55C36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90" name="Oval 1">
                <a:extLst>
                  <a:ext uri="{FF2B5EF4-FFF2-40B4-BE49-F238E27FC236}">
                    <a16:creationId xmlns:a16="http://schemas.microsoft.com/office/drawing/2014/main" id="{F4A8DBD2-3E9F-41A8-8E40-8A61B0E9BD9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220" name="Group 219">
              <a:extLst>
                <a:ext uri="{FF2B5EF4-FFF2-40B4-BE49-F238E27FC236}">
                  <a16:creationId xmlns:a16="http://schemas.microsoft.com/office/drawing/2014/main" id="{CAB0B0FE-A1B6-4C1B-8E07-923F652E714C}"/>
                </a:ext>
              </a:extLst>
            </p:cNvPr>
            <p:cNvGrpSpPr/>
            <p:nvPr userDrawn="1"/>
          </p:nvGrpSpPr>
          <p:grpSpPr>
            <a:xfrm>
              <a:off x="4623860" y="2934856"/>
              <a:ext cx="765126" cy="964518"/>
              <a:chOff x="6804248" y="2144238"/>
              <a:chExt cx="1305367" cy="1645545"/>
            </a:xfrm>
            <a:grpFill/>
          </p:grpSpPr>
          <p:sp>
            <p:nvSpPr>
              <p:cNvPr id="277" name="Oval 1">
                <a:extLst>
                  <a:ext uri="{FF2B5EF4-FFF2-40B4-BE49-F238E27FC236}">
                    <a16:creationId xmlns:a16="http://schemas.microsoft.com/office/drawing/2014/main" id="{852EADE0-A1E7-4930-A500-6E308A68DAA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78" name="Oval 1">
                <a:extLst>
                  <a:ext uri="{FF2B5EF4-FFF2-40B4-BE49-F238E27FC236}">
                    <a16:creationId xmlns:a16="http://schemas.microsoft.com/office/drawing/2014/main" id="{60F591C3-4BA9-46F4-801F-A80330DE9754}"/>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79" name="Oval 1">
                <a:extLst>
                  <a:ext uri="{FF2B5EF4-FFF2-40B4-BE49-F238E27FC236}">
                    <a16:creationId xmlns:a16="http://schemas.microsoft.com/office/drawing/2014/main" id="{B0852BFE-F43D-46D5-9A47-64F9BC8D063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80" name="Oval 1">
                <a:extLst>
                  <a:ext uri="{FF2B5EF4-FFF2-40B4-BE49-F238E27FC236}">
                    <a16:creationId xmlns:a16="http://schemas.microsoft.com/office/drawing/2014/main" id="{EB7EF357-4A21-4150-A19D-92169E4689FB}"/>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81" name="Oval 1">
                <a:extLst>
                  <a:ext uri="{FF2B5EF4-FFF2-40B4-BE49-F238E27FC236}">
                    <a16:creationId xmlns:a16="http://schemas.microsoft.com/office/drawing/2014/main" id="{75E784B5-2A68-4856-B2BE-EBCC5A7C423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82" name="Oval 1">
                <a:extLst>
                  <a:ext uri="{FF2B5EF4-FFF2-40B4-BE49-F238E27FC236}">
                    <a16:creationId xmlns:a16="http://schemas.microsoft.com/office/drawing/2014/main" id="{80611295-158E-4E22-BE55-D104D49B6AF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83" name="Oval 1">
                <a:extLst>
                  <a:ext uri="{FF2B5EF4-FFF2-40B4-BE49-F238E27FC236}">
                    <a16:creationId xmlns:a16="http://schemas.microsoft.com/office/drawing/2014/main" id="{B28833CF-AB6A-46F6-8548-896D19E8ACD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221" name="Group 220">
              <a:extLst>
                <a:ext uri="{FF2B5EF4-FFF2-40B4-BE49-F238E27FC236}">
                  <a16:creationId xmlns:a16="http://schemas.microsoft.com/office/drawing/2014/main" id="{365FDD51-433B-4C7F-9073-5F658D70C3D6}"/>
                </a:ext>
              </a:extLst>
            </p:cNvPr>
            <p:cNvGrpSpPr/>
            <p:nvPr userDrawn="1"/>
          </p:nvGrpSpPr>
          <p:grpSpPr>
            <a:xfrm>
              <a:off x="5712815" y="2934856"/>
              <a:ext cx="765126" cy="964518"/>
              <a:chOff x="6804248" y="2144238"/>
              <a:chExt cx="1305367" cy="1645545"/>
            </a:xfrm>
            <a:grpFill/>
          </p:grpSpPr>
          <p:sp>
            <p:nvSpPr>
              <p:cNvPr id="270" name="Oval 1">
                <a:extLst>
                  <a:ext uri="{FF2B5EF4-FFF2-40B4-BE49-F238E27FC236}">
                    <a16:creationId xmlns:a16="http://schemas.microsoft.com/office/drawing/2014/main" id="{098CA79B-6D49-4D05-A9EF-EAF8DDB32BA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71" name="Oval 1">
                <a:extLst>
                  <a:ext uri="{FF2B5EF4-FFF2-40B4-BE49-F238E27FC236}">
                    <a16:creationId xmlns:a16="http://schemas.microsoft.com/office/drawing/2014/main" id="{A5DD9E77-D8D9-44EF-8AD2-75C47BFB8DF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72" name="Oval 1">
                <a:extLst>
                  <a:ext uri="{FF2B5EF4-FFF2-40B4-BE49-F238E27FC236}">
                    <a16:creationId xmlns:a16="http://schemas.microsoft.com/office/drawing/2014/main" id="{13D6887A-368C-4424-81DF-101B31FB336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73" name="Oval 1">
                <a:extLst>
                  <a:ext uri="{FF2B5EF4-FFF2-40B4-BE49-F238E27FC236}">
                    <a16:creationId xmlns:a16="http://schemas.microsoft.com/office/drawing/2014/main" id="{BAF39C98-72A2-4E5D-B97E-9CE6C33270C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74" name="Oval 1">
                <a:extLst>
                  <a:ext uri="{FF2B5EF4-FFF2-40B4-BE49-F238E27FC236}">
                    <a16:creationId xmlns:a16="http://schemas.microsoft.com/office/drawing/2014/main" id="{A242AB6E-7222-48F4-842B-4685B2465DD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75" name="Oval 1">
                <a:extLst>
                  <a:ext uri="{FF2B5EF4-FFF2-40B4-BE49-F238E27FC236}">
                    <a16:creationId xmlns:a16="http://schemas.microsoft.com/office/drawing/2014/main" id="{593A8479-F86F-4649-A700-AC0723B65B4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76" name="Oval 1">
                <a:extLst>
                  <a:ext uri="{FF2B5EF4-FFF2-40B4-BE49-F238E27FC236}">
                    <a16:creationId xmlns:a16="http://schemas.microsoft.com/office/drawing/2014/main" id="{4302FFE7-FD26-4E88-B4BD-3B377A64830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222" name="Group 221">
              <a:extLst>
                <a:ext uri="{FF2B5EF4-FFF2-40B4-BE49-F238E27FC236}">
                  <a16:creationId xmlns:a16="http://schemas.microsoft.com/office/drawing/2014/main" id="{8D81A92C-8542-4CE7-85A3-CCD2078283CA}"/>
                </a:ext>
              </a:extLst>
            </p:cNvPr>
            <p:cNvGrpSpPr/>
            <p:nvPr userDrawn="1"/>
          </p:nvGrpSpPr>
          <p:grpSpPr>
            <a:xfrm>
              <a:off x="6801770" y="2934856"/>
              <a:ext cx="765126" cy="964518"/>
              <a:chOff x="6804248" y="2144238"/>
              <a:chExt cx="1305367" cy="1645545"/>
            </a:xfrm>
            <a:grpFill/>
          </p:grpSpPr>
          <p:sp>
            <p:nvSpPr>
              <p:cNvPr id="263" name="Oval 1">
                <a:extLst>
                  <a:ext uri="{FF2B5EF4-FFF2-40B4-BE49-F238E27FC236}">
                    <a16:creationId xmlns:a16="http://schemas.microsoft.com/office/drawing/2014/main" id="{F7EE7604-5EB8-4C21-BBDC-253B258A30A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64" name="Oval 1">
                <a:extLst>
                  <a:ext uri="{FF2B5EF4-FFF2-40B4-BE49-F238E27FC236}">
                    <a16:creationId xmlns:a16="http://schemas.microsoft.com/office/drawing/2014/main" id="{61C7B262-818D-4997-93BB-E67A6E27A8A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65" name="Oval 1">
                <a:extLst>
                  <a:ext uri="{FF2B5EF4-FFF2-40B4-BE49-F238E27FC236}">
                    <a16:creationId xmlns:a16="http://schemas.microsoft.com/office/drawing/2014/main" id="{1FC0CF28-61E4-4BEE-A381-6E4961A6E793}"/>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66" name="Oval 1">
                <a:extLst>
                  <a:ext uri="{FF2B5EF4-FFF2-40B4-BE49-F238E27FC236}">
                    <a16:creationId xmlns:a16="http://schemas.microsoft.com/office/drawing/2014/main" id="{374B04E3-AE9D-47E1-B2DD-D3AA6236AEB0}"/>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67" name="Oval 1">
                <a:extLst>
                  <a:ext uri="{FF2B5EF4-FFF2-40B4-BE49-F238E27FC236}">
                    <a16:creationId xmlns:a16="http://schemas.microsoft.com/office/drawing/2014/main" id="{D73DCF28-5B98-4310-9E2A-E71CD2509F5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68" name="Oval 1">
                <a:extLst>
                  <a:ext uri="{FF2B5EF4-FFF2-40B4-BE49-F238E27FC236}">
                    <a16:creationId xmlns:a16="http://schemas.microsoft.com/office/drawing/2014/main" id="{D5E0A89D-01BD-43C4-AB6E-56DDC64296C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69" name="Oval 1">
                <a:extLst>
                  <a:ext uri="{FF2B5EF4-FFF2-40B4-BE49-F238E27FC236}">
                    <a16:creationId xmlns:a16="http://schemas.microsoft.com/office/drawing/2014/main" id="{72F7EE70-86DF-4298-94D3-5F5151B2C82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223" name="Group 222">
              <a:extLst>
                <a:ext uri="{FF2B5EF4-FFF2-40B4-BE49-F238E27FC236}">
                  <a16:creationId xmlns:a16="http://schemas.microsoft.com/office/drawing/2014/main" id="{2021167B-C443-4F2A-8F9D-651A0539ED4B}"/>
                </a:ext>
              </a:extLst>
            </p:cNvPr>
            <p:cNvGrpSpPr/>
            <p:nvPr userDrawn="1"/>
          </p:nvGrpSpPr>
          <p:grpSpPr>
            <a:xfrm>
              <a:off x="7890725" y="2934856"/>
              <a:ext cx="765126" cy="964518"/>
              <a:chOff x="6804248" y="2144238"/>
              <a:chExt cx="1305367" cy="1645545"/>
            </a:xfrm>
            <a:grpFill/>
          </p:grpSpPr>
          <p:sp>
            <p:nvSpPr>
              <p:cNvPr id="256" name="Oval 1">
                <a:extLst>
                  <a:ext uri="{FF2B5EF4-FFF2-40B4-BE49-F238E27FC236}">
                    <a16:creationId xmlns:a16="http://schemas.microsoft.com/office/drawing/2014/main" id="{291AD89B-ECC0-4426-A068-1A31AC3B21EB}"/>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57" name="Oval 1">
                <a:extLst>
                  <a:ext uri="{FF2B5EF4-FFF2-40B4-BE49-F238E27FC236}">
                    <a16:creationId xmlns:a16="http://schemas.microsoft.com/office/drawing/2014/main" id="{CB40BF81-EE23-4773-AB5E-D71857BBB5B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58" name="Oval 1">
                <a:extLst>
                  <a:ext uri="{FF2B5EF4-FFF2-40B4-BE49-F238E27FC236}">
                    <a16:creationId xmlns:a16="http://schemas.microsoft.com/office/drawing/2014/main" id="{8AB2F411-FA66-4AA6-8D6F-31CA4037059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59" name="Oval 1">
                <a:extLst>
                  <a:ext uri="{FF2B5EF4-FFF2-40B4-BE49-F238E27FC236}">
                    <a16:creationId xmlns:a16="http://schemas.microsoft.com/office/drawing/2014/main" id="{2C0B7855-AC05-46C9-9B44-43E33BDF283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60" name="Oval 1">
                <a:extLst>
                  <a:ext uri="{FF2B5EF4-FFF2-40B4-BE49-F238E27FC236}">
                    <a16:creationId xmlns:a16="http://schemas.microsoft.com/office/drawing/2014/main" id="{B37209B3-E72C-4543-80F9-515385007B9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61" name="Oval 1">
                <a:extLst>
                  <a:ext uri="{FF2B5EF4-FFF2-40B4-BE49-F238E27FC236}">
                    <a16:creationId xmlns:a16="http://schemas.microsoft.com/office/drawing/2014/main" id="{31BD4AF5-95F0-42B3-B82F-B51DF4504FB4}"/>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62" name="Oval 1">
                <a:extLst>
                  <a:ext uri="{FF2B5EF4-FFF2-40B4-BE49-F238E27FC236}">
                    <a16:creationId xmlns:a16="http://schemas.microsoft.com/office/drawing/2014/main" id="{CEBCF8F9-78EC-4C02-8FB8-C335B451FEB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224" name="Group 223">
              <a:extLst>
                <a:ext uri="{FF2B5EF4-FFF2-40B4-BE49-F238E27FC236}">
                  <a16:creationId xmlns:a16="http://schemas.microsoft.com/office/drawing/2014/main" id="{133309A0-9776-4AE3-9B53-F2592EF5B021}"/>
                </a:ext>
              </a:extLst>
            </p:cNvPr>
            <p:cNvGrpSpPr/>
            <p:nvPr userDrawn="1"/>
          </p:nvGrpSpPr>
          <p:grpSpPr>
            <a:xfrm>
              <a:off x="8979680" y="2934856"/>
              <a:ext cx="765126" cy="964518"/>
              <a:chOff x="6804248" y="2144238"/>
              <a:chExt cx="1305367" cy="1645545"/>
            </a:xfrm>
            <a:grpFill/>
          </p:grpSpPr>
          <p:sp>
            <p:nvSpPr>
              <p:cNvPr id="249" name="Oval 1">
                <a:extLst>
                  <a:ext uri="{FF2B5EF4-FFF2-40B4-BE49-F238E27FC236}">
                    <a16:creationId xmlns:a16="http://schemas.microsoft.com/office/drawing/2014/main" id="{65F74877-E088-40C2-9359-99BF21EFC5F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50" name="Oval 1">
                <a:extLst>
                  <a:ext uri="{FF2B5EF4-FFF2-40B4-BE49-F238E27FC236}">
                    <a16:creationId xmlns:a16="http://schemas.microsoft.com/office/drawing/2014/main" id="{8D331C2F-DD21-45C5-ADF8-B3D2BAF327E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51" name="Oval 1">
                <a:extLst>
                  <a:ext uri="{FF2B5EF4-FFF2-40B4-BE49-F238E27FC236}">
                    <a16:creationId xmlns:a16="http://schemas.microsoft.com/office/drawing/2014/main" id="{091E2836-39D4-4D30-A9AA-E20B728900AE}"/>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52" name="Oval 1">
                <a:extLst>
                  <a:ext uri="{FF2B5EF4-FFF2-40B4-BE49-F238E27FC236}">
                    <a16:creationId xmlns:a16="http://schemas.microsoft.com/office/drawing/2014/main" id="{CDB24CB3-DA0C-43D4-B0D6-59A0EA578B9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53" name="Oval 1">
                <a:extLst>
                  <a:ext uri="{FF2B5EF4-FFF2-40B4-BE49-F238E27FC236}">
                    <a16:creationId xmlns:a16="http://schemas.microsoft.com/office/drawing/2014/main" id="{CD818273-1F7D-4BD6-8744-5CD185325F9E}"/>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54" name="Oval 1">
                <a:extLst>
                  <a:ext uri="{FF2B5EF4-FFF2-40B4-BE49-F238E27FC236}">
                    <a16:creationId xmlns:a16="http://schemas.microsoft.com/office/drawing/2014/main" id="{1D4B0673-CC3C-4C99-91B6-EC6F1B87126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55" name="Oval 1">
                <a:extLst>
                  <a:ext uri="{FF2B5EF4-FFF2-40B4-BE49-F238E27FC236}">
                    <a16:creationId xmlns:a16="http://schemas.microsoft.com/office/drawing/2014/main" id="{0DBE440C-D1DA-405F-ABDE-D6DAE687BD9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225" name="Group 224">
              <a:extLst>
                <a:ext uri="{FF2B5EF4-FFF2-40B4-BE49-F238E27FC236}">
                  <a16:creationId xmlns:a16="http://schemas.microsoft.com/office/drawing/2014/main" id="{CB2BE451-5C8D-4710-BB51-8D09F6E43440}"/>
                </a:ext>
              </a:extLst>
            </p:cNvPr>
            <p:cNvGrpSpPr/>
            <p:nvPr userDrawn="1"/>
          </p:nvGrpSpPr>
          <p:grpSpPr>
            <a:xfrm>
              <a:off x="10068635" y="2934856"/>
              <a:ext cx="765126" cy="964518"/>
              <a:chOff x="6804248" y="2144238"/>
              <a:chExt cx="1305367" cy="1645545"/>
            </a:xfrm>
            <a:grpFill/>
          </p:grpSpPr>
          <p:sp>
            <p:nvSpPr>
              <p:cNvPr id="242" name="Oval 1">
                <a:extLst>
                  <a:ext uri="{FF2B5EF4-FFF2-40B4-BE49-F238E27FC236}">
                    <a16:creationId xmlns:a16="http://schemas.microsoft.com/office/drawing/2014/main" id="{426CCEE7-446B-46B8-A852-4820419F45E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43" name="Oval 1">
                <a:extLst>
                  <a:ext uri="{FF2B5EF4-FFF2-40B4-BE49-F238E27FC236}">
                    <a16:creationId xmlns:a16="http://schemas.microsoft.com/office/drawing/2014/main" id="{50AEEE89-9EE1-4B9A-98B8-23B139117C6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44" name="Oval 1">
                <a:extLst>
                  <a:ext uri="{FF2B5EF4-FFF2-40B4-BE49-F238E27FC236}">
                    <a16:creationId xmlns:a16="http://schemas.microsoft.com/office/drawing/2014/main" id="{C76D04A2-0B6B-45BA-A572-753C87AB8E1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45" name="Oval 1">
                <a:extLst>
                  <a:ext uri="{FF2B5EF4-FFF2-40B4-BE49-F238E27FC236}">
                    <a16:creationId xmlns:a16="http://schemas.microsoft.com/office/drawing/2014/main" id="{3CDD114F-F985-47C6-B0AD-36D8F502D02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46" name="Oval 1">
                <a:extLst>
                  <a:ext uri="{FF2B5EF4-FFF2-40B4-BE49-F238E27FC236}">
                    <a16:creationId xmlns:a16="http://schemas.microsoft.com/office/drawing/2014/main" id="{150DA853-EC14-418B-A3BF-F1A272EFBDE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47" name="Oval 1">
                <a:extLst>
                  <a:ext uri="{FF2B5EF4-FFF2-40B4-BE49-F238E27FC236}">
                    <a16:creationId xmlns:a16="http://schemas.microsoft.com/office/drawing/2014/main" id="{3D439950-675C-46EE-8535-7C1BA50792B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48" name="Oval 1">
                <a:extLst>
                  <a:ext uri="{FF2B5EF4-FFF2-40B4-BE49-F238E27FC236}">
                    <a16:creationId xmlns:a16="http://schemas.microsoft.com/office/drawing/2014/main" id="{0EB1BE16-6B11-4985-931C-97C372B07C0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226" name="Group 225">
              <a:extLst>
                <a:ext uri="{FF2B5EF4-FFF2-40B4-BE49-F238E27FC236}">
                  <a16:creationId xmlns:a16="http://schemas.microsoft.com/office/drawing/2014/main" id="{5672D141-3C0F-43B0-8361-F771131D1752}"/>
                </a:ext>
              </a:extLst>
            </p:cNvPr>
            <p:cNvGrpSpPr/>
            <p:nvPr userDrawn="1"/>
          </p:nvGrpSpPr>
          <p:grpSpPr>
            <a:xfrm>
              <a:off x="11157590" y="2934856"/>
              <a:ext cx="765126" cy="964518"/>
              <a:chOff x="6804248" y="2144238"/>
              <a:chExt cx="1305367" cy="1645545"/>
            </a:xfrm>
            <a:grpFill/>
          </p:grpSpPr>
          <p:sp>
            <p:nvSpPr>
              <p:cNvPr id="235" name="Oval 1">
                <a:extLst>
                  <a:ext uri="{FF2B5EF4-FFF2-40B4-BE49-F238E27FC236}">
                    <a16:creationId xmlns:a16="http://schemas.microsoft.com/office/drawing/2014/main" id="{2FFD47FB-9F47-4824-8354-2A020A9F104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36" name="Oval 1">
                <a:extLst>
                  <a:ext uri="{FF2B5EF4-FFF2-40B4-BE49-F238E27FC236}">
                    <a16:creationId xmlns:a16="http://schemas.microsoft.com/office/drawing/2014/main" id="{6C4BBB56-28B0-48AC-9135-DD72D14AFF3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37" name="Oval 1">
                <a:extLst>
                  <a:ext uri="{FF2B5EF4-FFF2-40B4-BE49-F238E27FC236}">
                    <a16:creationId xmlns:a16="http://schemas.microsoft.com/office/drawing/2014/main" id="{0E779184-4201-4BAF-A27C-A9034D4BF653}"/>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38" name="Oval 1">
                <a:extLst>
                  <a:ext uri="{FF2B5EF4-FFF2-40B4-BE49-F238E27FC236}">
                    <a16:creationId xmlns:a16="http://schemas.microsoft.com/office/drawing/2014/main" id="{72DA6237-4084-456A-979D-34B667953C8E}"/>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39" name="Oval 1">
                <a:extLst>
                  <a:ext uri="{FF2B5EF4-FFF2-40B4-BE49-F238E27FC236}">
                    <a16:creationId xmlns:a16="http://schemas.microsoft.com/office/drawing/2014/main" id="{CF81FE2A-073F-4858-BA75-7C10B8220D7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40" name="Oval 1">
                <a:extLst>
                  <a:ext uri="{FF2B5EF4-FFF2-40B4-BE49-F238E27FC236}">
                    <a16:creationId xmlns:a16="http://schemas.microsoft.com/office/drawing/2014/main" id="{10B3097C-B3E1-495E-8570-27F217A5267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241" name="Oval 1">
                <a:extLst>
                  <a:ext uri="{FF2B5EF4-FFF2-40B4-BE49-F238E27FC236}">
                    <a16:creationId xmlns:a16="http://schemas.microsoft.com/office/drawing/2014/main" id="{FBAD990D-849D-493B-8E49-B536FEF01E1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320" name="Group 319">
              <a:extLst>
                <a:ext uri="{FF2B5EF4-FFF2-40B4-BE49-F238E27FC236}">
                  <a16:creationId xmlns:a16="http://schemas.microsoft.com/office/drawing/2014/main" id="{DF42CEDB-F74D-44D1-B911-3DFD01DF5BF9}"/>
                </a:ext>
              </a:extLst>
            </p:cNvPr>
            <p:cNvGrpSpPr/>
            <p:nvPr userDrawn="1"/>
          </p:nvGrpSpPr>
          <p:grpSpPr>
            <a:xfrm>
              <a:off x="-266651" y="4279809"/>
              <a:ext cx="765126" cy="964518"/>
              <a:chOff x="6804248" y="2144238"/>
              <a:chExt cx="1305367" cy="1645545"/>
            </a:xfrm>
            <a:grpFill/>
          </p:grpSpPr>
          <p:sp>
            <p:nvSpPr>
              <p:cNvPr id="417" name="Oval 1">
                <a:extLst>
                  <a:ext uri="{FF2B5EF4-FFF2-40B4-BE49-F238E27FC236}">
                    <a16:creationId xmlns:a16="http://schemas.microsoft.com/office/drawing/2014/main" id="{14690A84-3C42-44BA-8059-B3243D8F347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18" name="Oval 1">
                <a:extLst>
                  <a:ext uri="{FF2B5EF4-FFF2-40B4-BE49-F238E27FC236}">
                    <a16:creationId xmlns:a16="http://schemas.microsoft.com/office/drawing/2014/main" id="{55440534-7EE9-4A0C-BB8E-4D9F153B433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19" name="Oval 1">
                <a:extLst>
                  <a:ext uri="{FF2B5EF4-FFF2-40B4-BE49-F238E27FC236}">
                    <a16:creationId xmlns:a16="http://schemas.microsoft.com/office/drawing/2014/main" id="{39756053-3092-4C58-BFA1-53380DF0371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20" name="Oval 1">
                <a:extLst>
                  <a:ext uri="{FF2B5EF4-FFF2-40B4-BE49-F238E27FC236}">
                    <a16:creationId xmlns:a16="http://schemas.microsoft.com/office/drawing/2014/main" id="{63D1DCC7-6D17-42E2-AB77-08536058509B}"/>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21" name="Oval 1">
                <a:extLst>
                  <a:ext uri="{FF2B5EF4-FFF2-40B4-BE49-F238E27FC236}">
                    <a16:creationId xmlns:a16="http://schemas.microsoft.com/office/drawing/2014/main" id="{F2B25E19-793B-43B3-A223-64A1A2323E63}"/>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22" name="Oval 1">
                <a:extLst>
                  <a:ext uri="{FF2B5EF4-FFF2-40B4-BE49-F238E27FC236}">
                    <a16:creationId xmlns:a16="http://schemas.microsoft.com/office/drawing/2014/main" id="{60281DD9-A6A8-4983-B50C-F1E9B0F7350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23" name="Oval 1">
                <a:extLst>
                  <a:ext uri="{FF2B5EF4-FFF2-40B4-BE49-F238E27FC236}">
                    <a16:creationId xmlns:a16="http://schemas.microsoft.com/office/drawing/2014/main" id="{33E460DF-01CB-4EE5-8854-3E2CE7E53FC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321" name="Group 320">
              <a:extLst>
                <a:ext uri="{FF2B5EF4-FFF2-40B4-BE49-F238E27FC236}">
                  <a16:creationId xmlns:a16="http://schemas.microsoft.com/office/drawing/2014/main" id="{F678D5CF-2047-4D5E-90C6-84CD26B8F408}"/>
                </a:ext>
              </a:extLst>
            </p:cNvPr>
            <p:cNvGrpSpPr/>
            <p:nvPr userDrawn="1"/>
          </p:nvGrpSpPr>
          <p:grpSpPr>
            <a:xfrm>
              <a:off x="822304" y="4279809"/>
              <a:ext cx="765126" cy="964518"/>
              <a:chOff x="6804248" y="2144238"/>
              <a:chExt cx="1305367" cy="1645545"/>
            </a:xfrm>
            <a:grpFill/>
          </p:grpSpPr>
          <p:sp>
            <p:nvSpPr>
              <p:cNvPr id="410" name="Oval 1">
                <a:extLst>
                  <a:ext uri="{FF2B5EF4-FFF2-40B4-BE49-F238E27FC236}">
                    <a16:creationId xmlns:a16="http://schemas.microsoft.com/office/drawing/2014/main" id="{C92714ED-3F52-4DD1-A643-FE93D8D6636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11" name="Oval 1">
                <a:extLst>
                  <a:ext uri="{FF2B5EF4-FFF2-40B4-BE49-F238E27FC236}">
                    <a16:creationId xmlns:a16="http://schemas.microsoft.com/office/drawing/2014/main" id="{0942FC6B-1096-4256-9988-ED60FBB5BA24}"/>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12" name="Oval 1">
                <a:extLst>
                  <a:ext uri="{FF2B5EF4-FFF2-40B4-BE49-F238E27FC236}">
                    <a16:creationId xmlns:a16="http://schemas.microsoft.com/office/drawing/2014/main" id="{CA3F93FE-A8F3-4747-8F9D-1AFDFB11BE3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13" name="Oval 1">
                <a:extLst>
                  <a:ext uri="{FF2B5EF4-FFF2-40B4-BE49-F238E27FC236}">
                    <a16:creationId xmlns:a16="http://schemas.microsoft.com/office/drawing/2014/main" id="{110767A6-8682-4305-9E00-EB6D09EC84B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14" name="Oval 1">
                <a:extLst>
                  <a:ext uri="{FF2B5EF4-FFF2-40B4-BE49-F238E27FC236}">
                    <a16:creationId xmlns:a16="http://schemas.microsoft.com/office/drawing/2014/main" id="{6AED6ECD-16DF-4EA7-B189-A24D33894CB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15" name="Oval 1">
                <a:extLst>
                  <a:ext uri="{FF2B5EF4-FFF2-40B4-BE49-F238E27FC236}">
                    <a16:creationId xmlns:a16="http://schemas.microsoft.com/office/drawing/2014/main" id="{A1F9EE80-2794-4B96-B496-0FDAC65CA4C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16" name="Oval 1">
                <a:extLst>
                  <a:ext uri="{FF2B5EF4-FFF2-40B4-BE49-F238E27FC236}">
                    <a16:creationId xmlns:a16="http://schemas.microsoft.com/office/drawing/2014/main" id="{E6D6165D-C553-4E25-913F-EF06D9257D5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322" name="Group 321">
              <a:extLst>
                <a:ext uri="{FF2B5EF4-FFF2-40B4-BE49-F238E27FC236}">
                  <a16:creationId xmlns:a16="http://schemas.microsoft.com/office/drawing/2014/main" id="{4184871A-E30D-426F-851C-C680A20E55CA}"/>
                </a:ext>
              </a:extLst>
            </p:cNvPr>
            <p:cNvGrpSpPr/>
            <p:nvPr userDrawn="1"/>
          </p:nvGrpSpPr>
          <p:grpSpPr>
            <a:xfrm>
              <a:off x="1911259" y="4279809"/>
              <a:ext cx="765126" cy="964518"/>
              <a:chOff x="6804248" y="2144238"/>
              <a:chExt cx="1305367" cy="1645545"/>
            </a:xfrm>
            <a:grpFill/>
          </p:grpSpPr>
          <p:sp>
            <p:nvSpPr>
              <p:cNvPr id="403" name="Oval 1">
                <a:extLst>
                  <a:ext uri="{FF2B5EF4-FFF2-40B4-BE49-F238E27FC236}">
                    <a16:creationId xmlns:a16="http://schemas.microsoft.com/office/drawing/2014/main" id="{63404088-2CE7-4ECF-A96A-3087F8ED729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04" name="Oval 1">
                <a:extLst>
                  <a:ext uri="{FF2B5EF4-FFF2-40B4-BE49-F238E27FC236}">
                    <a16:creationId xmlns:a16="http://schemas.microsoft.com/office/drawing/2014/main" id="{5007BA0C-9D02-4570-8FC2-23A9AEEE6B3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05" name="Oval 1">
                <a:extLst>
                  <a:ext uri="{FF2B5EF4-FFF2-40B4-BE49-F238E27FC236}">
                    <a16:creationId xmlns:a16="http://schemas.microsoft.com/office/drawing/2014/main" id="{D8D187FA-9B3B-4827-A520-AC4FB51AD3E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06" name="Oval 1">
                <a:extLst>
                  <a:ext uri="{FF2B5EF4-FFF2-40B4-BE49-F238E27FC236}">
                    <a16:creationId xmlns:a16="http://schemas.microsoft.com/office/drawing/2014/main" id="{B1031414-E722-4AD4-9ABA-C14E731CF6A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07" name="Oval 1">
                <a:extLst>
                  <a:ext uri="{FF2B5EF4-FFF2-40B4-BE49-F238E27FC236}">
                    <a16:creationId xmlns:a16="http://schemas.microsoft.com/office/drawing/2014/main" id="{38A2C119-7C0E-46B8-92AD-C5A4D9D32CF3}"/>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08" name="Oval 1">
                <a:extLst>
                  <a:ext uri="{FF2B5EF4-FFF2-40B4-BE49-F238E27FC236}">
                    <a16:creationId xmlns:a16="http://schemas.microsoft.com/office/drawing/2014/main" id="{BB257C4B-419D-4BB9-A147-B205903DE87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09" name="Oval 1">
                <a:extLst>
                  <a:ext uri="{FF2B5EF4-FFF2-40B4-BE49-F238E27FC236}">
                    <a16:creationId xmlns:a16="http://schemas.microsoft.com/office/drawing/2014/main" id="{14710596-D130-40B0-A4EF-FF5BC0EC9EC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323" name="Group 322">
              <a:extLst>
                <a:ext uri="{FF2B5EF4-FFF2-40B4-BE49-F238E27FC236}">
                  <a16:creationId xmlns:a16="http://schemas.microsoft.com/office/drawing/2014/main" id="{C7F5039F-B52C-42C1-82DA-C390C659FC41}"/>
                </a:ext>
              </a:extLst>
            </p:cNvPr>
            <p:cNvGrpSpPr/>
            <p:nvPr userDrawn="1"/>
          </p:nvGrpSpPr>
          <p:grpSpPr>
            <a:xfrm>
              <a:off x="3000214" y="4279809"/>
              <a:ext cx="765126" cy="964518"/>
              <a:chOff x="6804248" y="2144238"/>
              <a:chExt cx="1305367" cy="1645545"/>
            </a:xfrm>
            <a:grpFill/>
          </p:grpSpPr>
          <p:sp>
            <p:nvSpPr>
              <p:cNvPr id="396" name="Oval 1">
                <a:extLst>
                  <a:ext uri="{FF2B5EF4-FFF2-40B4-BE49-F238E27FC236}">
                    <a16:creationId xmlns:a16="http://schemas.microsoft.com/office/drawing/2014/main" id="{507D29B4-EBB5-4EC3-9AC9-EA041B8894A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97" name="Oval 1">
                <a:extLst>
                  <a:ext uri="{FF2B5EF4-FFF2-40B4-BE49-F238E27FC236}">
                    <a16:creationId xmlns:a16="http://schemas.microsoft.com/office/drawing/2014/main" id="{C6872E85-252C-47C6-9366-CB0FC7E3B8E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98" name="Oval 1">
                <a:extLst>
                  <a:ext uri="{FF2B5EF4-FFF2-40B4-BE49-F238E27FC236}">
                    <a16:creationId xmlns:a16="http://schemas.microsoft.com/office/drawing/2014/main" id="{B05A98B2-C395-40F3-8106-E022889CAA9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99" name="Oval 1">
                <a:extLst>
                  <a:ext uri="{FF2B5EF4-FFF2-40B4-BE49-F238E27FC236}">
                    <a16:creationId xmlns:a16="http://schemas.microsoft.com/office/drawing/2014/main" id="{DD6785B2-439B-4897-A370-49581035295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00" name="Oval 1">
                <a:extLst>
                  <a:ext uri="{FF2B5EF4-FFF2-40B4-BE49-F238E27FC236}">
                    <a16:creationId xmlns:a16="http://schemas.microsoft.com/office/drawing/2014/main" id="{1E5DA950-21B5-4A1B-887E-3EC4C924D2AD}"/>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01" name="Oval 1">
                <a:extLst>
                  <a:ext uri="{FF2B5EF4-FFF2-40B4-BE49-F238E27FC236}">
                    <a16:creationId xmlns:a16="http://schemas.microsoft.com/office/drawing/2014/main" id="{CEA06909-EF56-406D-814B-F30CF077304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02" name="Oval 1">
                <a:extLst>
                  <a:ext uri="{FF2B5EF4-FFF2-40B4-BE49-F238E27FC236}">
                    <a16:creationId xmlns:a16="http://schemas.microsoft.com/office/drawing/2014/main" id="{D0F1E089-D165-48D7-A180-993C3E6C0D5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324" name="Group 323">
              <a:extLst>
                <a:ext uri="{FF2B5EF4-FFF2-40B4-BE49-F238E27FC236}">
                  <a16:creationId xmlns:a16="http://schemas.microsoft.com/office/drawing/2014/main" id="{0C168988-4BFA-4596-B851-967085FC11D9}"/>
                </a:ext>
              </a:extLst>
            </p:cNvPr>
            <p:cNvGrpSpPr/>
            <p:nvPr userDrawn="1"/>
          </p:nvGrpSpPr>
          <p:grpSpPr>
            <a:xfrm>
              <a:off x="4089169" y="4279809"/>
              <a:ext cx="765126" cy="964518"/>
              <a:chOff x="6804248" y="2144238"/>
              <a:chExt cx="1305367" cy="1645545"/>
            </a:xfrm>
            <a:grpFill/>
          </p:grpSpPr>
          <p:sp>
            <p:nvSpPr>
              <p:cNvPr id="389" name="Oval 1">
                <a:extLst>
                  <a:ext uri="{FF2B5EF4-FFF2-40B4-BE49-F238E27FC236}">
                    <a16:creationId xmlns:a16="http://schemas.microsoft.com/office/drawing/2014/main" id="{4FC3D676-72A3-41D6-BFEA-2B35D321CAB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90" name="Oval 1">
                <a:extLst>
                  <a:ext uri="{FF2B5EF4-FFF2-40B4-BE49-F238E27FC236}">
                    <a16:creationId xmlns:a16="http://schemas.microsoft.com/office/drawing/2014/main" id="{16516F65-40D1-4659-89C4-D5F8CB80A43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91" name="Oval 1">
                <a:extLst>
                  <a:ext uri="{FF2B5EF4-FFF2-40B4-BE49-F238E27FC236}">
                    <a16:creationId xmlns:a16="http://schemas.microsoft.com/office/drawing/2014/main" id="{B218787D-7E5D-431E-A3A4-92FFC2D3A39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92" name="Oval 1">
                <a:extLst>
                  <a:ext uri="{FF2B5EF4-FFF2-40B4-BE49-F238E27FC236}">
                    <a16:creationId xmlns:a16="http://schemas.microsoft.com/office/drawing/2014/main" id="{49B0B94F-5410-402E-8E2A-9B18B3ADDF2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93" name="Oval 1">
                <a:extLst>
                  <a:ext uri="{FF2B5EF4-FFF2-40B4-BE49-F238E27FC236}">
                    <a16:creationId xmlns:a16="http://schemas.microsoft.com/office/drawing/2014/main" id="{DFC5CD85-64DB-4DD7-A510-91600DA1F18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94" name="Oval 1">
                <a:extLst>
                  <a:ext uri="{FF2B5EF4-FFF2-40B4-BE49-F238E27FC236}">
                    <a16:creationId xmlns:a16="http://schemas.microsoft.com/office/drawing/2014/main" id="{CB6D600D-F1BB-4173-95B0-B48B2802962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95" name="Oval 1">
                <a:extLst>
                  <a:ext uri="{FF2B5EF4-FFF2-40B4-BE49-F238E27FC236}">
                    <a16:creationId xmlns:a16="http://schemas.microsoft.com/office/drawing/2014/main" id="{C56ACB2B-B3C4-4F9F-BE79-9F2590AE676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325" name="Group 324">
              <a:extLst>
                <a:ext uri="{FF2B5EF4-FFF2-40B4-BE49-F238E27FC236}">
                  <a16:creationId xmlns:a16="http://schemas.microsoft.com/office/drawing/2014/main" id="{E841C163-5E8B-4B31-A792-2F922A39538D}"/>
                </a:ext>
              </a:extLst>
            </p:cNvPr>
            <p:cNvGrpSpPr/>
            <p:nvPr userDrawn="1"/>
          </p:nvGrpSpPr>
          <p:grpSpPr>
            <a:xfrm>
              <a:off x="5178124" y="4279809"/>
              <a:ext cx="765126" cy="964518"/>
              <a:chOff x="6804248" y="2144238"/>
              <a:chExt cx="1305367" cy="1645545"/>
            </a:xfrm>
            <a:grpFill/>
          </p:grpSpPr>
          <p:sp>
            <p:nvSpPr>
              <p:cNvPr id="382" name="Oval 1">
                <a:extLst>
                  <a:ext uri="{FF2B5EF4-FFF2-40B4-BE49-F238E27FC236}">
                    <a16:creationId xmlns:a16="http://schemas.microsoft.com/office/drawing/2014/main" id="{96CCBEED-FE50-4823-BCD6-8D3EB5E5457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83" name="Oval 1">
                <a:extLst>
                  <a:ext uri="{FF2B5EF4-FFF2-40B4-BE49-F238E27FC236}">
                    <a16:creationId xmlns:a16="http://schemas.microsoft.com/office/drawing/2014/main" id="{B1B56F96-34DA-474C-A2BE-5959D540EEB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84" name="Oval 1">
                <a:extLst>
                  <a:ext uri="{FF2B5EF4-FFF2-40B4-BE49-F238E27FC236}">
                    <a16:creationId xmlns:a16="http://schemas.microsoft.com/office/drawing/2014/main" id="{2060835C-AEC3-4AD8-A9F2-ACB58D3D741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85" name="Oval 1">
                <a:extLst>
                  <a:ext uri="{FF2B5EF4-FFF2-40B4-BE49-F238E27FC236}">
                    <a16:creationId xmlns:a16="http://schemas.microsoft.com/office/drawing/2014/main" id="{B42D6724-1C8E-4181-9B4E-090A0FAD3EE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86" name="Oval 1">
                <a:extLst>
                  <a:ext uri="{FF2B5EF4-FFF2-40B4-BE49-F238E27FC236}">
                    <a16:creationId xmlns:a16="http://schemas.microsoft.com/office/drawing/2014/main" id="{90291146-1077-4C1F-9271-3FA71A92FEC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87" name="Oval 1">
                <a:extLst>
                  <a:ext uri="{FF2B5EF4-FFF2-40B4-BE49-F238E27FC236}">
                    <a16:creationId xmlns:a16="http://schemas.microsoft.com/office/drawing/2014/main" id="{5477F2E3-B6C4-4E16-A870-4B1175A40D1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88" name="Oval 1">
                <a:extLst>
                  <a:ext uri="{FF2B5EF4-FFF2-40B4-BE49-F238E27FC236}">
                    <a16:creationId xmlns:a16="http://schemas.microsoft.com/office/drawing/2014/main" id="{749799BA-4EB6-4357-B8CB-5C20A80F8EC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326" name="Group 325">
              <a:extLst>
                <a:ext uri="{FF2B5EF4-FFF2-40B4-BE49-F238E27FC236}">
                  <a16:creationId xmlns:a16="http://schemas.microsoft.com/office/drawing/2014/main" id="{4A4CACDF-1C91-4882-BD07-E1D241061D9B}"/>
                </a:ext>
              </a:extLst>
            </p:cNvPr>
            <p:cNvGrpSpPr/>
            <p:nvPr userDrawn="1"/>
          </p:nvGrpSpPr>
          <p:grpSpPr>
            <a:xfrm>
              <a:off x="6267079" y="4279809"/>
              <a:ext cx="765126" cy="964518"/>
              <a:chOff x="6804248" y="2144238"/>
              <a:chExt cx="1305367" cy="1645545"/>
            </a:xfrm>
            <a:grpFill/>
          </p:grpSpPr>
          <p:sp>
            <p:nvSpPr>
              <p:cNvPr id="375" name="Oval 1">
                <a:extLst>
                  <a:ext uri="{FF2B5EF4-FFF2-40B4-BE49-F238E27FC236}">
                    <a16:creationId xmlns:a16="http://schemas.microsoft.com/office/drawing/2014/main" id="{5644006D-E40F-4D5C-AD56-58C5EF8BB7E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76" name="Oval 1">
                <a:extLst>
                  <a:ext uri="{FF2B5EF4-FFF2-40B4-BE49-F238E27FC236}">
                    <a16:creationId xmlns:a16="http://schemas.microsoft.com/office/drawing/2014/main" id="{55CA7091-EE2C-400E-9113-0C625325832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77" name="Oval 1">
                <a:extLst>
                  <a:ext uri="{FF2B5EF4-FFF2-40B4-BE49-F238E27FC236}">
                    <a16:creationId xmlns:a16="http://schemas.microsoft.com/office/drawing/2014/main" id="{3F59F937-D90E-47D6-9DD0-0D89037B9CC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78" name="Oval 1">
                <a:extLst>
                  <a:ext uri="{FF2B5EF4-FFF2-40B4-BE49-F238E27FC236}">
                    <a16:creationId xmlns:a16="http://schemas.microsoft.com/office/drawing/2014/main" id="{8B72CF1F-7962-4526-AE2A-46049C692DE1}"/>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79" name="Oval 1">
                <a:extLst>
                  <a:ext uri="{FF2B5EF4-FFF2-40B4-BE49-F238E27FC236}">
                    <a16:creationId xmlns:a16="http://schemas.microsoft.com/office/drawing/2014/main" id="{4BA2B5AA-5BBB-433B-886C-D2920C99C44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80" name="Oval 1">
                <a:extLst>
                  <a:ext uri="{FF2B5EF4-FFF2-40B4-BE49-F238E27FC236}">
                    <a16:creationId xmlns:a16="http://schemas.microsoft.com/office/drawing/2014/main" id="{DB99023F-33BB-42D2-9111-052415AD8BAF}"/>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81" name="Oval 1">
                <a:extLst>
                  <a:ext uri="{FF2B5EF4-FFF2-40B4-BE49-F238E27FC236}">
                    <a16:creationId xmlns:a16="http://schemas.microsoft.com/office/drawing/2014/main" id="{1DC9894A-33EC-43E8-8831-AA37E9DC006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327" name="Group 326">
              <a:extLst>
                <a:ext uri="{FF2B5EF4-FFF2-40B4-BE49-F238E27FC236}">
                  <a16:creationId xmlns:a16="http://schemas.microsoft.com/office/drawing/2014/main" id="{F1DE98EE-FC51-4318-AB50-D8A496602A06}"/>
                </a:ext>
              </a:extLst>
            </p:cNvPr>
            <p:cNvGrpSpPr/>
            <p:nvPr userDrawn="1"/>
          </p:nvGrpSpPr>
          <p:grpSpPr>
            <a:xfrm>
              <a:off x="7356034" y="4279809"/>
              <a:ext cx="765126" cy="964518"/>
              <a:chOff x="6804248" y="2144238"/>
              <a:chExt cx="1305367" cy="1645545"/>
            </a:xfrm>
            <a:grpFill/>
          </p:grpSpPr>
          <p:sp>
            <p:nvSpPr>
              <p:cNvPr id="368" name="Oval 1">
                <a:extLst>
                  <a:ext uri="{FF2B5EF4-FFF2-40B4-BE49-F238E27FC236}">
                    <a16:creationId xmlns:a16="http://schemas.microsoft.com/office/drawing/2014/main" id="{78317CC8-888C-4CDB-9C3C-60C1566393E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69" name="Oval 1">
                <a:extLst>
                  <a:ext uri="{FF2B5EF4-FFF2-40B4-BE49-F238E27FC236}">
                    <a16:creationId xmlns:a16="http://schemas.microsoft.com/office/drawing/2014/main" id="{25AD0B12-7327-41FB-A5BA-6A872D9D7DA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70" name="Oval 1">
                <a:extLst>
                  <a:ext uri="{FF2B5EF4-FFF2-40B4-BE49-F238E27FC236}">
                    <a16:creationId xmlns:a16="http://schemas.microsoft.com/office/drawing/2014/main" id="{BB1355F0-F01F-432F-A75C-8FC89E3D28A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71" name="Oval 1">
                <a:extLst>
                  <a:ext uri="{FF2B5EF4-FFF2-40B4-BE49-F238E27FC236}">
                    <a16:creationId xmlns:a16="http://schemas.microsoft.com/office/drawing/2014/main" id="{4B66779B-084D-4F57-9A78-0FE9B29F7BF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72" name="Oval 1">
                <a:extLst>
                  <a:ext uri="{FF2B5EF4-FFF2-40B4-BE49-F238E27FC236}">
                    <a16:creationId xmlns:a16="http://schemas.microsoft.com/office/drawing/2014/main" id="{6F7CA806-291F-4F34-A7E0-9A0F672B12CA}"/>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73" name="Oval 1">
                <a:extLst>
                  <a:ext uri="{FF2B5EF4-FFF2-40B4-BE49-F238E27FC236}">
                    <a16:creationId xmlns:a16="http://schemas.microsoft.com/office/drawing/2014/main" id="{5C6036EF-A194-4037-8183-26C07E3699C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74" name="Oval 1">
                <a:extLst>
                  <a:ext uri="{FF2B5EF4-FFF2-40B4-BE49-F238E27FC236}">
                    <a16:creationId xmlns:a16="http://schemas.microsoft.com/office/drawing/2014/main" id="{0F23C5F6-C713-46BD-B73F-03C092BB6FF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328" name="Group 327">
              <a:extLst>
                <a:ext uri="{FF2B5EF4-FFF2-40B4-BE49-F238E27FC236}">
                  <a16:creationId xmlns:a16="http://schemas.microsoft.com/office/drawing/2014/main" id="{BF272B81-2326-471D-8ECA-37AE6084B00E}"/>
                </a:ext>
              </a:extLst>
            </p:cNvPr>
            <p:cNvGrpSpPr/>
            <p:nvPr userDrawn="1"/>
          </p:nvGrpSpPr>
          <p:grpSpPr>
            <a:xfrm>
              <a:off x="8444989" y="4279809"/>
              <a:ext cx="765126" cy="964518"/>
              <a:chOff x="6804248" y="2144238"/>
              <a:chExt cx="1305367" cy="1645545"/>
            </a:xfrm>
            <a:grpFill/>
          </p:grpSpPr>
          <p:sp>
            <p:nvSpPr>
              <p:cNvPr id="361" name="Oval 1">
                <a:extLst>
                  <a:ext uri="{FF2B5EF4-FFF2-40B4-BE49-F238E27FC236}">
                    <a16:creationId xmlns:a16="http://schemas.microsoft.com/office/drawing/2014/main" id="{96B10E4A-E1AA-46FF-92B9-7A5DA97ABF7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62" name="Oval 1">
                <a:extLst>
                  <a:ext uri="{FF2B5EF4-FFF2-40B4-BE49-F238E27FC236}">
                    <a16:creationId xmlns:a16="http://schemas.microsoft.com/office/drawing/2014/main" id="{811CB73A-E044-4E7D-82A6-5823F662BA03}"/>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63" name="Oval 1">
                <a:extLst>
                  <a:ext uri="{FF2B5EF4-FFF2-40B4-BE49-F238E27FC236}">
                    <a16:creationId xmlns:a16="http://schemas.microsoft.com/office/drawing/2014/main" id="{84557F99-AFD6-4812-BD94-5FCAA276374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64" name="Oval 1">
                <a:extLst>
                  <a:ext uri="{FF2B5EF4-FFF2-40B4-BE49-F238E27FC236}">
                    <a16:creationId xmlns:a16="http://schemas.microsoft.com/office/drawing/2014/main" id="{4B9CE767-A221-43E7-A126-E191D050257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65" name="Oval 1">
                <a:extLst>
                  <a:ext uri="{FF2B5EF4-FFF2-40B4-BE49-F238E27FC236}">
                    <a16:creationId xmlns:a16="http://schemas.microsoft.com/office/drawing/2014/main" id="{6A53C0DB-E055-43C0-A519-1A28B4DE423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66" name="Oval 1">
                <a:extLst>
                  <a:ext uri="{FF2B5EF4-FFF2-40B4-BE49-F238E27FC236}">
                    <a16:creationId xmlns:a16="http://schemas.microsoft.com/office/drawing/2014/main" id="{05B7686E-8587-496A-AB11-5A2D13C4D111}"/>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67" name="Oval 1">
                <a:extLst>
                  <a:ext uri="{FF2B5EF4-FFF2-40B4-BE49-F238E27FC236}">
                    <a16:creationId xmlns:a16="http://schemas.microsoft.com/office/drawing/2014/main" id="{B985620F-F6FD-4D70-A317-45C9B3A189B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329" name="Group 328">
              <a:extLst>
                <a:ext uri="{FF2B5EF4-FFF2-40B4-BE49-F238E27FC236}">
                  <a16:creationId xmlns:a16="http://schemas.microsoft.com/office/drawing/2014/main" id="{4FB86F54-60F0-4913-A788-492B19C42757}"/>
                </a:ext>
              </a:extLst>
            </p:cNvPr>
            <p:cNvGrpSpPr/>
            <p:nvPr userDrawn="1"/>
          </p:nvGrpSpPr>
          <p:grpSpPr>
            <a:xfrm>
              <a:off x="9533944" y="4279809"/>
              <a:ext cx="765126" cy="964518"/>
              <a:chOff x="6804248" y="2144238"/>
              <a:chExt cx="1305367" cy="1645545"/>
            </a:xfrm>
            <a:grpFill/>
          </p:grpSpPr>
          <p:sp>
            <p:nvSpPr>
              <p:cNvPr id="354" name="Oval 1">
                <a:extLst>
                  <a:ext uri="{FF2B5EF4-FFF2-40B4-BE49-F238E27FC236}">
                    <a16:creationId xmlns:a16="http://schemas.microsoft.com/office/drawing/2014/main" id="{61189F8E-AFC6-4546-88D3-23EDA748769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55" name="Oval 1">
                <a:extLst>
                  <a:ext uri="{FF2B5EF4-FFF2-40B4-BE49-F238E27FC236}">
                    <a16:creationId xmlns:a16="http://schemas.microsoft.com/office/drawing/2014/main" id="{2F6F6BB7-C4B7-4A60-BB5F-7BD709CEB17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56" name="Oval 1">
                <a:extLst>
                  <a:ext uri="{FF2B5EF4-FFF2-40B4-BE49-F238E27FC236}">
                    <a16:creationId xmlns:a16="http://schemas.microsoft.com/office/drawing/2014/main" id="{690BF574-0472-4643-A9CF-43035EC1F65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57" name="Oval 1">
                <a:extLst>
                  <a:ext uri="{FF2B5EF4-FFF2-40B4-BE49-F238E27FC236}">
                    <a16:creationId xmlns:a16="http://schemas.microsoft.com/office/drawing/2014/main" id="{6EB10364-861E-4787-ABFF-4A30A82FAF3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58" name="Oval 1">
                <a:extLst>
                  <a:ext uri="{FF2B5EF4-FFF2-40B4-BE49-F238E27FC236}">
                    <a16:creationId xmlns:a16="http://schemas.microsoft.com/office/drawing/2014/main" id="{1A831214-C531-46F8-B3D5-1A026678597B}"/>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59" name="Oval 1">
                <a:extLst>
                  <a:ext uri="{FF2B5EF4-FFF2-40B4-BE49-F238E27FC236}">
                    <a16:creationId xmlns:a16="http://schemas.microsoft.com/office/drawing/2014/main" id="{C52F81CC-7C7E-4287-A2F9-73B484FCC01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60" name="Oval 1">
                <a:extLst>
                  <a:ext uri="{FF2B5EF4-FFF2-40B4-BE49-F238E27FC236}">
                    <a16:creationId xmlns:a16="http://schemas.microsoft.com/office/drawing/2014/main" id="{794C1E52-7129-4495-8529-6DFA9BF9F43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330" name="Group 329">
              <a:extLst>
                <a:ext uri="{FF2B5EF4-FFF2-40B4-BE49-F238E27FC236}">
                  <a16:creationId xmlns:a16="http://schemas.microsoft.com/office/drawing/2014/main" id="{C85EDC5A-F965-4224-9001-5540B1FC1F49}"/>
                </a:ext>
              </a:extLst>
            </p:cNvPr>
            <p:cNvGrpSpPr/>
            <p:nvPr userDrawn="1"/>
          </p:nvGrpSpPr>
          <p:grpSpPr>
            <a:xfrm>
              <a:off x="10622899" y="4279809"/>
              <a:ext cx="765126" cy="964518"/>
              <a:chOff x="6804248" y="2144238"/>
              <a:chExt cx="1305367" cy="1645545"/>
            </a:xfrm>
            <a:grpFill/>
          </p:grpSpPr>
          <p:sp>
            <p:nvSpPr>
              <p:cNvPr id="347" name="Oval 1">
                <a:extLst>
                  <a:ext uri="{FF2B5EF4-FFF2-40B4-BE49-F238E27FC236}">
                    <a16:creationId xmlns:a16="http://schemas.microsoft.com/office/drawing/2014/main" id="{3C44883A-5296-463E-9AA6-20AC4B650A07}"/>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48" name="Oval 1">
                <a:extLst>
                  <a:ext uri="{FF2B5EF4-FFF2-40B4-BE49-F238E27FC236}">
                    <a16:creationId xmlns:a16="http://schemas.microsoft.com/office/drawing/2014/main" id="{F2FDCAC1-3A1A-48B6-8D28-2147754FBDD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49" name="Oval 1">
                <a:extLst>
                  <a:ext uri="{FF2B5EF4-FFF2-40B4-BE49-F238E27FC236}">
                    <a16:creationId xmlns:a16="http://schemas.microsoft.com/office/drawing/2014/main" id="{04668F08-330C-4F1A-95D1-8DCBB3E27C8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50" name="Oval 1">
                <a:extLst>
                  <a:ext uri="{FF2B5EF4-FFF2-40B4-BE49-F238E27FC236}">
                    <a16:creationId xmlns:a16="http://schemas.microsoft.com/office/drawing/2014/main" id="{27F1EB40-C8FE-46F2-9A15-01AE15A33BE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51" name="Oval 1">
                <a:extLst>
                  <a:ext uri="{FF2B5EF4-FFF2-40B4-BE49-F238E27FC236}">
                    <a16:creationId xmlns:a16="http://schemas.microsoft.com/office/drawing/2014/main" id="{7FDA7C36-8FF4-4CA2-874F-FEEC6F51362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52" name="Oval 1">
                <a:extLst>
                  <a:ext uri="{FF2B5EF4-FFF2-40B4-BE49-F238E27FC236}">
                    <a16:creationId xmlns:a16="http://schemas.microsoft.com/office/drawing/2014/main" id="{89BE717D-15CC-43A2-9771-DC16FD52DAE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53" name="Oval 1">
                <a:extLst>
                  <a:ext uri="{FF2B5EF4-FFF2-40B4-BE49-F238E27FC236}">
                    <a16:creationId xmlns:a16="http://schemas.microsoft.com/office/drawing/2014/main" id="{2D339D0E-D7BD-49F7-AC35-6CF5084EF1A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331" name="Group 330">
              <a:extLst>
                <a:ext uri="{FF2B5EF4-FFF2-40B4-BE49-F238E27FC236}">
                  <a16:creationId xmlns:a16="http://schemas.microsoft.com/office/drawing/2014/main" id="{0A1B5B54-1D4B-4CF5-A5C1-6CC3EA8AEDF1}"/>
                </a:ext>
              </a:extLst>
            </p:cNvPr>
            <p:cNvGrpSpPr/>
            <p:nvPr userDrawn="1"/>
          </p:nvGrpSpPr>
          <p:grpSpPr>
            <a:xfrm>
              <a:off x="11711854" y="4279809"/>
              <a:ext cx="765126" cy="964518"/>
              <a:chOff x="6804248" y="2144238"/>
              <a:chExt cx="1305367" cy="1645545"/>
            </a:xfrm>
            <a:grpFill/>
          </p:grpSpPr>
          <p:sp>
            <p:nvSpPr>
              <p:cNvPr id="340" name="Oval 1">
                <a:extLst>
                  <a:ext uri="{FF2B5EF4-FFF2-40B4-BE49-F238E27FC236}">
                    <a16:creationId xmlns:a16="http://schemas.microsoft.com/office/drawing/2014/main" id="{C420E0C3-FC35-4037-AFEA-8373AF8DC30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41" name="Oval 1">
                <a:extLst>
                  <a:ext uri="{FF2B5EF4-FFF2-40B4-BE49-F238E27FC236}">
                    <a16:creationId xmlns:a16="http://schemas.microsoft.com/office/drawing/2014/main" id="{6F76EACA-3EA6-43C2-9189-2435E0FD282E}"/>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42" name="Oval 1">
                <a:extLst>
                  <a:ext uri="{FF2B5EF4-FFF2-40B4-BE49-F238E27FC236}">
                    <a16:creationId xmlns:a16="http://schemas.microsoft.com/office/drawing/2014/main" id="{B5E71963-59AE-4F8B-B19E-9C74D6EB014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43" name="Oval 1">
                <a:extLst>
                  <a:ext uri="{FF2B5EF4-FFF2-40B4-BE49-F238E27FC236}">
                    <a16:creationId xmlns:a16="http://schemas.microsoft.com/office/drawing/2014/main" id="{A828261B-7658-4437-BB26-8B99641D92D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44" name="Oval 1">
                <a:extLst>
                  <a:ext uri="{FF2B5EF4-FFF2-40B4-BE49-F238E27FC236}">
                    <a16:creationId xmlns:a16="http://schemas.microsoft.com/office/drawing/2014/main" id="{9752A7AA-896F-484B-9416-5560A3D02B3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45" name="Oval 1">
                <a:extLst>
                  <a:ext uri="{FF2B5EF4-FFF2-40B4-BE49-F238E27FC236}">
                    <a16:creationId xmlns:a16="http://schemas.microsoft.com/office/drawing/2014/main" id="{3B13BC75-195A-40B8-B6E4-F174115D6A44}"/>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46" name="Oval 1">
                <a:extLst>
                  <a:ext uri="{FF2B5EF4-FFF2-40B4-BE49-F238E27FC236}">
                    <a16:creationId xmlns:a16="http://schemas.microsoft.com/office/drawing/2014/main" id="{1EB72F7D-8270-42B1-A5EF-92E5E8FFE9C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426" name="Group 425">
              <a:extLst>
                <a:ext uri="{FF2B5EF4-FFF2-40B4-BE49-F238E27FC236}">
                  <a16:creationId xmlns:a16="http://schemas.microsoft.com/office/drawing/2014/main" id="{EDFBD3A0-9CDA-4021-AD03-19824CC2356D}"/>
                </a:ext>
              </a:extLst>
            </p:cNvPr>
            <p:cNvGrpSpPr/>
            <p:nvPr userDrawn="1"/>
          </p:nvGrpSpPr>
          <p:grpSpPr>
            <a:xfrm>
              <a:off x="268040" y="5624760"/>
              <a:ext cx="765126" cy="964518"/>
              <a:chOff x="6804248" y="2144238"/>
              <a:chExt cx="1305367" cy="1645545"/>
            </a:xfrm>
            <a:grpFill/>
          </p:grpSpPr>
          <p:sp>
            <p:nvSpPr>
              <p:cNvPr id="515" name="Oval 1">
                <a:extLst>
                  <a:ext uri="{FF2B5EF4-FFF2-40B4-BE49-F238E27FC236}">
                    <a16:creationId xmlns:a16="http://schemas.microsoft.com/office/drawing/2014/main" id="{5FA1F0CB-86C6-4EB9-9E69-E9B14B49C4B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16" name="Oval 1">
                <a:extLst>
                  <a:ext uri="{FF2B5EF4-FFF2-40B4-BE49-F238E27FC236}">
                    <a16:creationId xmlns:a16="http://schemas.microsoft.com/office/drawing/2014/main" id="{7C8C896C-FD42-4F53-89DB-5F270AFC1B6F}"/>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17" name="Oval 1">
                <a:extLst>
                  <a:ext uri="{FF2B5EF4-FFF2-40B4-BE49-F238E27FC236}">
                    <a16:creationId xmlns:a16="http://schemas.microsoft.com/office/drawing/2014/main" id="{420FA5F6-17BD-46ED-932A-4108AE818F0F}"/>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18" name="Oval 1">
                <a:extLst>
                  <a:ext uri="{FF2B5EF4-FFF2-40B4-BE49-F238E27FC236}">
                    <a16:creationId xmlns:a16="http://schemas.microsoft.com/office/drawing/2014/main" id="{E7C20BD5-AB8D-4022-AE43-759CB485867A}"/>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19" name="Oval 1">
                <a:extLst>
                  <a:ext uri="{FF2B5EF4-FFF2-40B4-BE49-F238E27FC236}">
                    <a16:creationId xmlns:a16="http://schemas.microsoft.com/office/drawing/2014/main" id="{81976081-F071-470A-A618-6C582A65B65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20" name="Oval 1">
                <a:extLst>
                  <a:ext uri="{FF2B5EF4-FFF2-40B4-BE49-F238E27FC236}">
                    <a16:creationId xmlns:a16="http://schemas.microsoft.com/office/drawing/2014/main" id="{F201DB05-D714-4EDD-B0B4-D3197091ADE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21" name="Oval 1">
                <a:extLst>
                  <a:ext uri="{FF2B5EF4-FFF2-40B4-BE49-F238E27FC236}">
                    <a16:creationId xmlns:a16="http://schemas.microsoft.com/office/drawing/2014/main" id="{2671785E-35B7-46A3-8B90-0FC433875FE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427" name="Group 426">
              <a:extLst>
                <a:ext uri="{FF2B5EF4-FFF2-40B4-BE49-F238E27FC236}">
                  <a16:creationId xmlns:a16="http://schemas.microsoft.com/office/drawing/2014/main" id="{41C3F8AD-F427-445B-99E6-8B945ADEFBFD}"/>
                </a:ext>
              </a:extLst>
            </p:cNvPr>
            <p:cNvGrpSpPr/>
            <p:nvPr userDrawn="1"/>
          </p:nvGrpSpPr>
          <p:grpSpPr>
            <a:xfrm>
              <a:off x="1356995" y="5624760"/>
              <a:ext cx="765126" cy="964518"/>
              <a:chOff x="6804248" y="2144238"/>
              <a:chExt cx="1305367" cy="1645545"/>
            </a:xfrm>
            <a:grpFill/>
          </p:grpSpPr>
          <p:sp>
            <p:nvSpPr>
              <p:cNvPr id="508" name="Oval 1">
                <a:extLst>
                  <a:ext uri="{FF2B5EF4-FFF2-40B4-BE49-F238E27FC236}">
                    <a16:creationId xmlns:a16="http://schemas.microsoft.com/office/drawing/2014/main" id="{D5E20763-3F51-4F43-8A79-00489B9A157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09" name="Oval 1">
                <a:extLst>
                  <a:ext uri="{FF2B5EF4-FFF2-40B4-BE49-F238E27FC236}">
                    <a16:creationId xmlns:a16="http://schemas.microsoft.com/office/drawing/2014/main" id="{8A5E20C6-168E-4463-9CE7-B6598AD492C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10" name="Oval 1">
                <a:extLst>
                  <a:ext uri="{FF2B5EF4-FFF2-40B4-BE49-F238E27FC236}">
                    <a16:creationId xmlns:a16="http://schemas.microsoft.com/office/drawing/2014/main" id="{D781679E-2626-4161-8415-5E14BD4364D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11" name="Oval 1">
                <a:extLst>
                  <a:ext uri="{FF2B5EF4-FFF2-40B4-BE49-F238E27FC236}">
                    <a16:creationId xmlns:a16="http://schemas.microsoft.com/office/drawing/2014/main" id="{D34BC1C8-158D-4850-856D-BCC68105057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12" name="Oval 1">
                <a:extLst>
                  <a:ext uri="{FF2B5EF4-FFF2-40B4-BE49-F238E27FC236}">
                    <a16:creationId xmlns:a16="http://schemas.microsoft.com/office/drawing/2014/main" id="{643CDED8-A375-4E3B-9A26-4A20022F878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13" name="Oval 1">
                <a:extLst>
                  <a:ext uri="{FF2B5EF4-FFF2-40B4-BE49-F238E27FC236}">
                    <a16:creationId xmlns:a16="http://schemas.microsoft.com/office/drawing/2014/main" id="{C4AA7429-0A2C-4972-B50D-7006F3A3437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14" name="Oval 1">
                <a:extLst>
                  <a:ext uri="{FF2B5EF4-FFF2-40B4-BE49-F238E27FC236}">
                    <a16:creationId xmlns:a16="http://schemas.microsoft.com/office/drawing/2014/main" id="{FACC3B20-C629-453C-92E0-3305DE47744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428" name="Group 427">
              <a:extLst>
                <a:ext uri="{FF2B5EF4-FFF2-40B4-BE49-F238E27FC236}">
                  <a16:creationId xmlns:a16="http://schemas.microsoft.com/office/drawing/2014/main" id="{1F5F01BC-10CA-432B-B56E-F61CB334E0FD}"/>
                </a:ext>
              </a:extLst>
            </p:cNvPr>
            <p:cNvGrpSpPr/>
            <p:nvPr userDrawn="1"/>
          </p:nvGrpSpPr>
          <p:grpSpPr>
            <a:xfrm>
              <a:off x="2445950" y="5624760"/>
              <a:ext cx="765126" cy="964518"/>
              <a:chOff x="6804248" y="2144238"/>
              <a:chExt cx="1305367" cy="1645545"/>
            </a:xfrm>
            <a:grpFill/>
          </p:grpSpPr>
          <p:sp>
            <p:nvSpPr>
              <p:cNvPr id="501" name="Oval 1">
                <a:extLst>
                  <a:ext uri="{FF2B5EF4-FFF2-40B4-BE49-F238E27FC236}">
                    <a16:creationId xmlns:a16="http://schemas.microsoft.com/office/drawing/2014/main" id="{95C76762-BFFA-4858-A2C7-C0FB79E30D9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02" name="Oval 1">
                <a:extLst>
                  <a:ext uri="{FF2B5EF4-FFF2-40B4-BE49-F238E27FC236}">
                    <a16:creationId xmlns:a16="http://schemas.microsoft.com/office/drawing/2014/main" id="{C82743C2-BF7A-4D1F-B564-21DF34745C2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03" name="Oval 1">
                <a:extLst>
                  <a:ext uri="{FF2B5EF4-FFF2-40B4-BE49-F238E27FC236}">
                    <a16:creationId xmlns:a16="http://schemas.microsoft.com/office/drawing/2014/main" id="{333F3E19-DA0C-4DE4-AB6B-00A81F2EB29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04" name="Oval 1">
                <a:extLst>
                  <a:ext uri="{FF2B5EF4-FFF2-40B4-BE49-F238E27FC236}">
                    <a16:creationId xmlns:a16="http://schemas.microsoft.com/office/drawing/2014/main" id="{A0C9F530-B1D8-4CC3-80C8-2E66D520DDF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05" name="Oval 1">
                <a:extLst>
                  <a:ext uri="{FF2B5EF4-FFF2-40B4-BE49-F238E27FC236}">
                    <a16:creationId xmlns:a16="http://schemas.microsoft.com/office/drawing/2014/main" id="{1BA077FC-4C01-41CB-83BA-8B7C625671A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06" name="Oval 1">
                <a:extLst>
                  <a:ext uri="{FF2B5EF4-FFF2-40B4-BE49-F238E27FC236}">
                    <a16:creationId xmlns:a16="http://schemas.microsoft.com/office/drawing/2014/main" id="{99B166DB-1617-4F84-8496-A11E3771A06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07" name="Oval 1">
                <a:extLst>
                  <a:ext uri="{FF2B5EF4-FFF2-40B4-BE49-F238E27FC236}">
                    <a16:creationId xmlns:a16="http://schemas.microsoft.com/office/drawing/2014/main" id="{2733C748-5219-4AA2-9702-87A3846317D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429" name="Group 428">
              <a:extLst>
                <a:ext uri="{FF2B5EF4-FFF2-40B4-BE49-F238E27FC236}">
                  <a16:creationId xmlns:a16="http://schemas.microsoft.com/office/drawing/2014/main" id="{F3F12E35-0238-4D78-A17F-9B89FA3645E3}"/>
                </a:ext>
              </a:extLst>
            </p:cNvPr>
            <p:cNvGrpSpPr/>
            <p:nvPr userDrawn="1"/>
          </p:nvGrpSpPr>
          <p:grpSpPr>
            <a:xfrm>
              <a:off x="3534905" y="5624760"/>
              <a:ext cx="765126" cy="964518"/>
              <a:chOff x="6804248" y="2144238"/>
              <a:chExt cx="1305367" cy="1645545"/>
            </a:xfrm>
            <a:grpFill/>
          </p:grpSpPr>
          <p:sp>
            <p:nvSpPr>
              <p:cNvPr id="494" name="Oval 1">
                <a:extLst>
                  <a:ext uri="{FF2B5EF4-FFF2-40B4-BE49-F238E27FC236}">
                    <a16:creationId xmlns:a16="http://schemas.microsoft.com/office/drawing/2014/main" id="{127BFEDD-B7BB-4F6A-883C-CEA4D8E55A8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95" name="Oval 1">
                <a:extLst>
                  <a:ext uri="{FF2B5EF4-FFF2-40B4-BE49-F238E27FC236}">
                    <a16:creationId xmlns:a16="http://schemas.microsoft.com/office/drawing/2014/main" id="{9FAFA518-E555-4609-A1FA-492B6BB2A92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96" name="Oval 1">
                <a:extLst>
                  <a:ext uri="{FF2B5EF4-FFF2-40B4-BE49-F238E27FC236}">
                    <a16:creationId xmlns:a16="http://schemas.microsoft.com/office/drawing/2014/main" id="{F00A8360-6183-4A79-BFD4-60DCF8160C0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97" name="Oval 1">
                <a:extLst>
                  <a:ext uri="{FF2B5EF4-FFF2-40B4-BE49-F238E27FC236}">
                    <a16:creationId xmlns:a16="http://schemas.microsoft.com/office/drawing/2014/main" id="{3C161124-CC09-4859-AA95-BE4C50B7A7C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98" name="Oval 1">
                <a:extLst>
                  <a:ext uri="{FF2B5EF4-FFF2-40B4-BE49-F238E27FC236}">
                    <a16:creationId xmlns:a16="http://schemas.microsoft.com/office/drawing/2014/main" id="{A6C8A37B-D30E-4D76-979B-D7BE346CA7CE}"/>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99" name="Oval 1">
                <a:extLst>
                  <a:ext uri="{FF2B5EF4-FFF2-40B4-BE49-F238E27FC236}">
                    <a16:creationId xmlns:a16="http://schemas.microsoft.com/office/drawing/2014/main" id="{CA0A58F2-A99E-499D-BDF5-898AA8966CF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500" name="Oval 1">
                <a:extLst>
                  <a:ext uri="{FF2B5EF4-FFF2-40B4-BE49-F238E27FC236}">
                    <a16:creationId xmlns:a16="http://schemas.microsoft.com/office/drawing/2014/main" id="{0A3E1AB9-BDC4-477E-B36D-DAF97A7AAA6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430" name="Group 429">
              <a:extLst>
                <a:ext uri="{FF2B5EF4-FFF2-40B4-BE49-F238E27FC236}">
                  <a16:creationId xmlns:a16="http://schemas.microsoft.com/office/drawing/2014/main" id="{B706CA25-F403-4EC8-82CB-D7E899EFC8FE}"/>
                </a:ext>
              </a:extLst>
            </p:cNvPr>
            <p:cNvGrpSpPr/>
            <p:nvPr userDrawn="1"/>
          </p:nvGrpSpPr>
          <p:grpSpPr>
            <a:xfrm>
              <a:off x="4623860" y="5624760"/>
              <a:ext cx="765126" cy="964518"/>
              <a:chOff x="6804248" y="2144238"/>
              <a:chExt cx="1305367" cy="1645545"/>
            </a:xfrm>
            <a:grpFill/>
          </p:grpSpPr>
          <p:sp>
            <p:nvSpPr>
              <p:cNvPr id="487" name="Oval 1">
                <a:extLst>
                  <a:ext uri="{FF2B5EF4-FFF2-40B4-BE49-F238E27FC236}">
                    <a16:creationId xmlns:a16="http://schemas.microsoft.com/office/drawing/2014/main" id="{64155CDC-C00C-4C4C-BABA-1B66F9174149}"/>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88" name="Oval 1">
                <a:extLst>
                  <a:ext uri="{FF2B5EF4-FFF2-40B4-BE49-F238E27FC236}">
                    <a16:creationId xmlns:a16="http://schemas.microsoft.com/office/drawing/2014/main" id="{BA31A650-3F85-40F5-9AD0-7D0D593683C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89" name="Oval 1">
                <a:extLst>
                  <a:ext uri="{FF2B5EF4-FFF2-40B4-BE49-F238E27FC236}">
                    <a16:creationId xmlns:a16="http://schemas.microsoft.com/office/drawing/2014/main" id="{86B32E13-9B0D-4F9B-8E10-94BECB8DD4D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90" name="Oval 1">
                <a:extLst>
                  <a:ext uri="{FF2B5EF4-FFF2-40B4-BE49-F238E27FC236}">
                    <a16:creationId xmlns:a16="http://schemas.microsoft.com/office/drawing/2014/main" id="{077C9236-A5BF-47E7-A034-A8E761A3D7D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91" name="Oval 1">
                <a:extLst>
                  <a:ext uri="{FF2B5EF4-FFF2-40B4-BE49-F238E27FC236}">
                    <a16:creationId xmlns:a16="http://schemas.microsoft.com/office/drawing/2014/main" id="{C6B6D810-5CB7-4333-B993-442417BE8DF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92" name="Oval 1">
                <a:extLst>
                  <a:ext uri="{FF2B5EF4-FFF2-40B4-BE49-F238E27FC236}">
                    <a16:creationId xmlns:a16="http://schemas.microsoft.com/office/drawing/2014/main" id="{8044E409-B859-43C0-A3C5-A587736A89F1}"/>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93" name="Oval 1">
                <a:extLst>
                  <a:ext uri="{FF2B5EF4-FFF2-40B4-BE49-F238E27FC236}">
                    <a16:creationId xmlns:a16="http://schemas.microsoft.com/office/drawing/2014/main" id="{399AA9D7-1CA8-4290-AA4A-F314CFDD2415}"/>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431" name="Group 430">
              <a:extLst>
                <a:ext uri="{FF2B5EF4-FFF2-40B4-BE49-F238E27FC236}">
                  <a16:creationId xmlns:a16="http://schemas.microsoft.com/office/drawing/2014/main" id="{A0927337-6E85-4F34-BA54-76AF861C09FF}"/>
                </a:ext>
              </a:extLst>
            </p:cNvPr>
            <p:cNvGrpSpPr/>
            <p:nvPr userDrawn="1"/>
          </p:nvGrpSpPr>
          <p:grpSpPr>
            <a:xfrm>
              <a:off x="5712815" y="5624760"/>
              <a:ext cx="765126" cy="964518"/>
              <a:chOff x="6804248" y="2144238"/>
              <a:chExt cx="1305367" cy="1645545"/>
            </a:xfrm>
            <a:grpFill/>
          </p:grpSpPr>
          <p:sp>
            <p:nvSpPr>
              <p:cNvPr id="480" name="Oval 1">
                <a:extLst>
                  <a:ext uri="{FF2B5EF4-FFF2-40B4-BE49-F238E27FC236}">
                    <a16:creationId xmlns:a16="http://schemas.microsoft.com/office/drawing/2014/main" id="{95D908B3-F7E9-4533-9058-EAED71BC09FB}"/>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81" name="Oval 1">
                <a:extLst>
                  <a:ext uri="{FF2B5EF4-FFF2-40B4-BE49-F238E27FC236}">
                    <a16:creationId xmlns:a16="http://schemas.microsoft.com/office/drawing/2014/main" id="{1772BA10-9F07-49F2-B454-39BE48E6305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82" name="Oval 1">
                <a:extLst>
                  <a:ext uri="{FF2B5EF4-FFF2-40B4-BE49-F238E27FC236}">
                    <a16:creationId xmlns:a16="http://schemas.microsoft.com/office/drawing/2014/main" id="{E87B98DB-93CA-429D-883D-CFF1303402F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83" name="Oval 1">
                <a:extLst>
                  <a:ext uri="{FF2B5EF4-FFF2-40B4-BE49-F238E27FC236}">
                    <a16:creationId xmlns:a16="http://schemas.microsoft.com/office/drawing/2014/main" id="{1AAA4E2B-F5DE-4686-A433-A83721167BE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84" name="Oval 1">
                <a:extLst>
                  <a:ext uri="{FF2B5EF4-FFF2-40B4-BE49-F238E27FC236}">
                    <a16:creationId xmlns:a16="http://schemas.microsoft.com/office/drawing/2014/main" id="{7DC8E3F2-E898-432D-8D99-D778C35C850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85" name="Oval 1">
                <a:extLst>
                  <a:ext uri="{FF2B5EF4-FFF2-40B4-BE49-F238E27FC236}">
                    <a16:creationId xmlns:a16="http://schemas.microsoft.com/office/drawing/2014/main" id="{20ABCF40-1E06-4303-BBAC-8F16EC8F918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86" name="Oval 1">
                <a:extLst>
                  <a:ext uri="{FF2B5EF4-FFF2-40B4-BE49-F238E27FC236}">
                    <a16:creationId xmlns:a16="http://schemas.microsoft.com/office/drawing/2014/main" id="{87B8CE4D-212F-43C4-9567-97065D87E84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432" name="Group 431">
              <a:extLst>
                <a:ext uri="{FF2B5EF4-FFF2-40B4-BE49-F238E27FC236}">
                  <a16:creationId xmlns:a16="http://schemas.microsoft.com/office/drawing/2014/main" id="{4235D3AF-3BEA-40C7-8198-FBE5360CF3E2}"/>
                </a:ext>
              </a:extLst>
            </p:cNvPr>
            <p:cNvGrpSpPr/>
            <p:nvPr userDrawn="1"/>
          </p:nvGrpSpPr>
          <p:grpSpPr>
            <a:xfrm>
              <a:off x="6801770" y="5624760"/>
              <a:ext cx="765126" cy="964518"/>
              <a:chOff x="6804248" y="2144238"/>
              <a:chExt cx="1305367" cy="1645545"/>
            </a:xfrm>
            <a:grpFill/>
          </p:grpSpPr>
          <p:sp>
            <p:nvSpPr>
              <p:cNvPr id="473" name="Oval 1">
                <a:extLst>
                  <a:ext uri="{FF2B5EF4-FFF2-40B4-BE49-F238E27FC236}">
                    <a16:creationId xmlns:a16="http://schemas.microsoft.com/office/drawing/2014/main" id="{7DD7C7D2-10A7-49E3-BDA4-AE5B7A0D690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74" name="Oval 1">
                <a:extLst>
                  <a:ext uri="{FF2B5EF4-FFF2-40B4-BE49-F238E27FC236}">
                    <a16:creationId xmlns:a16="http://schemas.microsoft.com/office/drawing/2014/main" id="{F78D3F12-5A0B-42F6-AD16-379F6C93F59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75" name="Oval 1">
                <a:extLst>
                  <a:ext uri="{FF2B5EF4-FFF2-40B4-BE49-F238E27FC236}">
                    <a16:creationId xmlns:a16="http://schemas.microsoft.com/office/drawing/2014/main" id="{CD40590C-B444-4850-90E2-C300A2246BC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76" name="Oval 1">
                <a:extLst>
                  <a:ext uri="{FF2B5EF4-FFF2-40B4-BE49-F238E27FC236}">
                    <a16:creationId xmlns:a16="http://schemas.microsoft.com/office/drawing/2014/main" id="{3F6BCE5C-8008-4572-83D5-6F39B1E3DD8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77" name="Oval 1">
                <a:extLst>
                  <a:ext uri="{FF2B5EF4-FFF2-40B4-BE49-F238E27FC236}">
                    <a16:creationId xmlns:a16="http://schemas.microsoft.com/office/drawing/2014/main" id="{FCEB3771-3E6C-43DC-BF55-6B48124EA22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78" name="Oval 1">
                <a:extLst>
                  <a:ext uri="{FF2B5EF4-FFF2-40B4-BE49-F238E27FC236}">
                    <a16:creationId xmlns:a16="http://schemas.microsoft.com/office/drawing/2014/main" id="{54DB8E3D-CAE2-40A8-87C4-5B30268BA62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79" name="Oval 1">
                <a:extLst>
                  <a:ext uri="{FF2B5EF4-FFF2-40B4-BE49-F238E27FC236}">
                    <a16:creationId xmlns:a16="http://schemas.microsoft.com/office/drawing/2014/main" id="{1D5327D3-651A-4CE1-9480-786921076D1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433" name="Group 432">
              <a:extLst>
                <a:ext uri="{FF2B5EF4-FFF2-40B4-BE49-F238E27FC236}">
                  <a16:creationId xmlns:a16="http://schemas.microsoft.com/office/drawing/2014/main" id="{A1E6B4A1-2535-4DFE-AB24-9743E3CF4A15}"/>
                </a:ext>
              </a:extLst>
            </p:cNvPr>
            <p:cNvGrpSpPr/>
            <p:nvPr userDrawn="1"/>
          </p:nvGrpSpPr>
          <p:grpSpPr>
            <a:xfrm>
              <a:off x="7890725" y="5624760"/>
              <a:ext cx="765126" cy="964518"/>
              <a:chOff x="6804248" y="2144238"/>
              <a:chExt cx="1305367" cy="1645545"/>
            </a:xfrm>
            <a:grpFill/>
          </p:grpSpPr>
          <p:sp>
            <p:nvSpPr>
              <p:cNvPr id="466" name="Oval 1">
                <a:extLst>
                  <a:ext uri="{FF2B5EF4-FFF2-40B4-BE49-F238E27FC236}">
                    <a16:creationId xmlns:a16="http://schemas.microsoft.com/office/drawing/2014/main" id="{A850059F-9DA3-4174-83A5-32A85242281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67" name="Oval 1">
                <a:extLst>
                  <a:ext uri="{FF2B5EF4-FFF2-40B4-BE49-F238E27FC236}">
                    <a16:creationId xmlns:a16="http://schemas.microsoft.com/office/drawing/2014/main" id="{721DF597-AE5B-4612-8B84-9AF6179F599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68" name="Oval 1">
                <a:extLst>
                  <a:ext uri="{FF2B5EF4-FFF2-40B4-BE49-F238E27FC236}">
                    <a16:creationId xmlns:a16="http://schemas.microsoft.com/office/drawing/2014/main" id="{F60A638A-26F5-4D15-9204-B214545BDBC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69" name="Oval 1">
                <a:extLst>
                  <a:ext uri="{FF2B5EF4-FFF2-40B4-BE49-F238E27FC236}">
                    <a16:creationId xmlns:a16="http://schemas.microsoft.com/office/drawing/2014/main" id="{3E51976E-157A-45BB-8E0C-F75D6180005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70" name="Oval 1">
                <a:extLst>
                  <a:ext uri="{FF2B5EF4-FFF2-40B4-BE49-F238E27FC236}">
                    <a16:creationId xmlns:a16="http://schemas.microsoft.com/office/drawing/2014/main" id="{3E437643-DBEC-4804-8C85-D575E2FDC26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71" name="Oval 1">
                <a:extLst>
                  <a:ext uri="{FF2B5EF4-FFF2-40B4-BE49-F238E27FC236}">
                    <a16:creationId xmlns:a16="http://schemas.microsoft.com/office/drawing/2014/main" id="{3B403C93-1527-4D3F-9931-8341D2CF1EE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72" name="Oval 1">
                <a:extLst>
                  <a:ext uri="{FF2B5EF4-FFF2-40B4-BE49-F238E27FC236}">
                    <a16:creationId xmlns:a16="http://schemas.microsoft.com/office/drawing/2014/main" id="{21CD0E0B-D241-4894-9076-80E69FB01FF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434" name="Group 433">
              <a:extLst>
                <a:ext uri="{FF2B5EF4-FFF2-40B4-BE49-F238E27FC236}">
                  <a16:creationId xmlns:a16="http://schemas.microsoft.com/office/drawing/2014/main" id="{37FD162E-B454-4FA2-BE93-5FD3B75DA051}"/>
                </a:ext>
              </a:extLst>
            </p:cNvPr>
            <p:cNvGrpSpPr/>
            <p:nvPr userDrawn="1"/>
          </p:nvGrpSpPr>
          <p:grpSpPr>
            <a:xfrm>
              <a:off x="8979680" y="5624760"/>
              <a:ext cx="765126" cy="964518"/>
              <a:chOff x="6804248" y="2144238"/>
              <a:chExt cx="1305367" cy="1645545"/>
            </a:xfrm>
            <a:grpFill/>
          </p:grpSpPr>
          <p:sp>
            <p:nvSpPr>
              <p:cNvPr id="459" name="Oval 1">
                <a:extLst>
                  <a:ext uri="{FF2B5EF4-FFF2-40B4-BE49-F238E27FC236}">
                    <a16:creationId xmlns:a16="http://schemas.microsoft.com/office/drawing/2014/main" id="{DFCCADEC-3334-4AFE-997B-F643ED9E24C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60" name="Oval 1">
                <a:extLst>
                  <a:ext uri="{FF2B5EF4-FFF2-40B4-BE49-F238E27FC236}">
                    <a16:creationId xmlns:a16="http://schemas.microsoft.com/office/drawing/2014/main" id="{3F5F4DA7-F44C-40C2-B4D4-60B58D81DEE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61" name="Oval 1">
                <a:extLst>
                  <a:ext uri="{FF2B5EF4-FFF2-40B4-BE49-F238E27FC236}">
                    <a16:creationId xmlns:a16="http://schemas.microsoft.com/office/drawing/2014/main" id="{45F7952E-3EFD-4A1B-B837-852AFA4BAF4E}"/>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62" name="Oval 1">
                <a:extLst>
                  <a:ext uri="{FF2B5EF4-FFF2-40B4-BE49-F238E27FC236}">
                    <a16:creationId xmlns:a16="http://schemas.microsoft.com/office/drawing/2014/main" id="{DFDFB8A5-BB86-45D9-AB65-3438DA054D3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63" name="Oval 1">
                <a:extLst>
                  <a:ext uri="{FF2B5EF4-FFF2-40B4-BE49-F238E27FC236}">
                    <a16:creationId xmlns:a16="http://schemas.microsoft.com/office/drawing/2014/main" id="{29607C19-F0A6-4AE4-889C-84CC2B2373D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64" name="Oval 1">
                <a:extLst>
                  <a:ext uri="{FF2B5EF4-FFF2-40B4-BE49-F238E27FC236}">
                    <a16:creationId xmlns:a16="http://schemas.microsoft.com/office/drawing/2014/main" id="{4B934CA9-4EB7-4ACE-B7DB-E6B61E48986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65" name="Oval 1">
                <a:extLst>
                  <a:ext uri="{FF2B5EF4-FFF2-40B4-BE49-F238E27FC236}">
                    <a16:creationId xmlns:a16="http://schemas.microsoft.com/office/drawing/2014/main" id="{CA7B57BA-70FF-47B7-B5E0-8B2083AA0DB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435" name="Group 434">
              <a:extLst>
                <a:ext uri="{FF2B5EF4-FFF2-40B4-BE49-F238E27FC236}">
                  <a16:creationId xmlns:a16="http://schemas.microsoft.com/office/drawing/2014/main" id="{23459013-521C-4ACF-96A2-A726AB29A073}"/>
                </a:ext>
              </a:extLst>
            </p:cNvPr>
            <p:cNvGrpSpPr/>
            <p:nvPr userDrawn="1"/>
          </p:nvGrpSpPr>
          <p:grpSpPr>
            <a:xfrm>
              <a:off x="10068635" y="5624760"/>
              <a:ext cx="765126" cy="964518"/>
              <a:chOff x="6804248" y="2144238"/>
              <a:chExt cx="1305367" cy="1645545"/>
            </a:xfrm>
            <a:grpFill/>
          </p:grpSpPr>
          <p:sp>
            <p:nvSpPr>
              <p:cNvPr id="452" name="Oval 1">
                <a:extLst>
                  <a:ext uri="{FF2B5EF4-FFF2-40B4-BE49-F238E27FC236}">
                    <a16:creationId xmlns:a16="http://schemas.microsoft.com/office/drawing/2014/main" id="{0CA4D272-BCC3-41AC-BEB0-43BB5870AAF4}"/>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53" name="Oval 1">
                <a:extLst>
                  <a:ext uri="{FF2B5EF4-FFF2-40B4-BE49-F238E27FC236}">
                    <a16:creationId xmlns:a16="http://schemas.microsoft.com/office/drawing/2014/main" id="{8F0336CD-DBC3-425C-B302-6BD868A4185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54" name="Oval 1">
                <a:extLst>
                  <a:ext uri="{FF2B5EF4-FFF2-40B4-BE49-F238E27FC236}">
                    <a16:creationId xmlns:a16="http://schemas.microsoft.com/office/drawing/2014/main" id="{811647FF-1516-49CA-8582-C65EB7EA092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55" name="Oval 1">
                <a:extLst>
                  <a:ext uri="{FF2B5EF4-FFF2-40B4-BE49-F238E27FC236}">
                    <a16:creationId xmlns:a16="http://schemas.microsoft.com/office/drawing/2014/main" id="{A79B7019-7693-4957-BEA1-4D6F9B32F63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56" name="Oval 1">
                <a:extLst>
                  <a:ext uri="{FF2B5EF4-FFF2-40B4-BE49-F238E27FC236}">
                    <a16:creationId xmlns:a16="http://schemas.microsoft.com/office/drawing/2014/main" id="{B8AB5824-B4E1-40CE-A3BE-84E9FE4EEA7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57" name="Oval 1">
                <a:extLst>
                  <a:ext uri="{FF2B5EF4-FFF2-40B4-BE49-F238E27FC236}">
                    <a16:creationId xmlns:a16="http://schemas.microsoft.com/office/drawing/2014/main" id="{B8FFF183-78C5-46E8-AE5D-4A367B266CD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58" name="Oval 1">
                <a:extLst>
                  <a:ext uri="{FF2B5EF4-FFF2-40B4-BE49-F238E27FC236}">
                    <a16:creationId xmlns:a16="http://schemas.microsoft.com/office/drawing/2014/main" id="{8FCC0277-261A-4431-8B27-0E56A529C60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436" name="Group 435">
              <a:extLst>
                <a:ext uri="{FF2B5EF4-FFF2-40B4-BE49-F238E27FC236}">
                  <a16:creationId xmlns:a16="http://schemas.microsoft.com/office/drawing/2014/main" id="{22B2799B-9C44-4860-A222-F106642E5F87}"/>
                </a:ext>
              </a:extLst>
            </p:cNvPr>
            <p:cNvGrpSpPr/>
            <p:nvPr userDrawn="1"/>
          </p:nvGrpSpPr>
          <p:grpSpPr>
            <a:xfrm>
              <a:off x="11157590" y="5624760"/>
              <a:ext cx="765126" cy="964518"/>
              <a:chOff x="6804248" y="2144238"/>
              <a:chExt cx="1305367" cy="1645545"/>
            </a:xfrm>
            <a:grpFill/>
          </p:grpSpPr>
          <p:sp>
            <p:nvSpPr>
              <p:cNvPr id="445" name="Oval 1">
                <a:extLst>
                  <a:ext uri="{FF2B5EF4-FFF2-40B4-BE49-F238E27FC236}">
                    <a16:creationId xmlns:a16="http://schemas.microsoft.com/office/drawing/2014/main" id="{1BC6EECC-F3D2-4574-99F7-4A583118A8C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46" name="Oval 1">
                <a:extLst>
                  <a:ext uri="{FF2B5EF4-FFF2-40B4-BE49-F238E27FC236}">
                    <a16:creationId xmlns:a16="http://schemas.microsoft.com/office/drawing/2014/main" id="{5060C2C2-E939-42E5-8B08-DC86D33C116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47" name="Oval 1">
                <a:extLst>
                  <a:ext uri="{FF2B5EF4-FFF2-40B4-BE49-F238E27FC236}">
                    <a16:creationId xmlns:a16="http://schemas.microsoft.com/office/drawing/2014/main" id="{76321913-3534-42A6-BE52-4EF41D81261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48" name="Oval 1">
                <a:extLst>
                  <a:ext uri="{FF2B5EF4-FFF2-40B4-BE49-F238E27FC236}">
                    <a16:creationId xmlns:a16="http://schemas.microsoft.com/office/drawing/2014/main" id="{76127CCD-AAF7-4D32-838B-B30B466A87B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49" name="Oval 1">
                <a:extLst>
                  <a:ext uri="{FF2B5EF4-FFF2-40B4-BE49-F238E27FC236}">
                    <a16:creationId xmlns:a16="http://schemas.microsoft.com/office/drawing/2014/main" id="{EEE03BBD-FF67-4EE6-BC0F-AF836AA2258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50" name="Oval 1">
                <a:extLst>
                  <a:ext uri="{FF2B5EF4-FFF2-40B4-BE49-F238E27FC236}">
                    <a16:creationId xmlns:a16="http://schemas.microsoft.com/office/drawing/2014/main" id="{FFC0645D-DEC7-4FFB-8C59-CF89917C5C5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51" name="Oval 1">
                <a:extLst>
                  <a:ext uri="{FF2B5EF4-FFF2-40B4-BE49-F238E27FC236}">
                    <a16:creationId xmlns:a16="http://schemas.microsoft.com/office/drawing/2014/main" id="{5328409C-9D89-4ED7-AC54-6DF0ADFD941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spTree>
    <p:extLst>
      <p:ext uri="{BB962C8B-B14F-4D97-AF65-F5344CB8AC3E}">
        <p14:creationId xmlns:p14="http://schemas.microsoft.com/office/powerpoint/2010/main" val="2626676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E96628AC-3697-48BD-87C6-3C079434D30D}"/>
              </a:ext>
            </a:extLst>
          </p:cNvPr>
          <p:cNvSpPr/>
          <p:nvPr userDrawn="1"/>
        </p:nvSpPr>
        <p:spPr>
          <a:xfrm rot="10800000" flipH="1">
            <a:off x="926207" y="157106"/>
            <a:ext cx="525636" cy="1404914"/>
          </a:xfrm>
          <a:custGeom>
            <a:avLst/>
            <a:gdLst>
              <a:gd name="connsiteX0" fmla="*/ 205688 w 525636"/>
              <a:gd name="connsiteY0" fmla="*/ 1383334 h 1404914"/>
              <a:gd name="connsiteX1" fmla="*/ 19342 w 525636"/>
              <a:gd name="connsiteY1" fmla="*/ 1239305 h 1404914"/>
              <a:gd name="connsiteX2" fmla="*/ 87644 w 525636"/>
              <a:gd name="connsiteY2" fmla="*/ 1098246 h 1404914"/>
              <a:gd name="connsiteX3" fmla="*/ 296263 w 525636"/>
              <a:gd name="connsiteY3" fmla="*/ 1041080 h 1404914"/>
              <a:gd name="connsiteX4" fmla="*/ 419503 w 525636"/>
              <a:gd name="connsiteY4" fmla="*/ 1061868 h 1404914"/>
              <a:gd name="connsiteX5" fmla="*/ 434352 w 525636"/>
              <a:gd name="connsiteY5" fmla="*/ 1080428 h 1404914"/>
              <a:gd name="connsiteX6" fmla="*/ 331899 w 525636"/>
              <a:gd name="connsiteY6" fmla="*/ 1312061 h 1404914"/>
              <a:gd name="connsiteX7" fmla="*/ 205688 w 525636"/>
              <a:gd name="connsiteY7" fmla="*/ 1383334 h 1404914"/>
              <a:gd name="connsiteX8" fmla="*/ 200584 w 525636"/>
              <a:gd name="connsiteY8" fmla="*/ 1404864 h 1404914"/>
              <a:gd name="connsiteX9" fmla="*/ 362337 w 525636"/>
              <a:gd name="connsiteY9" fmla="*/ 1310576 h 1404914"/>
              <a:gd name="connsiteX10" fmla="*/ 453655 w 525636"/>
              <a:gd name="connsiteY10" fmla="*/ 1094534 h 1404914"/>
              <a:gd name="connsiteX11" fmla="*/ 462285 w 525636"/>
              <a:gd name="connsiteY11" fmla="*/ 1078387 h 1404914"/>
              <a:gd name="connsiteX12" fmla="*/ 466239 w 525636"/>
              <a:gd name="connsiteY12" fmla="*/ 1078995 h 1404914"/>
              <a:gd name="connsiteX13" fmla="*/ 471806 w 525636"/>
              <a:gd name="connsiteY13" fmla="*/ 1055257 h 1404914"/>
              <a:gd name="connsiteX14" fmla="*/ 469234 w 525636"/>
              <a:gd name="connsiteY14" fmla="*/ 1053817 h 1404914"/>
              <a:gd name="connsiteX15" fmla="*/ 468503 w 525636"/>
              <a:gd name="connsiteY15" fmla="*/ 1027717 h 1404914"/>
              <a:gd name="connsiteX16" fmla="*/ 515275 w 525636"/>
              <a:gd name="connsiteY16" fmla="*/ 823552 h 1404914"/>
              <a:gd name="connsiteX17" fmla="*/ 490033 w 525636"/>
              <a:gd name="connsiteY17" fmla="*/ 526586 h 1404914"/>
              <a:gd name="connsiteX18" fmla="*/ 344519 w 525636"/>
              <a:gd name="connsiteY18" fmla="*/ 363255 h 1404914"/>
              <a:gd name="connsiteX19" fmla="*/ 144068 w 525636"/>
              <a:gd name="connsiteY19" fmla="*/ 99698 h 1404914"/>
              <a:gd name="connsiteX20" fmla="*/ 125601 w 525636"/>
              <a:gd name="connsiteY20" fmla="*/ 12000 h 1404914"/>
              <a:gd name="connsiteX21" fmla="*/ 125877 w 525636"/>
              <a:gd name="connsiteY21" fmla="*/ 0 h 1404914"/>
              <a:gd name="connsiteX22" fmla="*/ 109081 w 525636"/>
              <a:gd name="connsiteY22" fmla="*/ 0 h 1404914"/>
              <a:gd name="connsiteX23" fmla="*/ 110044 w 525636"/>
              <a:gd name="connsiteY23" fmla="*/ 33750 h 1404914"/>
              <a:gd name="connsiteX24" fmla="*/ 251717 w 525636"/>
              <a:gd name="connsiteY24" fmla="*/ 309059 h 1404914"/>
              <a:gd name="connsiteX25" fmla="*/ 378670 w 525636"/>
              <a:gd name="connsiteY25" fmla="*/ 419678 h 1404914"/>
              <a:gd name="connsiteX26" fmla="*/ 508593 w 525636"/>
              <a:gd name="connsiteY26" fmla="*/ 708478 h 1404914"/>
              <a:gd name="connsiteX27" fmla="*/ 449942 w 525636"/>
              <a:gd name="connsiteY27" fmla="*/ 1030687 h 1404914"/>
              <a:gd name="connsiteX28" fmla="*/ 426927 w 525636"/>
              <a:gd name="connsiteY28" fmla="*/ 1041823 h 1404914"/>
              <a:gd name="connsiteX29" fmla="*/ 338580 w 525636"/>
              <a:gd name="connsiteY29" fmla="*/ 1025489 h 1404914"/>
              <a:gd name="connsiteX30" fmla="*/ 70568 w 525636"/>
              <a:gd name="connsiteY30" fmla="*/ 1088594 h 1404914"/>
              <a:gd name="connsiteX31" fmla="*/ 52750 w 525636"/>
              <a:gd name="connsiteY31" fmla="*/ 1347697 h 1404914"/>
              <a:gd name="connsiteX32" fmla="*/ 200584 w 525636"/>
              <a:gd name="connsiteY32" fmla="*/ 1404864 h 140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5636" h="1404914">
                <a:moveTo>
                  <a:pt x="205688" y="1383334"/>
                </a:moveTo>
                <a:cubicBezTo>
                  <a:pt x="101750" y="1382591"/>
                  <a:pt x="28250" y="1322456"/>
                  <a:pt x="19342" y="1239305"/>
                </a:cubicBezTo>
                <a:cubicBezTo>
                  <a:pt x="12660" y="1178427"/>
                  <a:pt x="40130" y="1132397"/>
                  <a:pt x="87644" y="1098246"/>
                </a:cubicBezTo>
                <a:cubicBezTo>
                  <a:pt x="150006" y="1052959"/>
                  <a:pt x="221278" y="1038853"/>
                  <a:pt x="296263" y="1041080"/>
                </a:cubicBezTo>
                <a:cubicBezTo>
                  <a:pt x="337838" y="1042565"/>
                  <a:pt x="379413" y="1048504"/>
                  <a:pt x="419503" y="1061868"/>
                </a:cubicBezTo>
                <a:cubicBezTo>
                  <a:pt x="430639" y="1064838"/>
                  <a:pt x="438064" y="1066323"/>
                  <a:pt x="434352" y="1080428"/>
                </a:cubicBezTo>
                <a:cubicBezTo>
                  <a:pt x="411336" y="1162836"/>
                  <a:pt x="386095" y="1243759"/>
                  <a:pt x="331899" y="1312061"/>
                </a:cubicBezTo>
                <a:cubicBezTo>
                  <a:pt x="297747" y="1355864"/>
                  <a:pt x="253202" y="1383334"/>
                  <a:pt x="205688" y="1383334"/>
                </a:cubicBezTo>
                <a:close/>
                <a:moveTo>
                  <a:pt x="200584" y="1404864"/>
                </a:moveTo>
                <a:cubicBezTo>
                  <a:pt x="257842" y="1403564"/>
                  <a:pt x="317421" y="1377022"/>
                  <a:pt x="362337" y="1310576"/>
                </a:cubicBezTo>
                <a:cubicBezTo>
                  <a:pt x="406883" y="1244502"/>
                  <a:pt x="432124" y="1170261"/>
                  <a:pt x="453655" y="1094534"/>
                </a:cubicBezTo>
                <a:cubicBezTo>
                  <a:pt x="456254" y="1085254"/>
                  <a:pt x="458481" y="1080243"/>
                  <a:pt x="462285" y="1078387"/>
                </a:cubicBezTo>
                <a:lnTo>
                  <a:pt x="466239" y="1078995"/>
                </a:lnTo>
                <a:lnTo>
                  <a:pt x="471806" y="1055257"/>
                </a:lnTo>
                <a:lnTo>
                  <a:pt x="469234" y="1053817"/>
                </a:lnTo>
                <a:cubicBezTo>
                  <a:pt x="462517" y="1047205"/>
                  <a:pt x="465718" y="1038296"/>
                  <a:pt x="468503" y="1027717"/>
                </a:cubicBezTo>
                <a:cubicBezTo>
                  <a:pt x="486321" y="960157"/>
                  <a:pt x="504881" y="892597"/>
                  <a:pt x="515275" y="823552"/>
                </a:cubicBezTo>
                <a:cubicBezTo>
                  <a:pt x="530123" y="722584"/>
                  <a:pt x="534578" y="622358"/>
                  <a:pt x="490033" y="526586"/>
                </a:cubicBezTo>
                <a:cubicBezTo>
                  <a:pt x="457367" y="457542"/>
                  <a:pt x="402428" y="408542"/>
                  <a:pt x="344519" y="363255"/>
                </a:cubicBezTo>
                <a:cubicBezTo>
                  <a:pt x="253944" y="292726"/>
                  <a:pt x="178961" y="211803"/>
                  <a:pt x="144068" y="99698"/>
                </a:cubicBezTo>
                <a:cubicBezTo>
                  <a:pt x="135159" y="70744"/>
                  <a:pt x="128663" y="41789"/>
                  <a:pt x="125601" y="12000"/>
                </a:cubicBezTo>
                <a:lnTo>
                  <a:pt x="125877" y="0"/>
                </a:lnTo>
                <a:lnTo>
                  <a:pt x="109081" y="0"/>
                </a:lnTo>
                <a:lnTo>
                  <a:pt x="110044" y="33750"/>
                </a:lnTo>
                <a:cubicBezTo>
                  <a:pt x="124069" y="138257"/>
                  <a:pt x="170981" y="230548"/>
                  <a:pt x="251717" y="309059"/>
                </a:cubicBezTo>
                <a:cubicBezTo>
                  <a:pt x="291808" y="348407"/>
                  <a:pt x="335611" y="384043"/>
                  <a:pt x="378670" y="419678"/>
                </a:cubicBezTo>
                <a:cubicBezTo>
                  <a:pt x="469245" y="494662"/>
                  <a:pt x="510078" y="591919"/>
                  <a:pt x="508593" y="708478"/>
                </a:cubicBezTo>
                <a:cubicBezTo>
                  <a:pt x="507109" y="819098"/>
                  <a:pt x="477412" y="925264"/>
                  <a:pt x="449942" y="1030687"/>
                </a:cubicBezTo>
                <a:cubicBezTo>
                  <a:pt x="446230" y="1045535"/>
                  <a:pt x="439549" y="1044792"/>
                  <a:pt x="426927" y="1041823"/>
                </a:cubicBezTo>
                <a:cubicBezTo>
                  <a:pt x="397973" y="1035140"/>
                  <a:pt x="368277" y="1028459"/>
                  <a:pt x="338580" y="1025489"/>
                </a:cubicBezTo>
                <a:cubicBezTo>
                  <a:pt x="242066" y="1015095"/>
                  <a:pt x="150749" y="1027717"/>
                  <a:pt x="70568" y="1088594"/>
                </a:cubicBezTo>
                <a:cubicBezTo>
                  <a:pt x="-15551" y="1154669"/>
                  <a:pt x="-24461" y="1273455"/>
                  <a:pt x="52750" y="1347697"/>
                </a:cubicBezTo>
                <a:cubicBezTo>
                  <a:pt x="88386" y="1382220"/>
                  <a:pt x="143325" y="1406163"/>
                  <a:pt x="200584" y="1404864"/>
                </a:cubicBezTo>
                <a:close/>
              </a:path>
            </a:pathLst>
          </a:custGeom>
          <a:solidFill>
            <a:schemeClr val="bg1"/>
          </a:solidFill>
          <a:ln w="8005" cap="flat">
            <a:noFill/>
            <a:prstDash val="solid"/>
            <a:miter/>
          </a:ln>
        </p:spPr>
        <p:txBody>
          <a:bodyPr wrap="square" rtlCol="0" anchor="ctr">
            <a:noAutofit/>
          </a:bodyPr>
          <a:lstStyle/>
          <a:p>
            <a:endParaRPr lang="en-US">
              <a:solidFill>
                <a:prstClr val="black"/>
              </a:solidFill>
            </a:endParaRPr>
          </a:p>
        </p:txBody>
      </p:sp>
      <p:sp>
        <p:nvSpPr>
          <p:cNvPr id="15" name="Freeform: Shape 14">
            <a:extLst>
              <a:ext uri="{FF2B5EF4-FFF2-40B4-BE49-F238E27FC236}">
                <a16:creationId xmlns:a16="http://schemas.microsoft.com/office/drawing/2014/main" id="{CA989133-BE59-47D5-A5D3-3B6037056F73}"/>
              </a:ext>
            </a:extLst>
          </p:cNvPr>
          <p:cNvSpPr/>
          <p:nvPr userDrawn="1"/>
        </p:nvSpPr>
        <p:spPr>
          <a:xfrm rot="10800000">
            <a:off x="1371492" y="290672"/>
            <a:ext cx="10575133" cy="1562905"/>
          </a:xfrm>
          <a:custGeom>
            <a:avLst/>
            <a:gdLst>
              <a:gd name="connsiteX0" fmla="*/ 4960764 w 10575133"/>
              <a:gd name="connsiteY0" fmla="*/ 1063167 h 1562905"/>
              <a:gd name="connsiteX1" fmla="*/ 4807177 w 10575133"/>
              <a:gd name="connsiteY1" fmla="*/ 1126458 h 1562905"/>
              <a:gd name="connsiteX2" fmla="*/ 4725511 w 10575133"/>
              <a:gd name="connsiteY2" fmla="*/ 1291274 h 1562905"/>
              <a:gd name="connsiteX3" fmla="*/ 4776738 w 10575133"/>
              <a:gd name="connsiteY3" fmla="*/ 1416743 h 1562905"/>
              <a:gd name="connsiteX4" fmla="*/ 4842813 w 10575133"/>
              <a:gd name="connsiteY4" fmla="*/ 1424166 h 1562905"/>
              <a:gd name="connsiteX5" fmla="*/ 4889585 w 10575133"/>
              <a:gd name="connsiteY5" fmla="*/ 1424166 h 1562905"/>
              <a:gd name="connsiteX6" fmla="*/ 5107113 w 10575133"/>
              <a:gd name="connsiteY6" fmla="*/ 1367000 h 1562905"/>
              <a:gd name="connsiteX7" fmla="*/ 5122703 w 10575133"/>
              <a:gd name="connsiteY7" fmla="*/ 1105670 h 1562905"/>
              <a:gd name="connsiteX8" fmla="*/ 4960764 w 10575133"/>
              <a:gd name="connsiteY8" fmla="*/ 1063167 h 1562905"/>
              <a:gd name="connsiteX9" fmla="*/ 296263 w 10575133"/>
              <a:gd name="connsiteY9" fmla="*/ 1041080 h 1562905"/>
              <a:gd name="connsiteX10" fmla="*/ 87644 w 10575133"/>
              <a:gd name="connsiteY10" fmla="*/ 1098246 h 1562905"/>
              <a:gd name="connsiteX11" fmla="*/ 19342 w 10575133"/>
              <a:gd name="connsiteY11" fmla="*/ 1239305 h 1562905"/>
              <a:gd name="connsiteX12" fmla="*/ 205688 w 10575133"/>
              <a:gd name="connsiteY12" fmla="*/ 1383334 h 1562905"/>
              <a:gd name="connsiteX13" fmla="*/ 331899 w 10575133"/>
              <a:gd name="connsiteY13" fmla="*/ 1312061 h 1562905"/>
              <a:gd name="connsiteX14" fmla="*/ 434352 w 10575133"/>
              <a:gd name="connsiteY14" fmla="*/ 1080428 h 1562905"/>
              <a:gd name="connsiteX15" fmla="*/ 419503 w 10575133"/>
              <a:gd name="connsiteY15" fmla="*/ 1061868 h 1562905"/>
              <a:gd name="connsiteX16" fmla="*/ 296263 w 10575133"/>
              <a:gd name="connsiteY16" fmla="*/ 1041080 h 1562905"/>
              <a:gd name="connsiteX17" fmla="*/ 109081 w 10575133"/>
              <a:gd name="connsiteY17" fmla="*/ 0 h 1562905"/>
              <a:gd name="connsiteX18" fmla="*/ 125877 w 10575133"/>
              <a:gd name="connsiteY18" fmla="*/ 0 h 1562905"/>
              <a:gd name="connsiteX19" fmla="*/ 125601 w 10575133"/>
              <a:gd name="connsiteY19" fmla="*/ 12000 h 1562905"/>
              <a:gd name="connsiteX20" fmla="*/ 144068 w 10575133"/>
              <a:gd name="connsiteY20" fmla="*/ 99698 h 1562905"/>
              <a:gd name="connsiteX21" fmla="*/ 344519 w 10575133"/>
              <a:gd name="connsiteY21" fmla="*/ 363255 h 1562905"/>
              <a:gd name="connsiteX22" fmla="*/ 490033 w 10575133"/>
              <a:gd name="connsiteY22" fmla="*/ 526586 h 1562905"/>
              <a:gd name="connsiteX23" fmla="*/ 515275 w 10575133"/>
              <a:gd name="connsiteY23" fmla="*/ 823552 h 1562905"/>
              <a:gd name="connsiteX24" fmla="*/ 468503 w 10575133"/>
              <a:gd name="connsiteY24" fmla="*/ 1027717 h 1562905"/>
              <a:gd name="connsiteX25" fmla="*/ 479639 w 10575133"/>
              <a:gd name="connsiteY25" fmla="*/ 1059641 h 1562905"/>
              <a:gd name="connsiteX26" fmla="*/ 691970 w 10575133"/>
              <a:gd name="connsiteY26" fmla="*/ 1247471 h 1562905"/>
              <a:gd name="connsiteX27" fmla="*/ 985966 w 10575133"/>
              <a:gd name="connsiteY27" fmla="*/ 1434560 h 1562905"/>
              <a:gd name="connsiteX28" fmla="*/ 1724669 w 10575133"/>
              <a:gd name="connsiteY28" fmla="*/ 1456832 h 1562905"/>
              <a:gd name="connsiteX29" fmla="*/ 2288163 w 10575133"/>
              <a:gd name="connsiteY29" fmla="*/ 1414514 h 1562905"/>
              <a:gd name="connsiteX30" fmla="*/ 2872443 w 10575133"/>
              <a:gd name="connsiteY30" fmla="*/ 1371455 h 1562905"/>
              <a:gd name="connsiteX31" fmla="*/ 3676478 w 10575133"/>
              <a:gd name="connsiteY31" fmla="*/ 1346213 h 1562905"/>
              <a:gd name="connsiteX32" fmla="*/ 4303077 w 10575133"/>
              <a:gd name="connsiteY32" fmla="*/ 1398182 h 1562905"/>
              <a:gd name="connsiteX33" fmla="*/ 4751495 w 10575133"/>
              <a:gd name="connsiteY33" fmla="*/ 1427879 h 1562905"/>
              <a:gd name="connsiteX34" fmla="*/ 4735162 w 10575133"/>
              <a:gd name="connsiteY34" fmla="*/ 1397439 h 1562905"/>
              <a:gd name="connsiteX35" fmla="*/ 4744814 w 10575133"/>
              <a:gd name="connsiteY35" fmla="*/ 1167291 h 1562905"/>
              <a:gd name="connsiteX36" fmla="*/ 5150915 w 10575133"/>
              <a:gd name="connsiteY36" fmla="*/ 1101959 h 1562905"/>
              <a:gd name="connsiteX37" fmla="*/ 5139779 w 10575133"/>
              <a:gd name="connsiteY37" fmla="*/ 1367000 h 1562905"/>
              <a:gd name="connsiteX38" fmla="*/ 4963084 w 10575133"/>
              <a:gd name="connsiteY38" fmla="*/ 1435303 h 1562905"/>
              <a:gd name="connsiteX39" fmla="*/ 4810147 w 10575133"/>
              <a:gd name="connsiteY39" fmla="*/ 1447923 h 1562905"/>
              <a:gd name="connsiteX40" fmla="*/ 4954918 w 10575133"/>
              <a:gd name="connsiteY40" fmla="*/ 1516226 h 1562905"/>
              <a:gd name="connsiteX41" fmla="*/ 5425609 w 10575133"/>
              <a:gd name="connsiteY41" fmla="*/ 1510286 h 1562905"/>
              <a:gd name="connsiteX42" fmla="*/ 5893330 w 10575133"/>
              <a:gd name="connsiteY42" fmla="*/ 1361061 h 1562905"/>
              <a:gd name="connsiteX43" fmla="*/ 6337295 w 10575133"/>
              <a:gd name="connsiteY43" fmla="*/ 1271971 h 1562905"/>
              <a:gd name="connsiteX44" fmla="*/ 7120543 w 10575133"/>
              <a:gd name="connsiteY44" fmla="*/ 1270486 h 1562905"/>
              <a:gd name="connsiteX45" fmla="*/ 7740459 w 10575133"/>
              <a:gd name="connsiteY45" fmla="*/ 1296471 h 1562905"/>
              <a:gd name="connsiteX46" fmla="*/ 8154725 w 10575133"/>
              <a:gd name="connsiteY46" fmla="*/ 1338789 h 1562905"/>
              <a:gd name="connsiteX47" fmla="*/ 8445753 w 10575133"/>
              <a:gd name="connsiteY47" fmla="*/ 1395212 h 1562905"/>
              <a:gd name="connsiteX48" fmla="*/ 8884520 w 10575133"/>
              <a:gd name="connsiteY48" fmla="*/ 1405606 h 1562905"/>
              <a:gd name="connsiteX49" fmla="*/ 9393075 w 10575133"/>
              <a:gd name="connsiteY49" fmla="*/ 1372197 h 1562905"/>
              <a:gd name="connsiteX50" fmla="*/ 10023385 w 10575133"/>
              <a:gd name="connsiteY50" fmla="*/ 1322456 h 1562905"/>
              <a:gd name="connsiteX51" fmla="*/ 10569624 w 10575133"/>
              <a:gd name="connsiteY51" fmla="*/ 1350406 h 1562905"/>
              <a:gd name="connsiteX52" fmla="*/ 10575133 w 10575133"/>
              <a:gd name="connsiteY52" fmla="*/ 1373420 h 1562905"/>
              <a:gd name="connsiteX53" fmla="*/ 9935779 w 10575133"/>
              <a:gd name="connsiteY53" fmla="*/ 1351409 h 1562905"/>
              <a:gd name="connsiteX54" fmla="*/ 9439104 w 10575133"/>
              <a:gd name="connsiteY54" fmla="*/ 1390758 h 1562905"/>
              <a:gd name="connsiteX55" fmla="*/ 8973610 w 10575133"/>
              <a:gd name="connsiteY55" fmla="*/ 1422681 h 1562905"/>
              <a:gd name="connsiteX56" fmla="*/ 8418283 w 10575133"/>
              <a:gd name="connsiteY56" fmla="*/ 1413030 h 1562905"/>
              <a:gd name="connsiteX57" fmla="*/ 8175514 w 10575133"/>
              <a:gd name="connsiteY57" fmla="*/ 1364774 h 1562905"/>
              <a:gd name="connsiteX58" fmla="*/ 7782033 w 10575133"/>
              <a:gd name="connsiteY58" fmla="*/ 1321713 h 1562905"/>
              <a:gd name="connsiteX59" fmla="*/ 7039619 w 10575133"/>
              <a:gd name="connsiteY59" fmla="*/ 1289047 h 1562905"/>
              <a:gd name="connsiteX60" fmla="*/ 6366991 w 10575133"/>
              <a:gd name="connsiteY60" fmla="*/ 1291274 h 1562905"/>
              <a:gd name="connsiteX61" fmla="*/ 5754499 w 10575133"/>
              <a:gd name="connsiteY61" fmla="*/ 1432333 h 1562905"/>
              <a:gd name="connsiteX62" fmla="*/ 5395912 w 10575133"/>
              <a:gd name="connsiteY62" fmla="*/ 1539983 h 1562905"/>
              <a:gd name="connsiteX63" fmla="*/ 4931160 w 10575133"/>
              <a:gd name="connsiteY63" fmla="*/ 1531817 h 1562905"/>
              <a:gd name="connsiteX64" fmla="*/ 4792329 w 10575133"/>
              <a:gd name="connsiteY64" fmla="*/ 1461287 h 1562905"/>
              <a:gd name="connsiteX65" fmla="*/ 4764117 w 10575133"/>
              <a:gd name="connsiteY65" fmla="*/ 1449408 h 1562905"/>
              <a:gd name="connsiteX66" fmla="*/ 4181321 w 10575133"/>
              <a:gd name="connsiteY66" fmla="*/ 1404121 h 1562905"/>
              <a:gd name="connsiteX67" fmla="*/ 3366892 w 10575133"/>
              <a:gd name="connsiteY67" fmla="*/ 1372197 h 1562905"/>
              <a:gd name="connsiteX68" fmla="*/ 2642294 w 10575133"/>
              <a:gd name="connsiteY68" fmla="*/ 1408576 h 1562905"/>
              <a:gd name="connsiteX69" fmla="*/ 2047620 w 10575133"/>
              <a:gd name="connsiteY69" fmla="*/ 1458317 h 1562905"/>
              <a:gd name="connsiteX70" fmla="*/ 1191616 w 10575133"/>
              <a:gd name="connsiteY70" fmla="*/ 1476878 h 1562905"/>
              <a:gd name="connsiteX71" fmla="*/ 897618 w 10575133"/>
              <a:gd name="connsiteY71" fmla="*/ 1437529 h 1562905"/>
              <a:gd name="connsiteX72" fmla="*/ 688257 w 10575133"/>
              <a:gd name="connsiteY72" fmla="*/ 1277911 h 1562905"/>
              <a:gd name="connsiteX73" fmla="*/ 480381 w 10575133"/>
              <a:gd name="connsiteY73" fmla="*/ 1081171 h 1562905"/>
              <a:gd name="connsiteX74" fmla="*/ 453655 w 10575133"/>
              <a:gd name="connsiteY74" fmla="*/ 1094534 h 1562905"/>
              <a:gd name="connsiteX75" fmla="*/ 362337 w 10575133"/>
              <a:gd name="connsiteY75" fmla="*/ 1310576 h 1562905"/>
              <a:gd name="connsiteX76" fmla="*/ 52750 w 10575133"/>
              <a:gd name="connsiteY76" fmla="*/ 1347697 h 1562905"/>
              <a:gd name="connsiteX77" fmla="*/ 70568 w 10575133"/>
              <a:gd name="connsiteY77" fmla="*/ 1088594 h 1562905"/>
              <a:gd name="connsiteX78" fmla="*/ 338580 w 10575133"/>
              <a:gd name="connsiteY78" fmla="*/ 1025489 h 1562905"/>
              <a:gd name="connsiteX79" fmla="*/ 426927 w 10575133"/>
              <a:gd name="connsiteY79" fmla="*/ 1041823 h 1562905"/>
              <a:gd name="connsiteX80" fmla="*/ 449942 w 10575133"/>
              <a:gd name="connsiteY80" fmla="*/ 1030687 h 1562905"/>
              <a:gd name="connsiteX81" fmla="*/ 508593 w 10575133"/>
              <a:gd name="connsiteY81" fmla="*/ 708478 h 1562905"/>
              <a:gd name="connsiteX82" fmla="*/ 378670 w 10575133"/>
              <a:gd name="connsiteY82" fmla="*/ 419678 h 1562905"/>
              <a:gd name="connsiteX83" fmla="*/ 251717 w 10575133"/>
              <a:gd name="connsiteY83" fmla="*/ 309059 h 1562905"/>
              <a:gd name="connsiteX84" fmla="*/ 110044 w 10575133"/>
              <a:gd name="connsiteY84" fmla="*/ 33750 h 156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575133" h="1562905">
                <a:moveTo>
                  <a:pt x="4960764" y="1063167"/>
                </a:moveTo>
                <a:cubicBezTo>
                  <a:pt x="4904248" y="1066694"/>
                  <a:pt x="4849123" y="1087852"/>
                  <a:pt x="4807177" y="1126458"/>
                </a:cubicBezTo>
                <a:cubicBezTo>
                  <a:pt x="4758920" y="1171002"/>
                  <a:pt x="4726996" y="1224456"/>
                  <a:pt x="4725511" y="1291274"/>
                </a:cubicBezTo>
                <a:cubicBezTo>
                  <a:pt x="4724769" y="1339531"/>
                  <a:pt x="4742587" y="1382591"/>
                  <a:pt x="4776738" y="1416743"/>
                </a:cubicBezTo>
                <a:cubicBezTo>
                  <a:pt x="4797526" y="1437529"/>
                  <a:pt x="4824995" y="1420454"/>
                  <a:pt x="4842813" y="1424166"/>
                </a:cubicBezTo>
                <a:cubicBezTo>
                  <a:pt x="4862116" y="1424166"/>
                  <a:pt x="4876221" y="1425651"/>
                  <a:pt x="4889585" y="1424166"/>
                </a:cubicBezTo>
                <a:cubicBezTo>
                  <a:pt x="4965311" y="1416743"/>
                  <a:pt x="5040295" y="1407833"/>
                  <a:pt x="5107113" y="1367000"/>
                </a:cubicBezTo>
                <a:cubicBezTo>
                  <a:pt x="5195460" y="1312061"/>
                  <a:pt x="5229611" y="1177684"/>
                  <a:pt x="5122703" y="1105670"/>
                </a:cubicBezTo>
                <a:cubicBezTo>
                  <a:pt x="5075189" y="1073746"/>
                  <a:pt x="5017281" y="1059641"/>
                  <a:pt x="4960764" y="1063167"/>
                </a:cubicBezTo>
                <a:close/>
                <a:moveTo>
                  <a:pt x="296263" y="1041080"/>
                </a:moveTo>
                <a:cubicBezTo>
                  <a:pt x="221278" y="1038853"/>
                  <a:pt x="150006" y="1052959"/>
                  <a:pt x="87644" y="1098246"/>
                </a:cubicBezTo>
                <a:cubicBezTo>
                  <a:pt x="40130" y="1132397"/>
                  <a:pt x="12660" y="1178427"/>
                  <a:pt x="19342" y="1239305"/>
                </a:cubicBezTo>
                <a:cubicBezTo>
                  <a:pt x="28250" y="1322456"/>
                  <a:pt x="101750" y="1382591"/>
                  <a:pt x="205688" y="1383334"/>
                </a:cubicBezTo>
                <a:cubicBezTo>
                  <a:pt x="253202" y="1383334"/>
                  <a:pt x="297747" y="1355864"/>
                  <a:pt x="331899" y="1312061"/>
                </a:cubicBezTo>
                <a:cubicBezTo>
                  <a:pt x="386095" y="1243759"/>
                  <a:pt x="411336" y="1162836"/>
                  <a:pt x="434352" y="1080428"/>
                </a:cubicBezTo>
                <a:cubicBezTo>
                  <a:pt x="438064" y="1066323"/>
                  <a:pt x="430639" y="1064838"/>
                  <a:pt x="419503" y="1061868"/>
                </a:cubicBezTo>
                <a:cubicBezTo>
                  <a:pt x="379413" y="1048504"/>
                  <a:pt x="337838" y="1042565"/>
                  <a:pt x="296263" y="1041080"/>
                </a:cubicBezTo>
                <a:close/>
                <a:moveTo>
                  <a:pt x="109081" y="0"/>
                </a:moveTo>
                <a:lnTo>
                  <a:pt x="125877" y="0"/>
                </a:lnTo>
                <a:lnTo>
                  <a:pt x="125601" y="12000"/>
                </a:lnTo>
                <a:cubicBezTo>
                  <a:pt x="128663" y="41789"/>
                  <a:pt x="135159" y="70744"/>
                  <a:pt x="144068" y="99698"/>
                </a:cubicBezTo>
                <a:cubicBezTo>
                  <a:pt x="178961" y="211803"/>
                  <a:pt x="253944" y="292726"/>
                  <a:pt x="344519" y="363255"/>
                </a:cubicBezTo>
                <a:cubicBezTo>
                  <a:pt x="402428" y="408542"/>
                  <a:pt x="457367" y="457542"/>
                  <a:pt x="490033" y="526586"/>
                </a:cubicBezTo>
                <a:cubicBezTo>
                  <a:pt x="534578" y="622358"/>
                  <a:pt x="530123" y="722584"/>
                  <a:pt x="515275" y="823552"/>
                </a:cubicBezTo>
                <a:cubicBezTo>
                  <a:pt x="504881" y="892597"/>
                  <a:pt x="486321" y="960157"/>
                  <a:pt x="468503" y="1027717"/>
                </a:cubicBezTo>
                <a:cubicBezTo>
                  <a:pt x="464790" y="1041823"/>
                  <a:pt x="460336" y="1052959"/>
                  <a:pt x="479639" y="1059641"/>
                </a:cubicBezTo>
                <a:cubicBezTo>
                  <a:pt x="576153" y="1093049"/>
                  <a:pt x="650395" y="1156154"/>
                  <a:pt x="691970" y="1247471"/>
                </a:cubicBezTo>
                <a:cubicBezTo>
                  <a:pt x="750621" y="1376652"/>
                  <a:pt x="861241" y="1417484"/>
                  <a:pt x="985966" y="1434560"/>
                </a:cubicBezTo>
                <a:cubicBezTo>
                  <a:pt x="1230963" y="1468712"/>
                  <a:pt x="1478187" y="1468712"/>
                  <a:pt x="1724669" y="1456832"/>
                </a:cubicBezTo>
                <a:cubicBezTo>
                  <a:pt x="1912500" y="1447923"/>
                  <a:pt x="2100332" y="1431591"/>
                  <a:pt x="2288163" y="1414514"/>
                </a:cubicBezTo>
                <a:cubicBezTo>
                  <a:pt x="2482676" y="1396697"/>
                  <a:pt x="2677187" y="1381106"/>
                  <a:pt x="2872443" y="1371455"/>
                </a:cubicBezTo>
                <a:cubicBezTo>
                  <a:pt x="3140455" y="1358834"/>
                  <a:pt x="3408467" y="1343243"/>
                  <a:pt x="3676478" y="1346213"/>
                </a:cubicBezTo>
                <a:cubicBezTo>
                  <a:pt x="3886582" y="1348440"/>
                  <a:pt x="4095201" y="1369227"/>
                  <a:pt x="4303077" y="1398182"/>
                </a:cubicBezTo>
                <a:cubicBezTo>
                  <a:pt x="4450818" y="1418969"/>
                  <a:pt x="4600043" y="1433818"/>
                  <a:pt x="4751495" y="1427879"/>
                </a:cubicBezTo>
                <a:cubicBezTo>
                  <a:pt x="4751495" y="1413773"/>
                  <a:pt x="4740359" y="1407091"/>
                  <a:pt x="4735162" y="1397439"/>
                </a:cubicBezTo>
                <a:cubicBezTo>
                  <a:pt x="4689875" y="1318743"/>
                  <a:pt x="4695814" y="1241532"/>
                  <a:pt x="4744814" y="1167291"/>
                </a:cubicBezTo>
                <a:cubicBezTo>
                  <a:pt x="4848010" y="1010641"/>
                  <a:pt x="5035098" y="1009899"/>
                  <a:pt x="5150915" y="1101959"/>
                </a:cubicBezTo>
                <a:cubicBezTo>
                  <a:pt x="5236292" y="1169517"/>
                  <a:pt x="5228869" y="1293501"/>
                  <a:pt x="5139779" y="1367000"/>
                </a:cubicBezTo>
                <a:cubicBezTo>
                  <a:pt x="5088552" y="1409318"/>
                  <a:pt x="5026932" y="1425651"/>
                  <a:pt x="4963084" y="1435303"/>
                </a:cubicBezTo>
                <a:cubicBezTo>
                  <a:pt x="4914827" y="1442727"/>
                  <a:pt x="4865828" y="1446439"/>
                  <a:pt x="4810147" y="1447923"/>
                </a:cubicBezTo>
                <a:cubicBezTo>
                  <a:pt x="4856177" y="1485787"/>
                  <a:pt x="4904434" y="1504348"/>
                  <a:pt x="4954918" y="1516226"/>
                </a:cubicBezTo>
                <a:cubicBezTo>
                  <a:pt x="5112310" y="1554089"/>
                  <a:pt x="5268959" y="1544437"/>
                  <a:pt x="5425609" y="1510286"/>
                </a:cubicBezTo>
                <a:cubicBezTo>
                  <a:pt x="5585971" y="1474650"/>
                  <a:pt x="5738166" y="1411545"/>
                  <a:pt x="5893330" y="1361061"/>
                </a:cubicBezTo>
                <a:cubicBezTo>
                  <a:pt x="6038101" y="1313546"/>
                  <a:pt x="6185842" y="1286077"/>
                  <a:pt x="6337295" y="1271971"/>
                </a:cubicBezTo>
                <a:cubicBezTo>
                  <a:pt x="6598624" y="1247471"/>
                  <a:pt x="6859213" y="1258607"/>
                  <a:pt x="7120543" y="1270486"/>
                </a:cubicBezTo>
                <a:lnTo>
                  <a:pt x="7740459" y="1296471"/>
                </a:lnTo>
                <a:cubicBezTo>
                  <a:pt x="7879289" y="1303153"/>
                  <a:pt x="8017379" y="1318001"/>
                  <a:pt x="8154725" y="1338789"/>
                </a:cubicBezTo>
                <a:cubicBezTo>
                  <a:pt x="8252725" y="1352894"/>
                  <a:pt x="8347753" y="1380364"/>
                  <a:pt x="8445753" y="1395212"/>
                </a:cubicBezTo>
                <a:cubicBezTo>
                  <a:pt x="8591266" y="1416743"/>
                  <a:pt x="8737522" y="1415258"/>
                  <a:pt x="8884520" y="1405606"/>
                </a:cubicBezTo>
                <a:lnTo>
                  <a:pt x="9393075" y="1372197"/>
                </a:lnTo>
                <a:cubicBezTo>
                  <a:pt x="9602435" y="1357349"/>
                  <a:pt x="9827294" y="1326087"/>
                  <a:pt x="10023385" y="1322456"/>
                </a:cubicBezTo>
                <a:cubicBezTo>
                  <a:pt x="10219477" y="1318824"/>
                  <a:pt x="10375609" y="1313019"/>
                  <a:pt x="10569624" y="1350406"/>
                </a:cubicBezTo>
                <a:cubicBezTo>
                  <a:pt x="10569624" y="1357829"/>
                  <a:pt x="10575133" y="1365996"/>
                  <a:pt x="10575133" y="1373420"/>
                </a:cubicBezTo>
                <a:cubicBezTo>
                  <a:pt x="10357424" y="1324770"/>
                  <a:pt x="10125117" y="1348520"/>
                  <a:pt x="9935779" y="1351409"/>
                </a:cubicBezTo>
                <a:cubicBezTo>
                  <a:pt x="9746441" y="1354299"/>
                  <a:pt x="9604662" y="1377642"/>
                  <a:pt x="9439104" y="1390758"/>
                </a:cubicBezTo>
                <a:lnTo>
                  <a:pt x="8973610" y="1422681"/>
                </a:lnTo>
                <a:cubicBezTo>
                  <a:pt x="8788006" y="1434560"/>
                  <a:pt x="8602402" y="1444954"/>
                  <a:pt x="8418283" y="1413030"/>
                </a:cubicBezTo>
                <a:cubicBezTo>
                  <a:pt x="8336618" y="1399666"/>
                  <a:pt x="8257179" y="1378137"/>
                  <a:pt x="8175514" y="1364774"/>
                </a:cubicBezTo>
                <a:cubicBezTo>
                  <a:pt x="8044849" y="1343243"/>
                  <a:pt x="7914184" y="1328395"/>
                  <a:pt x="7782033" y="1321713"/>
                </a:cubicBezTo>
                <a:lnTo>
                  <a:pt x="7039619" y="1289047"/>
                </a:lnTo>
                <a:cubicBezTo>
                  <a:pt x="6815409" y="1280137"/>
                  <a:pt x="6591201" y="1274199"/>
                  <a:pt x="6366991" y="1291274"/>
                </a:cubicBezTo>
                <a:cubicBezTo>
                  <a:pt x="6155403" y="1307607"/>
                  <a:pt x="5952723" y="1358834"/>
                  <a:pt x="5754499" y="1432333"/>
                </a:cubicBezTo>
                <a:cubicBezTo>
                  <a:pt x="5637196" y="1476135"/>
                  <a:pt x="5519153" y="1516968"/>
                  <a:pt x="5395912" y="1539983"/>
                </a:cubicBezTo>
                <a:cubicBezTo>
                  <a:pt x="5240747" y="1568195"/>
                  <a:pt x="5085582" y="1575619"/>
                  <a:pt x="4931160" y="1531817"/>
                </a:cubicBezTo>
                <a:cubicBezTo>
                  <a:pt x="4880676" y="1516968"/>
                  <a:pt x="4833162" y="1494696"/>
                  <a:pt x="4792329" y="1461287"/>
                </a:cubicBezTo>
                <a:cubicBezTo>
                  <a:pt x="4784162" y="1454605"/>
                  <a:pt x="4775995" y="1448666"/>
                  <a:pt x="4764117" y="1449408"/>
                </a:cubicBezTo>
                <a:cubicBezTo>
                  <a:pt x="4568119" y="1457575"/>
                  <a:pt x="4375091" y="1429363"/>
                  <a:pt x="4181321" y="1404121"/>
                </a:cubicBezTo>
                <a:cubicBezTo>
                  <a:pt x="3911081" y="1368485"/>
                  <a:pt x="3639358" y="1361061"/>
                  <a:pt x="3366892" y="1372197"/>
                </a:cubicBezTo>
                <a:cubicBezTo>
                  <a:pt x="3125606" y="1381849"/>
                  <a:pt x="2883580" y="1390758"/>
                  <a:pt x="2642294" y="1408576"/>
                </a:cubicBezTo>
                <a:lnTo>
                  <a:pt x="2047620" y="1458317"/>
                </a:lnTo>
                <a:cubicBezTo>
                  <a:pt x="1762533" y="1481332"/>
                  <a:pt x="1477445" y="1495438"/>
                  <a:pt x="1191616" y="1476878"/>
                </a:cubicBezTo>
                <a:cubicBezTo>
                  <a:pt x="1092874" y="1470196"/>
                  <a:pt x="994134" y="1463514"/>
                  <a:pt x="897618" y="1437529"/>
                </a:cubicBezTo>
                <a:cubicBezTo>
                  <a:pt x="805559" y="1412288"/>
                  <a:pt x="731318" y="1368485"/>
                  <a:pt x="688257" y="1277911"/>
                </a:cubicBezTo>
                <a:cubicBezTo>
                  <a:pt x="645198" y="1186594"/>
                  <a:pt x="577638" y="1118292"/>
                  <a:pt x="480381" y="1081171"/>
                </a:cubicBezTo>
                <a:cubicBezTo>
                  <a:pt x="462563" y="1074489"/>
                  <a:pt x="458852" y="1075974"/>
                  <a:pt x="453655" y="1094534"/>
                </a:cubicBezTo>
                <a:cubicBezTo>
                  <a:pt x="432124" y="1170261"/>
                  <a:pt x="406883" y="1244502"/>
                  <a:pt x="362337" y="1310576"/>
                </a:cubicBezTo>
                <a:cubicBezTo>
                  <a:pt x="272505" y="1443469"/>
                  <a:pt x="124022" y="1416743"/>
                  <a:pt x="52750" y="1347697"/>
                </a:cubicBezTo>
                <a:cubicBezTo>
                  <a:pt x="-24461" y="1273455"/>
                  <a:pt x="-15551" y="1154669"/>
                  <a:pt x="70568" y="1088594"/>
                </a:cubicBezTo>
                <a:cubicBezTo>
                  <a:pt x="150749" y="1027717"/>
                  <a:pt x="242066" y="1015095"/>
                  <a:pt x="338580" y="1025489"/>
                </a:cubicBezTo>
                <a:cubicBezTo>
                  <a:pt x="368277" y="1028459"/>
                  <a:pt x="397973" y="1035140"/>
                  <a:pt x="426927" y="1041823"/>
                </a:cubicBezTo>
                <a:cubicBezTo>
                  <a:pt x="439549" y="1044792"/>
                  <a:pt x="446230" y="1045535"/>
                  <a:pt x="449942" y="1030687"/>
                </a:cubicBezTo>
                <a:cubicBezTo>
                  <a:pt x="477412" y="925264"/>
                  <a:pt x="507109" y="819098"/>
                  <a:pt x="508593" y="708478"/>
                </a:cubicBezTo>
                <a:cubicBezTo>
                  <a:pt x="510078" y="591919"/>
                  <a:pt x="469245" y="494662"/>
                  <a:pt x="378670" y="419678"/>
                </a:cubicBezTo>
                <a:cubicBezTo>
                  <a:pt x="335611" y="384043"/>
                  <a:pt x="291808" y="348407"/>
                  <a:pt x="251717" y="309059"/>
                </a:cubicBezTo>
                <a:cubicBezTo>
                  <a:pt x="170981" y="230548"/>
                  <a:pt x="124069" y="138257"/>
                  <a:pt x="110044" y="33750"/>
                </a:cubicBezTo>
                <a:close/>
              </a:path>
            </a:pathLst>
          </a:custGeom>
          <a:solidFill>
            <a:schemeClr val="bg1"/>
          </a:solidFill>
          <a:ln w="8005" cap="flat">
            <a:noFill/>
            <a:prstDash val="solid"/>
            <a:miter/>
          </a:ln>
        </p:spPr>
        <p:txBody>
          <a:bodyPr wrap="square" rtlCol="0" anchor="ctr">
            <a:noAutofit/>
          </a:bodyPr>
          <a:lstStyle/>
          <a:p>
            <a:endParaRPr lang="en-US">
              <a:solidFill>
                <a:prstClr val="black"/>
              </a:solidFill>
            </a:endParaRPr>
          </a:p>
        </p:txBody>
      </p:sp>
      <p:sp>
        <p:nvSpPr>
          <p:cNvPr id="23" name="Freeform: Shape 22">
            <a:extLst>
              <a:ext uri="{FF2B5EF4-FFF2-40B4-BE49-F238E27FC236}">
                <a16:creationId xmlns:a16="http://schemas.microsoft.com/office/drawing/2014/main" id="{4743F2DC-3C3F-43C7-AAF4-6E590E322B40}"/>
              </a:ext>
            </a:extLst>
          </p:cNvPr>
          <p:cNvSpPr/>
          <p:nvPr userDrawn="1"/>
        </p:nvSpPr>
        <p:spPr>
          <a:xfrm>
            <a:off x="937614" y="1616329"/>
            <a:ext cx="9154996" cy="4956157"/>
          </a:xfrm>
          <a:custGeom>
            <a:avLst/>
            <a:gdLst>
              <a:gd name="connsiteX0" fmla="*/ 5500984 w 9154996"/>
              <a:gd name="connsiteY0" fmla="*/ 4456419 h 4956157"/>
              <a:gd name="connsiteX1" fmla="*/ 5347397 w 9154996"/>
              <a:gd name="connsiteY1" fmla="*/ 4519710 h 4956157"/>
              <a:gd name="connsiteX2" fmla="*/ 5265731 w 9154996"/>
              <a:gd name="connsiteY2" fmla="*/ 4684526 h 4956157"/>
              <a:gd name="connsiteX3" fmla="*/ 5316958 w 9154996"/>
              <a:gd name="connsiteY3" fmla="*/ 4809995 h 4956157"/>
              <a:gd name="connsiteX4" fmla="*/ 5383033 w 9154996"/>
              <a:gd name="connsiteY4" fmla="*/ 4817418 h 4956157"/>
              <a:gd name="connsiteX5" fmla="*/ 5429805 w 9154996"/>
              <a:gd name="connsiteY5" fmla="*/ 4817418 h 4956157"/>
              <a:gd name="connsiteX6" fmla="*/ 5647333 w 9154996"/>
              <a:gd name="connsiteY6" fmla="*/ 4760252 h 4956157"/>
              <a:gd name="connsiteX7" fmla="*/ 5662924 w 9154996"/>
              <a:gd name="connsiteY7" fmla="*/ 4498922 h 4956157"/>
              <a:gd name="connsiteX8" fmla="*/ 5500984 w 9154996"/>
              <a:gd name="connsiteY8" fmla="*/ 4456419 h 4956157"/>
              <a:gd name="connsiteX9" fmla="*/ 836483 w 9154996"/>
              <a:gd name="connsiteY9" fmla="*/ 4434332 h 4956157"/>
              <a:gd name="connsiteX10" fmla="*/ 627864 w 9154996"/>
              <a:gd name="connsiteY10" fmla="*/ 4491498 h 4956157"/>
              <a:gd name="connsiteX11" fmla="*/ 559562 w 9154996"/>
              <a:gd name="connsiteY11" fmla="*/ 4632557 h 4956157"/>
              <a:gd name="connsiteX12" fmla="*/ 745908 w 9154996"/>
              <a:gd name="connsiteY12" fmla="*/ 4776586 h 4956157"/>
              <a:gd name="connsiteX13" fmla="*/ 872119 w 9154996"/>
              <a:gd name="connsiteY13" fmla="*/ 4705313 h 4956157"/>
              <a:gd name="connsiteX14" fmla="*/ 974572 w 9154996"/>
              <a:gd name="connsiteY14" fmla="*/ 4473680 h 4956157"/>
              <a:gd name="connsiteX15" fmla="*/ 959723 w 9154996"/>
              <a:gd name="connsiteY15" fmla="*/ 4455120 h 4956157"/>
              <a:gd name="connsiteX16" fmla="*/ 836483 w 9154996"/>
              <a:gd name="connsiteY16" fmla="*/ 4434332 h 4956157"/>
              <a:gd name="connsiteX17" fmla="*/ 799745 w 9154996"/>
              <a:gd name="connsiteY17" fmla="*/ 3180173 h 4956157"/>
              <a:gd name="connsiteX18" fmla="*/ 676863 w 9154996"/>
              <a:gd name="connsiteY18" fmla="*/ 3273194 h 4956157"/>
              <a:gd name="connsiteX19" fmla="*/ 687999 w 9154996"/>
              <a:gd name="connsiteY19" fmla="*/ 3302892 h 4956157"/>
              <a:gd name="connsiteX20" fmla="*/ 780059 w 9154996"/>
              <a:gd name="connsiteY20" fmla="*/ 3325907 h 4956157"/>
              <a:gd name="connsiteX21" fmla="*/ 885482 w 9154996"/>
              <a:gd name="connsiteY21" fmla="*/ 3243498 h 4956157"/>
              <a:gd name="connsiteX22" fmla="*/ 852073 w 9154996"/>
              <a:gd name="connsiteY22" fmla="*/ 3185590 h 4956157"/>
              <a:gd name="connsiteX23" fmla="*/ 799745 w 9154996"/>
              <a:gd name="connsiteY23" fmla="*/ 3180173 h 4956157"/>
              <a:gd name="connsiteX24" fmla="*/ 761557 w 9154996"/>
              <a:gd name="connsiteY24" fmla="*/ 3002179 h 4956157"/>
              <a:gd name="connsiteX25" fmla="*/ 638257 w 9154996"/>
              <a:gd name="connsiteY25" fmla="*/ 3073485 h 4956157"/>
              <a:gd name="connsiteX26" fmla="*/ 646424 w 9154996"/>
              <a:gd name="connsiteY26" fmla="*/ 3102439 h 4956157"/>
              <a:gd name="connsiteX27" fmla="*/ 725862 w 9154996"/>
              <a:gd name="connsiteY27" fmla="*/ 3119515 h 4956157"/>
              <a:gd name="connsiteX28" fmla="*/ 771893 w 9154996"/>
              <a:gd name="connsiteY28" fmla="*/ 3113576 h 4956157"/>
              <a:gd name="connsiteX29" fmla="*/ 835740 w 9154996"/>
              <a:gd name="connsiteY29" fmla="*/ 3046758 h 4956157"/>
              <a:gd name="connsiteX30" fmla="*/ 806786 w 9154996"/>
              <a:gd name="connsiteY30" fmla="*/ 3003698 h 4956157"/>
              <a:gd name="connsiteX31" fmla="*/ 761557 w 9154996"/>
              <a:gd name="connsiteY31" fmla="*/ 3002179 h 4956157"/>
              <a:gd name="connsiteX32" fmla="*/ 751545 w 9154996"/>
              <a:gd name="connsiteY32" fmla="*/ 2762831 h 4956157"/>
              <a:gd name="connsiteX33" fmla="*/ 632319 w 9154996"/>
              <a:gd name="connsiteY33" fmla="*/ 2822549 h 4956157"/>
              <a:gd name="connsiteX34" fmla="*/ 636772 w 9154996"/>
              <a:gd name="connsiteY34" fmla="*/ 2840367 h 4956157"/>
              <a:gd name="connsiteX35" fmla="*/ 746650 w 9154996"/>
              <a:gd name="connsiteY35" fmla="*/ 2897533 h 4956157"/>
              <a:gd name="connsiteX36" fmla="*/ 774861 w 9154996"/>
              <a:gd name="connsiteY36" fmla="*/ 2893078 h 4956157"/>
              <a:gd name="connsiteX37" fmla="*/ 840937 w 9154996"/>
              <a:gd name="connsiteY37" fmla="*/ 2844079 h 4956157"/>
              <a:gd name="connsiteX38" fmla="*/ 798619 w 9154996"/>
              <a:gd name="connsiteY38" fmla="*/ 2776519 h 4956157"/>
              <a:gd name="connsiteX39" fmla="*/ 793422 w 9154996"/>
              <a:gd name="connsiteY39" fmla="*/ 2773549 h 4956157"/>
              <a:gd name="connsiteX40" fmla="*/ 751545 w 9154996"/>
              <a:gd name="connsiteY40" fmla="*/ 2762831 h 4956157"/>
              <a:gd name="connsiteX41" fmla="*/ 758528 w 9154996"/>
              <a:gd name="connsiteY41" fmla="*/ 2553052 h 4956157"/>
              <a:gd name="connsiteX42" fmla="*/ 675378 w 9154996"/>
              <a:gd name="connsiteY42" fmla="*/ 2596854 h 4956157"/>
              <a:gd name="connsiteX43" fmla="*/ 640485 w 9154996"/>
              <a:gd name="connsiteY43" fmla="*/ 2642885 h 4956157"/>
              <a:gd name="connsiteX44" fmla="*/ 703590 w 9154996"/>
              <a:gd name="connsiteY44" fmla="*/ 2677778 h 4956157"/>
              <a:gd name="connsiteX45" fmla="*/ 718439 w 9154996"/>
              <a:gd name="connsiteY45" fmla="*/ 2677778 h 4956157"/>
              <a:gd name="connsiteX46" fmla="*/ 801589 w 9154996"/>
              <a:gd name="connsiteY46" fmla="*/ 2656248 h 4956157"/>
              <a:gd name="connsiteX47" fmla="*/ 807529 w 9154996"/>
              <a:gd name="connsiteY47" fmla="*/ 2565673 h 4956157"/>
              <a:gd name="connsiteX48" fmla="*/ 758528 w 9154996"/>
              <a:gd name="connsiteY48" fmla="*/ 2553052 h 4956157"/>
              <a:gd name="connsiteX49" fmla="*/ 503138 w 9154996"/>
              <a:gd name="connsiteY49" fmla="*/ 2319191 h 4956157"/>
              <a:gd name="connsiteX50" fmla="*/ 443744 w 9154996"/>
              <a:gd name="connsiteY50" fmla="*/ 2360024 h 4956157"/>
              <a:gd name="connsiteX51" fmla="*/ 501653 w 9154996"/>
              <a:gd name="connsiteY51" fmla="*/ 2403827 h 4956157"/>
              <a:gd name="connsiteX52" fmla="*/ 1051782 w 9154996"/>
              <a:gd name="connsiteY52" fmla="*/ 2420160 h 4956157"/>
              <a:gd name="connsiteX53" fmla="*/ 1097070 w 9154996"/>
              <a:gd name="connsiteY53" fmla="*/ 2383040 h 4956157"/>
              <a:gd name="connsiteX54" fmla="*/ 1058464 w 9154996"/>
              <a:gd name="connsiteY54" fmla="*/ 2339237 h 4956157"/>
              <a:gd name="connsiteX55" fmla="*/ 503138 w 9154996"/>
              <a:gd name="connsiteY55" fmla="*/ 2319191 h 4956157"/>
              <a:gd name="connsiteX56" fmla="*/ 470472 w 9154996"/>
              <a:gd name="connsiteY56" fmla="*/ 2270192 h 4956157"/>
              <a:gd name="connsiteX57" fmla="*/ 525411 w 9154996"/>
              <a:gd name="connsiteY57" fmla="*/ 2270192 h 4956157"/>
              <a:gd name="connsiteX58" fmla="*/ 1067374 w 9154996"/>
              <a:gd name="connsiteY58" fmla="*/ 2287268 h 4956157"/>
              <a:gd name="connsiteX59" fmla="*/ 1152751 w 9154996"/>
              <a:gd name="connsiteY59" fmla="*/ 2388236 h 4956157"/>
              <a:gd name="connsiteX60" fmla="*/ 1054010 w 9154996"/>
              <a:gd name="connsiteY60" fmla="*/ 2475841 h 4956157"/>
              <a:gd name="connsiteX61" fmla="*/ 643455 w 9154996"/>
              <a:gd name="connsiteY61" fmla="*/ 2463963 h 4956157"/>
              <a:gd name="connsiteX62" fmla="*/ 581092 w 9154996"/>
              <a:gd name="connsiteY62" fmla="*/ 2542658 h 4956157"/>
              <a:gd name="connsiteX63" fmla="*/ 608561 w 9154996"/>
              <a:gd name="connsiteY63" fmla="*/ 2609476 h 4956157"/>
              <a:gd name="connsiteX64" fmla="*/ 636030 w 9154996"/>
              <a:gd name="connsiteY64" fmla="*/ 2611703 h 4956157"/>
              <a:gd name="connsiteX65" fmla="*/ 737742 w 9154996"/>
              <a:gd name="connsiteY65" fmla="*/ 2537462 h 4956157"/>
              <a:gd name="connsiteX66" fmla="*/ 852816 w 9154996"/>
              <a:gd name="connsiteY66" fmla="*/ 2590173 h 4956157"/>
              <a:gd name="connsiteX67" fmla="*/ 830543 w 9154996"/>
              <a:gd name="connsiteY67" fmla="*/ 2662188 h 4956157"/>
              <a:gd name="connsiteX68" fmla="*/ 626379 w 9154996"/>
              <a:gd name="connsiteY68" fmla="*/ 2664414 h 4956157"/>
              <a:gd name="connsiteX69" fmla="*/ 612273 w 9154996"/>
              <a:gd name="connsiteY69" fmla="*/ 2792852 h 4956157"/>
              <a:gd name="connsiteX70" fmla="*/ 633061 w 9154996"/>
              <a:gd name="connsiteY70" fmla="*/ 2793595 h 4956157"/>
              <a:gd name="connsiteX71" fmla="*/ 755560 w 9154996"/>
              <a:gd name="connsiteY71" fmla="*/ 2741626 h 4956157"/>
              <a:gd name="connsiteX72" fmla="*/ 859498 w 9154996"/>
              <a:gd name="connsiteY72" fmla="*/ 2815868 h 4956157"/>
              <a:gd name="connsiteX73" fmla="*/ 830543 w 9154996"/>
              <a:gd name="connsiteY73" fmla="*/ 2893821 h 4956157"/>
              <a:gd name="connsiteX74" fmla="*/ 634545 w 9154996"/>
              <a:gd name="connsiteY74" fmla="*/ 2867837 h 4956157"/>
              <a:gd name="connsiteX75" fmla="*/ 598909 w 9154996"/>
              <a:gd name="connsiteY75" fmla="*/ 2873033 h 4956157"/>
              <a:gd name="connsiteX76" fmla="*/ 595940 w 9154996"/>
              <a:gd name="connsiteY76" fmla="*/ 3055667 h 4956157"/>
              <a:gd name="connsiteX77" fmla="*/ 627121 w 9154996"/>
              <a:gd name="connsiteY77" fmla="*/ 3057152 h 4956157"/>
              <a:gd name="connsiteX78" fmla="*/ 777089 w 9154996"/>
              <a:gd name="connsiteY78" fmla="*/ 2980683 h 4956157"/>
              <a:gd name="connsiteX79" fmla="*/ 854301 w 9154996"/>
              <a:gd name="connsiteY79" fmla="*/ 3014834 h 4956157"/>
              <a:gd name="connsiteX80" fmla="*/ 823119 w 9154996"/>
              <a:gd name="connsiteY80" fmla="*/ 3111349 h 4956157"/>
              <a:gd name="connsiteX81" fmla="*/ 677605 w 9154996"/>
              <a:gd name="connsiteY81" fmla="*/ 3133621 h 4956157"/>
              <a:gd name="connsiteX82" fmla="*/ 644197 w 9154996"/>
              <a:gd name="connsiteY82" fmla="*/ 3123227 h 4956157"/>
              <a:gd name="connsiteX83" fmla="*/ 614501 w 9154996"/>
              <a:gd name="connsiteY83" fmla="*/ 3138818 h 4956157"/>
              <a:gd name="connsiteX84" fmla="*/ 653848 w 9154996"/>
              <a:gd name="connsiteY84" fmla="*/ 3273937 h 4956157"/>
              <a:gd name="connsiteX85" fmla="*/ 769665 w 9154996"/>
              <a:gd name="connsiteY85" fmla="*/ 3164803 h 4956157"/>
              <a:gd name="connsiteX86" fmla="*/ 847618 w 9154996"/>
              <a:gd name="connsiteY86" fmla="*/ 3161833 h 4956157"/>
              <a:gd name="connsiteX87" fmla="*/ 905527 w 9154996"/>
              <a:gd name="connsiteY87" fmla="*/ 3250923 h 4956157"/>
              <a:gd name="connsiteX88" fmla="*/ 746650 w 9154996"/>
              <a:gd name="connsiteY88" fmla="*/ 3343724 h 4956157"/>
              <a:gd name="connsiteX89" fmla="*/ 667955 w 9154996"/>
              <a:gd name="connsiteY89" fmla="*/ 3312543 h 4956157"/>
              <a:gd name="connsiteX90" fmla="*/ 684288 w 9154996"/>
              <a:gd name="connsiteY90" fmla="*/ 3492950 h 4956157"/>
              <a:gd name="connsiteX91" fmla="*/ 884739 w 9154996"/>
              <a:gd name="connsiteY91" fmla="*/ 3756507 h 4956157"/>
              <a:gd name="connsiteX92" fmla="*/ 1030253 w 9154996"/>
              <a:gd name="connsiteY92" fmla="*/ 3919838 h 4956157"/>
              <a:gd name="connsiteX93" fmla="*/ 1055495 w 9154996"/>
              <a:gd name="connsiteY93" fmla="*/ 4216804 h 4956157"/>
              <a:gd name="connsiteX94" fmla="*/ 1008723 w 9154996"/>
              <a:gd name="connsiteY94" fmla="*/ 4420969 h 4956157"/>
              <a:gd name="connsiteX95" fmla="*/ 1019859 w 9154996"/>
              <a:gd name="connsiteY95" fmla="*/ 4452893 h 4956157"/>
              <a:gd name="connsiteX96" fmla="*/ 1232190 w 9154996"/>
              <a:gd name="connsiteY96" fmla="*/ 4640723 h 4956157"/>
              <a:gd name="connsiteX97" fmla="*/ 1526186 w 9154996"/>
              <a:gd name="connsiteY97" fmla="*/ 4827812 h 4956157"/>
              <a:gd name="connsiteX98" fmla="*/ 2264889 w 9154996"/>
              <a:gd name="connsiteY98" fmla="*/ 4850084 h 4956157"/>
              <a:gd name="connsiteX99" fmla="*/ 2828383 w 9154996"/>
              <a:gd name="connsiteY99" fmla="*/ 4807766 h 4956157"/>
              <a:gd name="connsiteX100" fmla="*/ 3412663 w 9154996"/>
              <a:gd name="connsiteY100" fmla="*/ 4764707 h 4956157"/>
              <a:gd name="connsiteX101" fmla="*/ 4216698 w 9154996"/>
              <a:gd name="connsiteY101" fmla="*/ 4739465 h 4956157"/>
              <a:gd name="connsiteX102" fmla="*/ 4843297 w 9154996"/>
              <a:gd name="connsiteY102" fmla="*/ 4791434 h 4956157"/>
              <a:gd name="connsiteX103" fmla="*/ 5291715 w 9154996"/>
              <a:gd name="connsiteY103" fmla="*/ 4821131 h 4956157"/>
              <a:gd name="connsiteX104" fmla="*/ 5275382 w 9154996"/>
              <a:gd name="connsiteY104" fmla="*/ 4790691 h 4956157"/>
              <a:gd name="connsiteX105" fmla="*/ 5285034 w 9154996"/>
              <a:gd name="connsiteY105" fmla="*/ 4560543 h 4956157"/>
              <a:gd name="connsiteX106" fmla="*/ 5691136 w 9154996"/>
              <a:gd name="connsiteY106" fmla="*/ 4495211 h 4956157"/>
              <a:gd name="connsiteX107" fmla="*/ 5679999 w 9154996"/>
              <a:gd name="connsiteY107" fmla="*/ 4760252 h 4956157"/>
              <a:gd name="connsiteX108" fmla="*/ 5503304 w 9154996"/>
              <a:gd name="connsiteY108" fmla="*/ 4828555 h 4956157"/>
              <a:gd name="connsiteX109" fmla="*/ 5350367 w 9154996"/>
              <a:gd name="connsiteY109" fmla="*/ 4841175 h 4956157"/>
              <a:gd name="connsiteX110" fmla="*/ 5495138 w 9154996"/>
              <a:gd name="connsiteY110" fmla="*/ 4909478 h 4956157"/>
              <a:gd name="connsiteX111" fmla="*/ 5965829 w 9154996"/>
              <a:gd name="connsiteY111" fmla="*/ 4903538 h 4956157"/>
              <a:gd name="connsiteX112" fmla="*/ 6433550 w 9154996"/>
              <a:gd name="connsiteY112" fmla="*/ 4754313 h 4956157"/>
              <a:gd name="connsiteX113" fmla="*/ 6877515 w 9154996"/>
              <a:gd name="connsiteY113" fmla="*/ 4665223 h 4956157"/>
              <a:gd name="connsiteX114" fmla="*/ 7660763 w 9154996"/>
              <a:gd name="connsiteY114" fmla="*/ 4663738 h 4956157"/>
              <a:gd name="connsiteX115" fmla="*/ 8280679 w 9154996"/>
              <a:gd name="connsiteY115" fmla="*/ 4689723 h 4956157"/>
              <a:gd name="connsiteX116" fmla="*/ 8694945 w 9154996"/>
              <a:gd name="connsiteY116" fmla="*/ 4732041 h 4956157"/>
              <a:gd name="connsiteX117" fmla="*/ 8985973 w 9154996"/>
              <a:gd name="connsiteY117" fmla="*/ 4788464 h 4956157"/>
              <a:gd name="connsiteX118" fmla="*/ 9095247 w 9154996"/>
              <a:gd name="connsiteY118" fmla="*/ 4800529 h 4956157"/>
              <a:gd name="connsiteX119" fmla="*/ 9154996 w 9154996"/>
              <a:gd name="connsiteY119" fmla="*/ 4803161 h 4956157"/>
              <a:gd name="connsiteX120" fmla="*/ 9154996 w 9154996"/>
              <a:gd name="connsiteY120" fmla="*/ 4824858 h 4956157"/>
              <a:gd name="connsiteX121" fmla="*/ 9096847 w 9154996"/>
              <a:gd name="connsiteY121" fmla="*/ 4822929 h 4956157"/>
              <a:gd name="connsiteX122" fmla="*/ 8958503 w 9154996"/>
              <a:gd name="connsiteY122" fmla="*/ 4806282 h 4956157"/>
              <a:gd name="connsiteX123" fmla="*/ 8715734 w 9154996"/>
              <a:gd name="connsiteY123" fmla="*/ 4758026 h 4956157"/>
              <a:gd name="connsiteX124" fmla="*/ 8322253 w 9154996"/>
              <a:gd name="connsiteY124" fmla="*/ 4714965 h 4956157"/>
              <a:gd name="connsiteX125" fmla="*/ 7579839 w 9154996"/>
              <a:gd name="connsiteY125" fmla="*/ 4682299 h 4956157"/>
              <a:gd name="connsiteX126" fmla="*/ 6907211 w 9154996"/>
              <a:gd name="connsiteY126" fmla="*/ 4684526 h 4956157"/>
              <a:gd name="connsiteX127" fmla="*/ 6294719 w 9154996"/>
              <a:gd name="connsiteY127" fmla="*/ 4825585 h 4956157"/>
              <a:gd name="connsiteX128" fmla="*/ 5936132 w 9154996"/>
              <a:gd name="connsiteY128" fmla="*/ 4933235 h 4956157"/>
              <a:gd name="connsiteX129" fmla="*/ 5471380 w 9154996"/>
              <a:gd name="connsiteY129" fmla="*/ 4925069 h 4956157"/>
              <a:gd name="connsiteX130" fmla="*/ 5332549 w 9154996"/>
              <a:gd name="connsiteY130" fmla="*/ 4854539 h 4956157"/>
              <a:gd name="connsiteX131" fmla="*/ 5304338 w 9154996"/>
              <a:gd name="connsiteY131" fmla="*/ 4842660 h 4956157"/>
              <a:gd name="connsiteX132" fmla="*/ 4721541 w 9154996"/>
              <a:gd name="connsiteY132" fmla="*/ 4797373 h 4956157"/>
              <a:gd name="connsiteX133" fmla="*/ 3907112 w 9154996"/>
              <a:gd name="connsiteY133" fmla="*/ 4765449 h 4956157"/>
              <a:gd name="connsiteX134" fmla="*/ 3182514 w 9154996"/>
              <a:gd name="connsiteY134" fmla="*/ 4801828 h 4956157"/>
              <a:gd name="connsiteX135" fmla="*/ 2587840 w 9154996"/>
              <a:gd name="connsiteY135" fmla="*/ 4851569 h 4956157"/>
              <a:gd name="connsiteX136" fmla="*/ 1731836 w 9154996"/>
              <a:gd name="connsiteY136" fmla="*/ 4870130 h 4956157"/>
              <a:gd name="connsiteX137" fmla="*/ 1437838 w 9154996"/>
              <a:gd name="connsiteY137" fmla="*/ 4830781 h 4956157"/>
              <a:gd name="connsiteX138" fmla="*/ 1228477 w 9154996"/>
              <a:gd name="connsiteY138" fmla="*/ 4671163 h 4956157"/>
              <a:gd name="connsiteX139" fmla="*/ 1020601 w 9154996"/>
              <a:gd name="connsiteY139" fmla="*/ 4474423 h 4956157"/>
              <a:gd name="connsiteX140" fmla="*/ 993875 w 9154996"/>
              <a:gd name="connsiteY140" fmla="*/ 4487786 h 4956157"/>
              <a:gd name="connsiteX141" fmla="*/ 902557 w 9154996"/>
              <a:gd name="connsiteY141" fmla="*/ 4703828 h 4956157"/>
              <a:gd name="connsiteX142" fmla="*/ 592970 w 9154996"/>
              <a:gd name="connsiteY142" fmla="*/ 4740949 h 4956157"/>
              <a:gd name="connsiteX143" fmla="*/ 610788 w 9154996"/>
              <a:gd name="connsiteY143" fmla="*/ 4481846 h 4956157"/>
              <a:gd name="connsiteX144" fmla="*/ 878800 w 9154996"/>
              <a:gd name="connsiteY144" fmla="*/ 4418741 h 4956157"/>
              <a:gd name="connsiteX145" fmla="*/ 967147 w 9154996"/>
              <a:gd name="connsiteY145" fmla="*/ 4435075 h 4956157"/>
              <a:gd name="connsiteX146" fmla="*/ 990162 w 9154996"/>
              <a:gd name="connsiteY146" fmla="*/ 4423939 h 4956157"/>
              <a:gd name="connsiteX147" fmla="*/ 1048813 w 9154996"/>
              <a:gd name="connsiteY147" fmla="*/ 4101730 h 4956157"/>
              <a:gd name="connsiteX148" fmla="*/ 918890 w 9154996"/>
              <a:gd name="connsiteY148" fmla="*/ 3812930 h 4956157"/>
              <a:gd name="connsiteX149" fmla="*/ 791937 w 9154996"/>
              <a:gd name="connsiteY149" fmla="*/ 3702311 h 4956157"/>
              <a:gd name="connsiteX150" fmla="*/ 647167 w 9154996"/>
              <a:gd name="connsiteY150" fmla="*/ 3318482 h 4956157"/>
              <a:gd name="connsiteX151" fmla="*/ 638257 w 9154996"/>
              <a:gd name="connsiteY151" fmla="*/ 3287301 h 4956157"/>
              <a:gd name="connsiteX152" fmla="*/ 598909 w 9154996"/>
              <a:gd name="connsiteY152" fmla="*/ 3132136 h 4956157"/>
              <a:gd name="connsiteX153" fmla="*/ 585546 w 9154996"/>
              <a:gd name="connsiteY153" fmla="*/ 3074228 h 4956157"/>
              <a:gd name="connsiteX154" fmla="*/ 581833 w 9154996"/>
              <a:gd name="connsiteY154" fmla="*/ 2869321 h 4956157"/>
              <a:gd name="connsiteX155" fmla="*/ 592228 w 9154996"/>
              <a:gd name="connsiteY155" fmla="*/ 2786170 h 4956157"/>
              <a:gd name="connsiteX156" fmla="*/ 604106 w 9154996"/>
              <a:gd name="connsiteY156" fmla="*/ 2666642 h 4956157"/>
              <a:gd name="connsiteX157" fmla="*/ 598168 w 9154996"/>
              <a:gd name="connsiteY157" fmla="*/ 2628036 h 4956157"/>
              <a:gd name="connsiteX158" fmla="*/ 569955 w 9154996"/>
              <a:gd name="connsiteY158" fmla="*/ 2463220 h 4956157"/>
              <a:gd name="connsiteX159" fmla="*/ 500911 w 9154996"/>
              <a:gd name="connsiteY159" fmla="*/ 2459508 h 4956157"/>
              <a:gd name="connsiteX160" fmla="*/ 447457 w 9154996"/>
              <a:gd name="connsiteY160" fmla="*/ 2446887 h 4956157"/>
              <a:gd name="connsiteX161" fmla="*/ 391775 w 9154996"/>
              <a:gd name="connsiteY161" fmla="*/ 2352600 h 4956157"/>
              <a:gd name="connsiteX162" fmla="*/ 470472 w 9154996"/>
              <a:gd name="connsiteY162" fmla="*/ 2270192 h 4956157"/>
              <a:gd name="connsiteX163" fmla="*/ 460819 w 9154996"/>
              <a:gd name="connsiteY163" fmla="*/ 2117997 h 4956157"/>
              <a:gd name="connsiteX164" fmla="*/ 417759 w 9154996"/>
              <a:gd name="connsiteY164" fmla="*/ 2125420 h 4956157"/>
              <a:gd name="connsiteX165" fmla="*/ 390290 w 9154996"/>
              <a:gd name="connsiteY165" fmla="*/ 2156602 h 4956157"/>
              <a:gd name="connsiteX166" fmla="*/ 414047 w 9154996"/>
              <a:gd name="connsiteY166" fmla="*/ 2190753 h 4956157"/>
              <a:gd name="connsiteX167" fmla="*/ 458592 w 9154996"/>
              <a:gd name="connsiteY167" fmla="*/ 2201147 h 4956157"/>
              <a:gd name="connsiteX168" fmla="*/ 763724 w 9154996"/>
              <a:gd name="connsiteY168" fmla="*/ 2210798 h 4956157"/>
              <a:gd name="connsiteX169" fmla="*/ 1054751 w 9154996"/>
              <a:gd name="connsiteY169" fmla="*/ 2220450 h 4956157"/>
              <a:gd name="connsiteX170" fmla="*/ 1106720 w 9154996"/>
              <a:gd name="connsiteY170" fmla="*/ 2215253 h 4956157"/>
              <a:gd name="connsiteX171" fmla="*/ 1136417 w 9154996"/>
              <a:gd name="connsiteY171" fmla="*/ 2182586 h 4956157"/>
              <a:gd name="connsiteX172" fmla="*/ 1110433 w 9154996"/>
              <a:gd name="connsiteY172" fmla="*/ 2146950 h 4956157"/>
              <a:gd name="connsiteX173" fmla="*/ 1045100 w 9154996"/>
              <a:gd name="connsiteY173" fmla="*/ 2136557 h 4956157"/>
              <a:gd name="connsiteX174" fmla="*/ 460819 w 9154996"/>
              <a:gd name="connsiteY174" fmla="*/ 2117997 h 4956157"/>
              <a:gd name="connsiteX175" fmla="*/ 425926 w 9154996"/>
              <a:gd name="connsiteY175" fmla="*/ 2063800 h 4956157"/>
              <a:gd name="connsiteX176" fmla="*/ 465274 w 9154996"/>
              <a:gd name="connsiteY176" fmla="*/ 2065285 h 4956157"/>
              <a:gd name="connsiteX177" fmla="*/ 506849 w 9154996"/>
              <a:gd name="connsiteY177" fmla="*/ 2066770 h 4956157"/>
              <a:gd name="connsiteX178" fmla="*/ 526151 w 9154996"/>
              <a:gd name="connsiteY178" fmla="*/ 2066770 h 4956157"/>
              <a:gd name="connsiteX179" fmla="*/ 1096326 w 9154996"/>
              <a:gd name="connsiteY179" fmla="*/ 2083845 h 4956157"/>
              <a:gd name="connsiteX180" fmla="*/ 1137159 w 9154996"/>
              <a:gd name="connsiteY180" fmla="*/ 2097209 h 4956157"/>
              <a:gd name="connsiteX181" fmla="*/ 1192840 w 9154996"/>
              <a:gd name="connsiteY181" fmla="*/ 2187041 h 4956157"/>
              <a:gd name="connsiteX182" fmla="*/ 1128251 w 9154996"/>
              <a:gd name="connsiteY182" fmla="*/ 2267964 h 4956157"/>
              <a:gd name="connsiteX183" fmla="*/ 1097811 w 9154996"/>
              <a:gd name="connsiteY183" fmla="*/ 2276131 h 4956157"/>
              <a:gd name="connsiteX184" fmla="*/ 443001 w 9154996"/>
              <a:gd name="connsiteY184" fmla="*/ 2256828 h 4956157"/>
              <a:gd name="connsiteX185" fmla="*/ 338320 w 9154996"/>
              <a:gd name="connsiteY185" fmla="*/ 2126163 h 4956157"/>
              <a:gd name="connsiteX186" fmla="*/ 425926 w 9154996"/>
              <a:gd name="connsiteY186" fmla="*/ 2063800 h 4956157"/>
              <a:gd name="connsiteX187" fmla="*/ 446713 w 9154996"/>
              <a:gd name="connsiteY187" fmla="*/ 1916802 h 4956157"/>
              <a:gd name="connsiteX188" fmla="*/ 390289 w 9154996"/>
              <a:gd name="connsiteY188" fmla="*/ 1927939 h 4956157"/>
              <a:gd name="connsiteX189" fmla="*/ 388062 w 9154996"/>
              <a:gd name="connsiteY189" fmla="*/ 1982877 h 4956157"/>
              <a:gd name="connsiteX190" fmla="*/ 440773 w 9154996"/>
              <a:gd name="connsiteY190" fmla="*/ 1996983 h 4956157"/>
              <a:gd name="connsiteX191" fmla="*/ 1098554 w 9154996"/>
              <a:gd name="connsiteY191" fmla="*/ 2018513 h 4956157"/>
              <a:gd name="connsiteX192" fmla="*/ 1149038 w 9154996"/>
              <a:gd name="connsiteY192" fmla="*/ 2008119 h 4956157"/>
              <a:gd name="connsiteX193" fmla="*/ 1151266 w 9154996"/>
              <a:gd name="connsiteY193" fmla="*/ 1952438 h 4956157"/>
              <a:gd name="connsiteX194" fmla="*/ 1098554 w 9154996"/>
              <a:gd name="connsiteY194" fmla="*/ 1937590 h 4956157"/>
              <a:gd name="connsiteX195" fmla="*/ 523923 w 9154996"/>
              <a:gd name="connsiteY195" fmla="*/ 192914 h 4956157"/>
              <a:gd name="connsiteX196" fmla="*/ 408107 w 9154996"/>
              <a:gd name="connsiteY196" fmla="*/ 273095 h 4956157"/>
              <a:gd name="connsiteX197" fmla="*/ 183898 w 9154996"/>
              <a:gd name="connsiteY197" fmla="*/ 552985 h 4956157"/>
              <a:gd name="connsiteX198" fmla="*/ 150488 w 9154996"/>
              <a:gd name="connsiteY198" fmla="*/ 820997 h 4956157"/>
              <a:gd name="connsiteX199" fmla="*/ 244033 w 9154996"/>
              <a:gd name="connsiteY199" fmla="*/ 1149145 h 4956157"/>
              <a:gd name="connsiteX200" fmla="*/ 242548 w 9154996"/>
              <a:gd name="connsiteY200" fmla="*/ 1156569 h 4956157"/>
              <a:gd name="connsiteX201" fmla="*/ 154200 w 9154996"/>
              <a:gd name="connsiteY201" fmla="*/ 950920 h 4956157"/>
              <a:gd name="connsiteX202" fmla="*/ 131186 w 9154996"/>
              <a:gd name="connsiteY202" fmla="*/ 648757 h 4956157"/>
              <a:gd name="connsiteX203" fmla="*/ 215821 w 9154996"/>
              <a:gd name="connsiteY203" fmla="*/ 443851 h 4956157"/>
              <a:gd name="connsiteX204" fmla="*/ 500165 w 9154996"/>
              <a:gd name="connsiteY204" fmla="*/ 201081 h 4956157"/>
              <a:gd name="connsiteX205" fmla="*/ 523923 w 9154996"/>
              <a:gd name="connsiteY205" fmla="*/ 192914 h 4956157"/>
              <a:gd name="connsiteX206" fmla="*/ 800630 w 9154996"/>
              <a:gd name="connsiteY206" fmla="*/ 46764 h 4956157"/>
              <a:gd name="connsiteX207" fmla="*/ 713588 w 9154996"/>
              <a:gd name="connsiteY207" fmla="*/ 47343 h 4956157"/>
              <a:gd name="connsiteX208" fmla="*/ 595938 w 9154996"/>
              <a:gd name="connsiteY208" fmla="*/ 67446 h 4956157"/>
              <a:gd name="connsiteX209" fmla="*/ 175732 w 9154996"/>
              <a:gd name="connsiteY209" fmla="*/ 344366 h 4956157"/>
              <a:gd name="connsiteX210" fmla="*/ 49521 w 9154996"/>
              <a:gd name="connsiteY210" fmla="*/ 655438 h 4956157"/>
              <a:gd name="connsiteX211" fmla="*/ 137126 w 9154996"/>
              <a:gd name="connsiteY211" fmla="*/ 1109796 h 4956157"/>
              <a:gd name="connsiteX212" fmla="*/ 310109 w 9154996"/>
              <a:gd name="connsiteY212" fmla="*/ 1387460 h 4956157"/>
              <a:gd name="connsiteX213" fmla="*/ 440773 w 9154996"/>
              <a:gd name="connsiteY213" fmla="*/ 1695562 h 4956157"/>
              <a:gd name="connsiteX214" fmla="*/ 460819 w 9154996"/>
              <a:gd name="connsiteY214" fmla="*/ 1792076 h 4956157"/>
              <a:gd name="connsiteX215" fmla="*/ 492743 w 9154996"/>
              <a:gd name="connsiteY215" fmla="*/ 1817318 h 4956157"/>
              <a:gd name="connsiteX216" fmla="*/ 1065146 w 9154996"/>
              <a:gd name="connsiteY216" fmla="*/ 1836621 h 4956157"/>
              <a:gd name="connsiteX217" fmla="*/ 1089645 w 9154996"/>
              <a:gd name="connsiteY217" fmla="*/ 1818803 h 4956157"/>
              <a:gd name="connsiteX218" fmla="*/ 1116372 w 9154996"/>
              <a:gd name="connsiteY218" fmla="*/ 1688138 h 4956157"/>
              <a:gd name="connsiteX219" fmla="*/ 1268567 w 9154996"/>
              <a:gd name="connsiteY219" fmla="*/ 1319900 h 4956157"/>
              <a:gd name="connsiteX220" fmla="*/ 1376960 w 9154996"/>
              <a:gd name="connsiteY220" fmla="*/ 1166220 h 4956157"/>
              <a:gd name="connsiteX221" fmla="*/ 1468276 w 9154996"/>
              <a:gd name="connsiteY221" fmla="*/ 916026 h 4956157"/>
              <a:gd name="connsiteX222" fmla="*/ 1468276 w 9154996"/>
              <a:gd name="connsiteY222" fmla="*/ 599015 h 4956157"/>
              <a:gd name="connsiteX223" fmla="*/ 1056236 w 9154996"/>
              <a:gd name="connsiteY223" fmla="*/ 110506 h 4956157"/>
              <a:gd name="connsiteX224" fmla="*/ 800630 w 9154996"/>
              <a:gd name="connsiteY224" fmla="*/ 46764 h 4956157"/>
              <a:gd name="connsiteX225" fmla="*/ 794163 w 9154996"/>
              <a:gd name="connsiteY225" fmla="*/ 814 h 4956157"/>
              <a:gd name="connsiteX226" fmla="*/ 1036191 w 9154996"/>
              <a:gd name="connsiteY226" fmla="*/ 52598 h 4956157"/>
              <a:gd name="connsiteX227" fmla="*/ 1503912 w 9154996"/>
              <a:gd name="connsiteY227" fmla="*/ 551500 h 4956157"/>
              <a:gd name="connsiteX228" fmla="*/ 1518761 w 9154996"/>
              <a:gd name="connsiteY228" fmla="*/ 910830 h 4956157"/>
              <a:gd name="connsiteX229" fmla="*/ 1377702 w 9154996"/>
              <a:gd name="connsiteY229" fmla="*/ 1250855 h 4956157"/>
              <a:gd name="connsiteX230" fmla="*/ 1264855 w 9154996"/>
              <a:gd name="connsiteY230" fmla="*/ 1406020 h 4956157"/>
              <a:gd name="connsiteX231" fmla="*/ 1163144 w 9154996"/>
              <a:gd name="connsiteY231" fmla="*/ 1694078 h 4956157"/>
              <a:gd name="connsiteX232" fmla="*/ 1115630 w 9154996"/>
              <a:gd name="connsiteY232" fmla="*/ 1876711 h 4956157"/>
              <a:gd name="connsiteX233" fmla="*/ 1149781 w 9154996"/>
              <a:gd name="connsiteY233" fmla="*/ 1887848 h 4956157"/>
              <a:gd name="connsiteX234" fmla="*/ 1229961 w 9154996"/>
              <a:gd name="connsiteY234" fmla="*/ 1991044 h 4956157"/>
              <a:gd name="connsiteX235" fmla="*/ 1126023 w 9154996"/>
              <a:gd name="connsiteY235" fmla="*/ 2077164 h 4956157"/>
              <a:gd name="connsiteX236" fmla="*/ 1100038 w 9154996"/>
              <a:gd name="connsiteY236" fmla="*/ 2077906 h 4956157"/>
              <a:gd name="connsiteX237" fmla="*/ 423698 w 9154996"/>
              <a:gd name="connsiteY237" fmla="*/ 2054891 h 4956157"/>
              <a:gd name="connsiteX238" fmla="*/ 368017 w 9154996"/>
              <a:gd name="connsiteY238" fmla="*/ 2039300 h 4956157"/>
              <a:gd name="connsiteX239" fmla="*/ 311594 w 9154996"/>
              <a:gd name="connsiteY239" fmla="*/ 1951695 h 4956157"/>
              <a:gd name="connsiteX240" fmla="*/ 382123 w 9154996"/>
              <a:gd name="connsiteY240" fmla="*/ 1867803 h 4956157"/>
              <a:gd name="connsiteX241" fmla="*/ 434092 w 9154996"/>
              <a:gd name="connsiteY241" fmla="*/ 1854439 h 4956157"/>
              <a:gd name="connsiteX242" fmla="*/ 387320 w 9154996"/>
              <a:gd name="connsiteY242" fmla="*/ 1655472 h 4956157"/>
              <a:gd name="connsiteX243" fmla="*/ 301199 w 9154996"/>
              <a:gd name="connsiteY243" fmla="*/ 1459474 h 4956157"/>
              <a:gd name="connsiteX244" fmla="*/ 137869 w 9154996"/>
              <a:gd name="connsiteY244" fmla="*/ 1212992 h 4956157"/>
              <a:gd name="connsiteX245" fmla="*/ 2748 w 9154996"/>
              <a:gd name="connsiteY245" fmla="*/ 664348 h 4956157"/>
              <a:gd name="connsiteX246" fmla="*/ 145292 w 9154996"/>
              <a:gd name="connsiteY246" fmla="*/ 308730 h 4956157"/>
              <a:gd name="connsiteX247" fmla="*/ 549909 w 9154996"/>
              <a:gd name="connsiteY247" fmla="*/ 32552 h 4956157"/>
              <a:gd name="connsiteX248" fmla="*/ 794163 w 9154996"/>
              <a:gd name="connsiteY248" fmla="*/ 814 h 495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9154996" h="4956157">
                <a:moveTo>
                  <a:pt x="5500984" y="4456419"/>
                </a:moveTo>
                <a:cubicBezTo>
                  <a:pt x="5444468" y="4459946"/>
                  <a:pt x="5389343" y="4481104"/>
                  <a:pt x="5347397" y="4519710"/>
                </a:cubicBezTo>
                <a:cubicBezTo>
                  <a:pt x="5299140" y="4564254"/>
                  <a:pt x="5267216" y="4617708"/>
                  <a:pt x="5265731" y="4684526"/>
                </a:cubicBezTo>
                <a:cubicBezTo>
                  <a:pt x="5264989" y="4732783"/>
                  <a:pt x="5282807" y="4775843"/>
                  <a:pt x="5316958" y="4809995"/>
                </a:cubicBezTo>
                <a:cubicBezTo>
                  <a:pt x="5337746" y="4830781"/>
                  <a:pt x="5365215" y="4813706"/>
                  <a:pt x="5383033" y="4817418"/>
                </a:cubicBezTo>
                <a:cubicBezTo>
                  <a:pt x="5402336" y="4817418"/>
                  <a:pt x="5416441" y="4818903"/>
                  <a:pt x="5429805" y="4817418"/>
                </a:cubicBezTo>
                <a:cubicBezTo>
                  <a:pt x="5505531" y="4809995"/>
                  <a:pt x="5580515" y="4801085"/>
                  <a:pt x="5647333" y="4760252"/>
                </a:cubicBezTo>
                <a:cubicBezTo>
                  <a:pt x="5735680" y="4705313"/>
                  <a:pt x="5769831" y="4570936"/>
                  <a:pt x="5662924" y="4498922"/>
                </a:cubicBezTo>
                <a:cubicBezTo>
                  <a:pt x="5615409" y="4466998"/>
                  <a:pt x="5557501" y="4452893"/>
                  <a:pt x="5500984" y="4456419"/>
                </a:cubicBezTo>
                <a:close/>
                <a:moveTo>
                  <a:pt x="836483" y="4434332"/>
                </a:moveTo>
                <a:cubicBezTo>
                  <a:pt x="761498" y="4432105"/>
                  <a:pt x="690226" y="4446211"/>
                  <a:pt x="627864" y="4491498"/>
                </a:cubicBezTo>
                <a:cubicBezTo>
                  <a:pt x="580350" y="4525649"/>
                  <a:pt x="552880" y="4571679"/>
                  <a:pt x="559562" y="4632557"/>
                </a:cubicBezTo>
                <a:cubicBezTo>
                  <a:pt x="568470" y="4715708"/>
                  <a:pt x="641970" y="4775843"/>
                  <a:pt x="745908" y="4776586"/>
                </a:cubicBezTo>
                <a:cubicBezTo>
                  <a:pt x="793422" y="4776586"/>
                  <a:pt x="837967" y="4749116"/>
                  <a:pt x="872119" y="4705313"/>
                </a:cubicBezTo>
                <a:cubicBezTo>
                  <a:pt x="926315" y="4637011"/>
                  <a:pt x="951556" y="4556088"/>
                  <a:pt x="974572" y="4473680"/>
                </a:cubicBezTo>
                <a:cubicBezTo>
                  <a:pt x="978284" y="4459575"/>
                  <a:pt x="970859" y="4458090"/>
                  <a:pt x="959723" y="4455120"/>
                </a:cubicBezTo>
                <a:cubicBezTo>
                  <a:pt x="919633" y="4441756"/>
                  <a:pt x="878058" y="4435817"/>
                  <a:pt x="836483" y="4434332"/>
                </a:cubicBezTo>
                <a:close/>
                <a:moveTo>
                  <a:pt x="799745" y="3180173"/>
                </a:moveTo>
                <a:cubicBezTo>
                  <a:pt x="746465" y="3185915"/>
                  <a:pt x="694125" y="3223082"/>
                  <a:pt x="676863" y="3273194"/>
                </a:cubicBezTo>
                <a:cubicBezTo>
                  <a:pt x="671666" y="3288786"/>
                  <a:pt x="674636" y="3295467"/>
                  <a:pt x="687999" y="3302892"/>
                </a:cubicBezTo>
                <a:cubicBezTo>
                  <a:pt x="716954" y="3318482"/>
                  <a:pt x="747393" y="3326649"/>
                  <a:pt x="780059" y="3325907"/>
                </a:cubicBezTo>
                <a:cubicBezTo>
                  <a:pt x="840937" y="3325907"/>
                  <a:pt x="878058" y="3296952"/>
                  <a:pt x="885482" y="3243498"/>
                </a:cubicBezTo>
                <a:cubicBezTo>
                  <a:pt x="889194" y="3217514"/>
                  <a:pt x="875088" y="3193756"/>
                  <a:pt x="852073" y="3185590"/>
                </a:cubicBezTo>
                <a:cubicBezTo>
                  <a:pt x="835369" y="3179837"/>
                  <a:pt x="817505" y="3178259"/>
                  <a:pt x="799745" y="3180173"/>
                </a:cubicBezTo>
                <a:close/>
                <a:moveTo>
                  <a:pt x="761557" y="3002179"/>
                </a:moveTo>
                <a:cubicBezTo>
                  <a:pt x="713566" y="3008617"/>
                  <a:pt x="661086" y="3037293"/>
                  <a:pt x="638257" y="3073485"/>
                </a:cubicBezTo>
                <a:cubicBezTo>
                  <a:pt x="628606" y="3089076"/>
                  <a:pt x="632319" y="3095758"/>
                  <a:pt x="646424" y="3102439"/>
                </a:cubicBezTo>
                <a:cubicBezTo>
                  <a:pt x="670923" y="3114318"/>
                  <a:pt x="696909" y="3116545"/>
                  <a:pt x="725862" y="3119515"/>
                </a:cubicBezTo>
                <a:cubicBezTo>
                  <a:pt x="739226" y="3118030"/>
                  <a:pt x="755560" y="3117287"/>
                  <a:pt x="771893" y="3113576"/>
                </a:cubicBezTo>
                <a:cubicBezTo>
                  <a:pt x="807529" y="3105409"/>
                  <a:pt x="832028" y="3079425"/>
                  <a:pt x="835740" y="3046758"/>
                </a:cubicBezTo>
                <a:cubicBezTo>
                  <a:pt x="838710" y="3024486"/>
                  <a:pt x="829800" y="3009638"/>
                  <a:pt x="806786" y="3003698"/>
                </a:cubicBezTo>
                <a:cubicBezTo>
                  <a:pt x="793052" y="3000358"/>
                  <a:pt x="777553" y="3000033"/>
                  <a:pt x="761557" y="3002179"/>
                </a:cubicBezTo>
                <a:close/>
                <a:moveTo>
                  <a:pt x="751545" y="2762831"/>
                </a:moveTo>
                <a:cubicBezTo>
                  <a:pt x="704704" y="2761439"/>
                  <a:pt x="648466" y="2786356"/>
                  <a:pt x="632319" y="2822549"/>
                </a:cubicBezTo>
                <a:cubicBezTo>
                  <a:pt x="628606" y="2830716"/>
                  <a:pt x="631576" y="2835913"/>
                  <a:pt x="636772" y="2840367"/>
                </a:cubicBezTo>
                <a:cubicBezTo>
                  <a:pt x="664242" y="2874518"/>
                  <a:pt x="699136" y="2895306"/>
                  <a:pt x="746650" y="2897533"/>
                </a:cubicBezTo>
                <a:cubicBezTo>
                  <a:pt x="754075" y="2896790"/>
                  <a:pt x="764468" y="2895306"/>
                  <a:pt x="774861" y="2893078"/>
                </a:cubicBezTo>
                <a:cubicBezTo>
                  <a:pt x="804559" y="2886397"/>
                  <a:pt x="834998" y="2876745"/>
                  <a:pt x="840937" y="2844079"/>
                </a:cubicBezTo>
                <a:cubicBezTo>
                  <a:pt x="846876" y="2812898"/>
                  <a:pt x="820892" y="2794337"/>
                  <a:pt x="798619" y="2776519"/>
                </a:cubicBezTo>
                <a:cubicBezTo>
                  <a:pt x="797134" y="2775034"/>
                  <a:pt x="794907" y="2774292"/>
                  <a:pt x="793422" y="2773549"/>
                </a:cubicBezTo>
                <a:cubicBezTo>
                  <a:pt x="781729" y="2766682"/>
                  <a:pt x="767159" y="2763295"/>
                  <a:pt x="751545" y="2762831"/>
                </a:cubicBezTo>
                <a:close/>
                <a:moveTo>
                  <a:pt x="758528" y="2553052"/>
                </a:moveTo>
                <a:cubicBezTo>
                  <a:pt x="725120" y="2556765"/>
                  <a:pt x="699136" y="2574582"/>
                  <a:pt x="675378" y="2596854"/>
                </a:cubicBezTo>
                <a:cubicBezTo>
                  <a:pt x="661273" y="2610219"/>
                  <a:pt x="635287" y="2625809"/>
                  <a:pt x="640485" y="2642885"/>
                </a:cubicBezTo>
                <a:cubicBezTo>
                  <a:pt x="648652" y="2666642"/>
                  <a:pt x="678348" y="2673324"/>
                  <a:pt x="703590" y="2677778"/>
                </a:cubicBezTo>
                <a:cubicBezTo>
                  <a:pt x="708787" y="2678520"/>
                  <a:pt x="713241" y="2677778"/>
                  <a:pt x="718439" y="2677778"/>
                </a:cubicBezTo>
                <a:cubicBezTo>
                  <a:pt x="747393" y="2677036"/>
                  <a:pt x="775604" y="2670354"/>
                  <a:pt x="801589" y="2656248"/>
                </a:cubicBezTo>
                <a:cubicBezTo>
                  <a:pt x="842422" y="2633233"/>
                  <a:pt x="844649" y="2594627"/>
                  <a:pt x="807529" y="2565673"/>
                </a:cubicBezTo>
                <a:cubicBezTo>
                  <a:pt x="792679" y="2553795"/>
                  <a:pt x="776346" y="2551568"/>
                  <a:pt x="758528" y="2553052"/>
                </a:cubicBezTo>
                <a:close/>
                <a:moveTo>
                  <a:pt x="503138" y="2319191"/>
                </a:moveTo>
                <a:cubicBezTo>
                  <a:pt x="466017" y="2317706"/>
                  <a:pt x="444487" y="2334039"/>
                  <a:pt x="443744" y="2360024"/>
                </a:cubicBezTo>
                <a:cubicBezTo>
                  <a:pt x="443744" y="2385266"/>
                  <a:pt x="466017" y="2402342"/>
                  <a:pt x="501653" y="2403827"/>
                </a:cubicBezTo>
                <a:cubicBezTo>
                  <a:pt x="590743" y="2406796"/>
                  <a:pt x="1026541" y="2422387"/>
                  <a:pt x="1051782" y="2420160"/>
                </a:cubicBezTo>
                <a:cubicBezTo>
                  <a:pt x="1074055" y="2418675"/>
                  <a:pt x="1094100" y="2407539"/>
                  <a:pt x="1097070" y="2383040"/>
                </a:cubicBezTo>
                <a:cubicBezTo>
                  <a:pt x="1099297" y="2357797"/>
                  <a:pt x="1080737" y="2345176"/>
                  <a:pt x="1058464" y="2339237"/>
                </a:cubicBezTo>
                <a:cubicBezTo>
                  <a:pt x="1047329" y="2336267"/>
                  <a:pt x="618212" y="2322161"/>
                  <a:pt x="503138" y="2319191"/>
                </a:cubicBezTo>
                <a:close/>
                <a:moveTo>
                  <a:pt x="470472" y="2270192"/>
                </a:moveTo>
                <a:cubicBezTo>
                  <a:pt x="489032" y="2270192"/>
                  <a:pt x="506850" y="2269450"/>
                  <a:pt x="525411" y="2270192"/>
                </a:cubicBezTo>
                <a:lnTo>
                  <a:pt x="1067374" y="2287268"/>
                </a:lnTo>
                <a:cubicBezTo>
                  <a:pt x="1120828" y="2297661"/>
                  <a:pt x="1155721" y="2339237"/>
                  <a:pt x="1152751" y="2388236"/>
                </a:cubicBezTo>
                <a:cubicBezTo>
                  <a:pt x="1149782" y="2435751"/>
                  <a:pt x="1106721" y="2476583"/>
                  <a:pt x="1054010" y="2475841"/>
                </a:cubicBezTo>
                <a:lnTo>
                  <a:pt x="643455" y="2463963"/>
                </a:lnTo>
                <a:cubicBezTo>
                  <a:pt x="587773" y="2462478"/>
                  <a:pt x="568470" y="2487720"/>
                  <a:pt x="581092" y="2542658"/>
                </a:cubicBezTo>
                <a:cubicBezTo>
                  <a:pt x="586288" y="2566416"/>
                  <a:pt x="595198" y="2588688"/>
                  <a:pt x="608561" y="2609476"/>
                </a:cubicBezTo>
                <a:cubicBezTo>
                  <a:pt x="618212" y="2624324"/>
                  <a:pt x="621924" y="2629521"/>
                  <a:pt x="636030" y="2611703"/>
                </a:cubicBezTo>
                <a:cubicBezTo>
                  <a:pt x="662015" y="2577552"/>
                  <a:pt x="695423" y="2551568"/>
                  <a:pt x="737742" y="2537462"/>
                </a:cubicBezTo>
                <a:cubicBezTo>
                  <a:pt x="784513" y="2521871"/>
                  <a:pt x="834998" y="2544885"/>
                  <a:pt x="852816" y="2590173"/>
                </a:cubicBezTo>
                <a:cubicBezTo>
                  <a:pt x="863209" y="2616900"/>
                  <a:pt x="855785" y="2641400"/>
                  <a:pt x="830543" y="2662188"/>
                </a:cubicBezTo>
                <a:cubicBezTo>
                  <a:pt x="775604" y="2708217"/>
                  <a:pt x="696909" y="2708960"/>
                  <a:pt x="626379" y="2664414"/>
                </a:cubicBezTo>
                <a:cubicBezTo>
                  <a:pt x="604106" y="2705247"/>
                  <a:pt x="602621" y="2748308"/>
                  <a:pt x="612273" y="2792852"/>
                </a:cubicBezTo>
                <a:cubicBezTo>
                  <a:pt x="616727" y="2814383"/>
                  <a:pt x="625637" y="2800277"/>
                  <a:pt x="633061" y="2793595"/>
                </a:cubicBezTo>
                <a:cubicBezTo>
                  <a:pt x="667955" y="2762414"/>
                  <a:pt x="705817" y="2738656"/>
                  <a:pt x="755560" y="2741626"/>
                </a:cubicBezTo>
                <a:cubicBezTo>
                  <a:pt x="797134" y="2743853"/>
                  <a:pt x="845391" y="2777262"/>
                  <a:pt x="859498" y="2815868"/>
                </a:cubicBezTo>
                <a:cubicBezTo>
                  <a:pt x="869891" y="2844821"/>
                  <a:pt x="859498" y="2873775"/>
                  <a:pt x="830543" y="2893821"/>
                </a:cubicBezTo>
                <a:cubicBezTo>
                  <a:pt x="772635" y="2933911"/>
                  <a:pt x="687257" y="2924259"/>
                  <a:pt x="634545" y="2867837"/>
                </a:cubicBezTo>
                <a:cubicBezTo>
                  <a:pt x="615986" y="2847791"/>
                  <a:pt x="609303" y="2850761"/>
                  <a:pt x="598909" y="2873033"/>
                </a:cubicBezTo>
                <a:cubicBezTo>
                  <a:pt x="570698" y="2933911"/>
                  <a:pt x="558077" y="2994046"/>
                  <a:pt x="595940" y="3055667"/>
                </a:cubicBezTo>
                <a:cubicBezTo>
                  <a:pt x="606334" y="3072000"/>
                  <a:pt x="612273" y="3078683"/>
                  <a:pt x="627121" y="3057152"/>
                </a:cubicBezTo>
                <a:cubicBezTo>
                  <a:pt x="662015" y="3004441"/>
                  <a:pt x="716954" y="2985880"/>
                  <a:pt x="777089" y="2980683"/>
                </a:cubicBezTo>
                <a:cubicBezTo>
                  <a:pt x="814210" y="2976971"/>
                  <a:pt x="845391" y="2991820"/>
                  <a:pt x="854301" y="3014834"/>
                </a:cubicBezTo>
                <a:cubicBezTo>
                  <a:pt x="866179" y="3046015"/>
                  <a:pt x="852816" y="3090561"/>
                  <a:pt x="823119" y="3111349"/>
                </a:cubicBezTo>
                <a:cubicBezTo>
                  <a:pt x="778574" y="3143272"/>
                  <a:pt x="728090" y="3142530"/>
                  <a:pt x="677605" y="3133621"/>
                </a:cubicBezTo>
                <a:cubicBezTo>
                  <a:pt x="665727" y="3131394"/>
                  <a:pt x="653105" y="3129909"/>
                  <a:pt x="644197" y="3123227"/>
                </a:cubicBezTo>
                <a:cubicBezTo>
                  <a:pt x="621924" y="3106894"/>
                  <a:pt x="616727" y="3118772"/>
                  <a:pt x="614501" y="3138818"/>
                </a:cubicBezTo>
                <a:cubicBezTo>
                  <a:pt x="608561" y="3187817"/>
                  <a:pt x="621182" y="3231620"/>
                  <a:pt x="653848" y="3273937"/>
                </a:cubicBezTo>
                <a:cubicBezTo>
                  <a:pt x="675378" y="3216029"/>
                  <a:pt x="712499" y="3179651"/>
                  <a:pt x="769665" y="3164803"/>
                </a:cubicBezTo>
                <a:cubicBezTo>
                  <a:pt x="795649" y="3158121"/>
                  <a:pt x="821634" y="3157378"/>
                  <a:pt x="847618" y="3161833"/>
                </a:cubicBezTo>
                <a:cubicBezTo>
                  <a:pt x="889937" y="3169256"/>
                  <a:pt x="913693" y="3207120"/>
                  <a:pt x="905527" y="3250923"/>
                </a:cubicBezTo>
                <a:cubicBezTo>
                  <a:pt x="892164" y="3320710"/>
                  <a:pt x="823862" y="3360800"/>
                  <a:pt x="746650" y="3343724"/>
                </a:cubicBezTo>
                <a:cubicBezTo>
                  <a:pt x="719924" y="3338528"/>
                  <a:pt x="693939" y="3331103"/>
                  <a:pt x="667955" y="3312543"/>
                </a:cubicBezTo>
                <a:cubicBezTo>
                  <a:pt x="658303" y="3377133"/>
                  <a:pt x="666470" y="3435041"/>
                  <a:pt x="684288" y="3492950"/>
                </a:cubicBezTo>
                <a:cubicBezTo>
                  <a:pt x="719181" y="3605055"/>
                  <a:pt x="794164" y="3685978"/>
                  <a:pt x="884739" y="3756507"/>
                </a:cubicBezTo>
                <a:cubicBezTo>
                  <a:pt x="942648" y="3801794"/>
                  <a:pt x="997587" y="3850794"/>
                  <a:pt x="1030253" y="3919838"/>
                </a:cubicBezTo>
                <a:cubicBezTo>
                  <a:pt x="1074798" y="4015610"/>
                  <a:pt x="1070343" y="4115836"/>
                  <a:pt x="1055495" y="4216804"/>
                </a:cubicBezTo>
                <a:cubicBezTo>
                  <a:pt x="1045101" y="4285849"/>
                  <a:pt x="1026541" y="4353409"/>
                  <a:pt x="1008723" y="4420969"/>
                </a:cubicBezTo>
                <a:cubicBezTo>
                  <a:pt x="1005010" y="4435075"/>
                  <a:pt x="1000556" y="4446211"/>
                  <a:pt x="1019859" y="4452893"/>
                </a:cubicBezTo>
                <a:cubicBezTo>
                  <a:pt x="1116373" y="4486301"/>
                  <a:pt x="1190615" y="4549406"/>
                  <a:pt x="1232190" y="4640723"/>
                </a:cubicBezTo>
                <a:cubicBezTo>
                  <a:pt x="1290841" y="4769904"/>
                  <a:pt x="1401461" y="4810736"/>
                  <a:pt x="1526186" y="4827812"/>
                </a:cubicBezTo>
                <a:cubicBezTo>
                  <a:pt x="1771183" y="4861964"/>
                  <a:pt x="2018407" y="4861964"/>
                  <a:pt x="2264889" y="4850084"/>
                </a:cubicBezTo>
                <a:cubicBezTo>
                  <a:pt x="2452720" y="4841175"/>
                  <a:pt x="2640552" y="4824843"/>
                  <a:pt x="2828383" y="4807766"/>
                </a:cubicBezTo>
                <a:cubicBezTo>
                  <a:pt x="3022896" y="4789949"/>
                  <a:pt x="3217407" y="4774358"/>
                  <a:pt x="3412663" y="4764707"/>
                </a:cubicBezTo>
                <a:cubicBezTo>
                  <a:pt x="3680675" y="4752086"/>
                  <a:pt x="3948687" y="4736495"/>
                  <a:pt x="4216698" y="4739465"/>
                </a:cubicBezTo>
                <a:cubicBezTo>
                  <a:pt x="4426803" y="4741692"/>
                  <a:pt x="4635421" y="4762479"/>
                  <a:pt x="4843297" y="4791434"/>
                </a:cubicBezTo>
                <a:cubicBezTo>
                  <a:pt x="4991039" y="4812221"/>
                  <a:pt x="5140263" y="4827070"/>
                  <a:pt x="5291715" y="4821131"/>
                </a:cubicBezTo>
                <a:cubicBezTo>
                  <a:pt x="5291715" y="4807025"/>
                  <a:pt x="5280579" y="4800343"/>
                  <a:pt x="5275382" y="4790691"/>
                </a:cubicBezTo>
                <a:cubicBezTo>
                  <a:pt x="5230095" y="4711995"/>
                  <a:pt x="5236034" y="4634784"/>
                  <a:pt x="5285034" y="4560543"/>
                </a:cubicBezTo>
                <a:cubicBezTo>
                  <a:pt x="5388230" y="4403893"/>
                  <a:pt x="5575318" y="4403151"/>
                  <a:pt x="5691136" y="4495211"/>
                </a:cubicBezTo>
                <a:cubicBezTo>
                  <a:pt x="5776512" y="4562769"/>
                  <a:pt x="5769089" y="4686753"/>
                  <a:pt x="5679999" y="4760252"/>
                </a:cubicBezTo>
                <a:cubicBezTo>
                  <a:pt x="5628772" y="4802570"/>
                  <a:pt x="5567152" y="4818903"/>
                  <a:pt x="5503304" y="4828555"/>
                </a:cubicBezTo>
                <a:cubicBezTo>
                  <a:pt x="5455047" y="4835979"/>
                  <a:pt x="5406048" y="4839691"/>
                  <a:pt x="5350367" y="4841175"/>
                </a:cubicBezTo>
                <a:cubicBezTo>
                  <a:pt x="5396397" y="4879039"/>
                  <a:pt x="5444654" y="4897600"/>
                  <a:pt x="5495138" y="4909478"/>
                </a:cubicBezTo>
                <a:cubicBezTo>
                  <a:pt x="5652530" y="4947341"/>
                  <a:pt x="5809179" y="4937689"/>
                  <a:pt x="5965829" y="4903538"/>
                </a:cubicBezTo>
                <a:cubicBezTo>
                  <a:pt x="6126191" y="4867902"/>
                  <a:pt x="6278386" y="4804797"/>
                  <a:pt x="6433550" y="4754313"/>
                </a:cubicBezTo>
                <a:cubicBezTo>
                  <a:pt x="6578321" y="4706798"/>
                  <a:pt x="6726062" y="4679329"/>
                  <a:pt x="6877515" y="4665223"/>
                </a:cubicBezTo>
                <a:cubicBezTo>
                  <a:pt x="7138844" y="4640723"/>
                  <a:pt x="7399433" y="4651859"/>
                  <a:pt x="7660763" y="4663738"/>
                </a:cubicBezTo>
                <a:lnTo>
                  <a:pt x="8280679" y="4689723"/>
                </a:lnTo>
                <a:cubicBezTo>
                  <a:pt x="8419509" y="4696405"/>
                  <a:pt x="8557599" y="4711253"/>
                  <a:pt x="8694945" y="4732041"/>
                </a:cubicBezTo>
                <a:cubicBezTo>
                  <a:pt x="8792945" y="4746146"/>
                  <a:pt x="8887973" y="4773616"/>
                  <a:pt x="8985973" y="4788464"/>
                </a:cubicBezTo>
                <a:cubicBezTo>
                  <a:pt x="9022351" y="4793847"/>
                  <a:pt x="9058776" y="4797791"/>
                  <a:pt x="9095247" y="4800529"/>
                </a:cubicBezTo>
                <a:lnTo>
                  <a:pt x="9154996" y="4803161"/>
                </a:lnTo>
                <a:lnTo>
                  <a:pt x="9154996" y="4824858"/>
                </a:lnTo>
                <a:lnTo>
                  <a:pt x="9096847" y="4822929"/>
                </a:lnTo>
                <a:cubicBezTo>
                  <a:pt x="9050655" y="4819599"/>
                  <a:pt x="9004533" y="4814263"/>
                  <a:pt x="8958503" y="4806282"/>
                </a:cubicBezTo>
                <a:cubicBezTo>
                  <a:pt x="8876838" y="4792918"/>
                  <a:pt x="8797399" y="4771389"/>
                  <a:pt x="8715734" y="4758026"/>
                </a:cubicBezTo>
                <a:cubicBezTo>
                  <a:pt x="8585069" y="4736495"/>
                  <a:pt x="8454404" y="4721647"/>
                  <a:pt x="8322253" y="4714965"/>
                </a:cubicBezTo>
                <a:lnTo>
                  <a:pt x="7579839" y="4682299"/>
                </a:lnTo>
                <a:cubicBezTo>
                  <a:pt x="7355629" y="4673389"/>
                  <a:pt x="7131421" y="4667451"/>
                  <a:pt x="6907211" y="4684526"/>
                </a:cubicBezTo>
                <a:cubicBezTo>
                  <a:pt x="6695623" y="4700859"/>
                  <a:pt x="6492943" y="4752086"/>
                  <a:pt x="6294719" y="4825585"/>
                </a:cubicBezTo>
                <a:cubicBezTo>
                  <a:pt x="6177416" y="4869387"/>
                  <a:pt x="6059373" y="4910220"/>
                  <a:pt x="5936132" y="4933235"/>
                </a:cubicBezTo>
                <a:cubicBezTo>
                  <a:pt x="5780967" y="4961447"/>
                  <a:pt x="5625802" y="4968871"/>
                  <a:pt x="5471380" y="4925069"/>
                </a:cubicBezTo>
                <a:cubicBezTo>
                  <a:pt x="5420896" y="4910220"/>
                  <a:pt x="5373382" y="4887948"/>
                  <a:pt x="5332549" y="4854539"/>
                </a:cubicBezTo>
                <a:cubicBezTo>
                  <a:pt x="5324382" y="4847857"/>
                  <a:pt x="5316215" y="4841918"/>
                  <a:pt x="5304338" y="4842660"/>
                </a:cubicBezTo>
                <a:cubicBezTo>
                  <a:pt x="5108339" y="4850827"/>
                  <a:pt x="4915311" y="4822615"/>
                  <a:pt x="4721541" y="4797373"/>
                </a:cubicBezTo>
                <a:cubicBezTo>
                  <a:pt x="4451301" y="4761737"/>
                  <a:pt x="4179578" y="4754313"/>
                  <a:pt x="3907112" y="4765449"/>
                </a:cubicBezTo>
                <a:cubicBezTo>
                  <a:pt x="3665826" y="4775101"/>
                  <a:pt x="3423800" y="4784010"/>
                  <a:pt x="3182514" y="4801828"/>
                </a:cubicBezTo>
                <a:lnTo>
                  <a:pt x="2587840" y="4851569"/>
                </a:lnTo>
                <a:cubicBezTo>
                  <a:pt x="2302753" y="4874584"/>
                  <a:pt x="2017665" y="4888690"/>
                  <a:pt x="1731836" y="4870130"/>
                </a:cubicBezTo>
                <a:cubicBezTo>
                  <a:pt x="1633094" y="4863448"/>
                  <a:pt x="1534353" y="4856766"/>
                  <a:pt x="1437838" y="4830781"/>
                </a:cubicBezTo>
                <a:cubicBezTo>
                  <a:pt x="1345779" y="4805540"/>
                  <a:pt x="1271538" y="4761737"/>
                  <a:pt x="1228477" y="4671163"/>
                </a:cubicBezTo>
                <a:cubicBezTo>
                  <a:pt x="1185418" y="4579846"/>
                  <a:pt x="1117858" y="4511544"/>
                  <a:pt x="1020601" y="4474423"/>
                </a:cubicBezTo>
                <a:cubicBezTo>
                  <a:pt x="1002783" y="4467741"/>
                  <a:pt x="999072" y="4469226"/>
                  <a:pt x="993875" y="4487786"/>
                </a:cubicBezTo>
                <a:cubicBezTo>
                  <a:pt x="972344" y="4563513"/>
                  <a:pt x="947103" y="4637754"/>
                  <a:pt x="902557" y="4703828"/>
                </a:cubicBezTo>
                <a:cubicBezTo>
                  <a:pt x="812725" y="4836721"/>
                  <a:pt x="664242" y="4809995"/>
                  <a:pt x="592970" y="4740949"/>
                </a:cubicBezTo>
                <a:cubicBezTo>
                  <a:pt x="515759" y="4666707"/>
                  <a:pt x="524668" y="4547921"/>
                  <a:pt x="610788" y="4481846"/>
                </a:cubicBezTo>
                <a:cubicBezTo>
                  <a:pt x="690969" y="4420969"/>
                  <a:pt x="782286" y="4408347"/>
                  <a:pt x="878800" y="4418741"/>
                </a:cubicBezTo>
                <a:cubicBezTo>
                  <a:pt x="908497" y="4421711"/>
                  <a:pt x="938193" y="4428392"/>
                  <a:pt x="967147" y="4435075"/>
                </a:cubicBezTo>
                <a:cubicBezTo>
                  <a:pt x="979769" y="4438044"/>
                  <a:pt x="986450" y="4438787"/>
                  <a:pt x="990162" y="4423939"/>
                </a:cubicBezTo>
                <a:cubicBezTo>
                  <a:pt x="1017632" y="4318516"/>
                  <a:pt x="1047329" y="4212350"/>
                  <a:pt x="1048813" y="4101730"/>
                </a:cubicBezTo>
                <a:cubicBezTo>
                  <a:pt x="1050298" y="3985171"/>
                  <a:pt x="1009465" y="3887914"/>
                  <a:pt x="918890" y="3812930"/>
                </a:cubicBezTo>
                <a:cubicBezTo>
                  <a:pt x="875831" y="3777295"/>
                  <a:pt x="832028" y="3741659"/>
                  <a:pt x="791937" y="3702311"/>
                </a:cubicBezTo>
                <a:cubicBezTo>
                  <a:pt x="684288" y="3597630"/>
                  <a:pt x="636772" y="3468450"/>
                  <a:pt x="647167" y="3318482"/>
                </a:cubicBezTo>
                <a:cubicBezTo>
                  <a:pt x="647909" y="3306604"/>
                  <a:pt x="646424" y="3297695"/>
                  <a:pt x="638257" y="3287301"/>
                </a:cubicBezTo>
                <a:cubicBezTo>
                  <a:pt x="601136" y="3242013"/>
                  <a:pt x="587031" y="3189302"/>
                  <a:pt x="598909" y="3132136"/>
                </a:cubicBezTo>
                <a:cubicBezTo>
                  <a:pt x="604106" y="3109121"/>
                  <a:pt x="599651" y="3092788"/>
                  <a:pt x="585546" y="3074228"/>
                </a:cubicBezTo>
                <a:cubicBezTo>
                  <a:pt x="535062" y="3008153"/>
                  <a:pt x="546940" y="2936881"/>
                  <a:pt x="581833" y="2869321"/>
                </a:cubicBezTo>
                <a:cubicBezTo>
                  <a:pt x="596683" y="2841109"/>
                  <a:pt x="601879" y="2818095"/>
                  <a:pt x="592228" y="2786170"/>
                </a:cubicBezTo>
                <a:cubicBezTo>
                  <a:pt x="580350" y="2746823"/>
                  <a:pt x="586288" y="2704505"/>
                  <a:pt x="604106" y="2666642"/>
                </a:cubicBezTo>
                <a:cubicBezTo>
                  <a:pt x="611531" y="2649566"/>
                  <a:pt x="607076" y="2640657"/>
                  <a:pt x="598168" y="2628036"/>
                </a:cubicBezTo>
                <a:cubicBezTo>
                  <a:pt x="563274" y="2579037"/>
                  <a:pt x="546940" y="2525583"/>
                  <a:pt x="569955" y="2463220"/>
                </a:cubicBezTo>
                <a:cubicBezTo>
                  <a:pt x="546198" y="2462478"/>
                  <a:pt x="523183" y="2460250"/>
                  <a:pt x="500911" y="2459508"/>
                </a:cubicBezTo>
                <a:cubicBezTo>
                  <a:pt x="482350" y="2458765"/>
                  <a:pt x="464532" y="2455053"/>
                  <a:pt x="447457" y="2446887"/>
                </a:cubicBezTo>
                <a:cubicBezTo>
                  <a:pt x="410336" y="2428327"/>
                  <a:pt x="385837" y="2388978"/>
                  <a:pt x="391775" y="2352600"/>
                </a:cubicBezTo>
                <a:cubicBezTo>
                  <a:pt x="398457" y="2308055"/>
                  <a:pt x="425926" y="2280586"/>
                  <a:pt x="470472" y="2270192"/>
                </a:cubicBezTo>
                <a:close/>
                <a:moveTo>
                  <a:pt x="460819" y="2117997"/>
                </a:moveTo>
                <a:cubicBezTo>
                  <a:pt x="445229" y="2117997"/>
                  <a:pt x="431123" y="2119481"/>
                  <a:pt x="417759" y="2125420"/>
                </a:cubicBezTo>
                <a:cubicBezTo>
                  <a:pt x="404395" y="2131360"/>
                  <a:pt x="391774" y="2140269"/>
                  <a:pt x="390290" y="2156602"/>
                </a:cubicBezTo>
                <a:cubicBezTo>
                  <a:pt x="388805" y="2173678"/>
                  <a:pt x="401425" y="2183329"/>
                  <a:pt x="414047" y="2190753"/>
                </a:cubicBezTo>
                <a:cubicBezTo>
                  <a:pt x="427411" y="2198919"/>
                  <a:pt x="443001" y="2201147"/>
                  <a:pt x="458592" y="2201147"/>
                </a:cubicBezTo>
                <a:cubicBezTo>
                  <a:pt x="560302" y="2204117"/>
                  <a:pt x="662013" y="2207829"/>
                  <a:pt x="763724" y="2210798"/>
                </a:cubicBezTo>
                <a:cubicBezTo>
                  <a:pt x="763724" y="2210798"/>
                  <a:pt x="957494" y="2216737"/>
                  <a:pt x="1054751" y="2220450"/>
                </a:cubicBezTo>
                <a:cubicBezTo>
                  <a:pt x="1072569" y="2221192"/>
                  <a:pt x="1090387" y="2221935"/>
                  <a:pt x="1106720" y="2215253"/>
                </a:cubicBezTo>
                <a:cubicBezTo>
                  <a:pt x="1121569" y="2209314"/>
                  <a:pt x="1134932" y="2201147"/>
                  <a:pt x="1136417" y="2182586"/>
                </a:cubicBezTo>
                <a:cubicBezTo>
                  <a:pt x="1137159" y="2163283"/>
                  <a:pt x="1124538" y="2154375"/>
                  <a:pt x="1110433" y="2146950"/>
                </a:cubicBezTo>
                <a:cubicBezTo>
                  <a:pt x="1090387" y="2136557"/>
                  <a:pt x="1067372" y="2137299"/>
                  <a:pt x="1045100" y="2136557"/>
                </a:cubicBezTo>
                <a:cubicBezTo>
                  <a:pt x="850587" y="2130617"/>
                  <a:pt x="655332" y="2123936"/>
                  <a:pt x="460819" y="2117997"/>
                </a:cubicBezTo>
                <a:close/>
                <a:moveTo>
                  <a:pt x="425926" y="2063800"/>
                </a:moveTo>
                <a:cubicBezTo>
                  <a:pt x="438546" y="2064543"/>
                  <a:pt x="451910" y="2064543"/>
                  <a:pt x="465274" y="2065285"/>
                </a:cubicBezTo>
                <a:cubicBezTo>
                  <a:pt x="479379" y="2066770"/>
                  <a:pt x="493485" y="2066770"/>
                  <a:pt x="506849" y="2066770"/>
                </a:cubicBezTo>
                <a:cubicBezTo>
                  <a:pt x="513531" y="2066770"/>
                  <a:pt x="519469" y="2066770"/>
                  <a:pt x="526151" y="2066770"/>
                </a:cubicBezTo>
                <a:cubicBezTo>
                  <a:pt x="584060" y="2068997"/>
                  <a:pt x="1091872" y="2083845"/>
                  <a:pt x="1096326" y="2083845"/>
                </a:cubicBezTo>
                <a:cubicBezTo>
                  <a:pt x="1109690" y="2090528"/>
                  <a:pt x="1123796" y="2089785"/>
                  <a:pt x="1137159" y="2097209"/>
                </a:cubicBezTo>
                <a:cubicBezTo>
                  <a:pt x="1172795" y="2117254"/>
                  <a:pt x="1195810" y="2143981"/>
                  <a:pt x="1192840" y="2187041"/>
                </a:cubicBezTo>
                <a:cubicBezTo>
                  <a:pt x="1190613" y="2229358"/>
                  <a:pt x="1164628" y="2253116"/>
                  <a:pt x="1128251" y="2267964"/>
                </a:cubicBezTo>
                <a:cubicBezTo>
                  <a:pt x="1118599" y="2272419"/>
                  <a:pt x="1108205" y="2273904"/>
                  <a:pt x="1097811" y="2276131"/>
                </a:cubicBezTo>
                <a:cubicBezTo>
                  <a:pt x="1078508" y="2276131"/>
                  <a:pt x="492000" y="2253116"/>
                  <a:pt x="443001" y="2256828"/>
                </a:cubicBezTo>
                <a:cubicBezTo>
                  <a:pt x="366532" y="2253858"/>
                  <a:pt x="313078" y="2187784"/>
                  <a:pt x="338320" y="2126163"/>
                </a:cubicBezTo>
                <a:cubicBezTo>
                  <a:pt x="353911" y="2088299"/>
                  <a:pt x="386577" y="2070482"/>
                  <a:pt x="425926" y="2063800"/>
                </a:cubicBezTo>
                <a:close/>
                <a:moveTo>
                  <a:pt x="446713" y="1916802"/>
                </a:moveTo>
                <a:cubicBezTo>
                  <a:pt x="426668" y="1916059"/>
                  <a:pt x="407365" y="1919029"/>
                  <a:pt x="390289" y="1927939"/>
                </a:cubicBezTo>
                <a:cubicBezTo>
                  <a:pt x="364305" y="1941302"/>
                  <a:pt x="363563" y="1966543"/>
                  <a:pt x="388062" y="1982877"/>
                </a:cubicBezTo>
                <a:cubicBezTo>
                  <a:pt x="404395" y="1992528"/>
                  <a:pt x="421471" y="1996241"/>
                  <a:pt x="440773" y="1996983"/>
                </a:cubicBezTo>
                <a:lnTo>
                  <a:pt x="1098554" y="2018513"/>
                </a:lnTo>
                <a:cubicBezTo>
                  <a:pt x="1116372" y="2019255"/>
                  <a:pt x="1133448" y="2017029"/>
                  <a:pt x="1149038" y="2008119"/>
                </a:cubicBezTo>
                <a:cubicBezTo>
                  <a:pt x="1176507" y="1993271"/>
                  <a:pt x="1177992" y="1969513"/>
                  <a:pt x="1151266" y="1952438"/>
                </a:cubicBezTo>
                <a:cubicBezTo>
                  <a:pt x="1135674" y="1942787"/>
                  <a:pt x="1117115" y="1938332"/>
                  <a:pt x="1098554" y="1937590"/>
                </a:cubicBezTo>
                <a:close/>
                <a:moveTo>
                  <a:pt x="523923" y="192914"/>
                </a:moveTo>
                <a:cubicBezTo>
                  <a:pt x="480864" y="222610"/>
                  <a:pt x="443743" y="246368"/>
                  <a:pt x="408107" y="273095"/>
                </a:cubicBezTo>
                <a:cubicBezTo>
                  <a:pt x="311592" y="348079"/>
                  <a:pt x="229927" y="436426"/>
                  <a:pt x="183898" y="552985"/>
                </a:cubicBezTo>
                <a:cubicBezTo>
                  <a:pt x="149004" y="639105"/>
                  <a:pt x="140095" y="728938"/>
                  <a:pt x="150488" y="820997"/>
                </a:cubicBezTo>
                <a:cubicBezTo>
                  <a:pt x="163110" y="935329"/>
                  <a:pt x="194291" y="1044464"/>
                  <a:pt x="244033" y="1149145"/>
                </a:cubicBezTo>
                <a:cubicBezTo>
                  <a:pt x="244775" y="1149887"/>
                  <a:pt x="243290" y="1152114"/>
                  <a:pt x="242548" y="1156569"/>
                </a:cubicBezTo>
                <a:cubicBezTo>
                  <a:pt x="201715" y="1091237"/>
                  <a:pt x="174988" y="1022191"/>
                  <a:pt x="154200" y="950920"/>
                </a:cubicBezTo>
                <a:cubicBezTo>
                  <a:pt x="125989" y="852179"/>
                  <a:pt x="115595" y="751210"/>
                  <a:pt x="131186" y="648757"/>
                </a:cubicBezTo>
                <a:cubicBezTo>
                  <a:pt x="142322" y="573773"/>
                  <a:pt x="173503" y="506213"/>
                  <a:pt x="215821" y="443851"/>
                </a:cubicBezTo>
                <a:cubicBezTo>
                  <a:pt x="288578" y="336943"/>
                  <a:pt x="387319" y="260474"/>
                  <a:pt x="500165" y="201081"/>
                </a:cubicBezTo>
                <a:cubicBezTo>
                  <a:pt x="505363" y="198111"/>
                  <a:pt x="510560" y="197369"/>
                  <a:pt x="523923" y="192914"/>
                </a:cubicBezTo>
                <a:close/>
                <a:moveTo>
                  <a:pt x="800630" y="46764"/>
                </a:moveTo>
                <a:cubicBezTo>
                  <a:pt x="771780" y="44996"/>
                  <a:pt x="742769" y="45142"/>
                  <a:pt x="713588" y="47343"/>
                </a:cubicBezTo>
                <a:cubicBezTo>
                  <a:pt x="674681" y="50278"/>
                  <a:pt x="635472" y="56866"/>
                  <a:pt x="595938" y="67446"/>
                </a:cubicBezTo>
                <a:cubicBezTo>
                  <a:pt x="425183" y="112734"/>
                  <a:pt x="287836" y="210732"/>
                  <a:pt x="175732" y="344366"/>
                </a:cubicBezTo>
                <a:cubicBezTo>
                  <a:pt x="100748" y="434199"/>
                  <a:pt x="62142" y="540364"/>
                  <a:pt x="49521" y="655438"/>
                </a:cubicBezTo>
                <a:cubicBezTo>
                  <a:pt x="32446" y="815058"/>
                  <a:pt x="71793" y="965026"/>
                  <a:pt x="137126" y="1109796"/>
                </a:cubicBezTo>
                <a:cubicBezTo>
                  <a:pt x="182413" y="1210023"/>
                  <a:pt x="249230" y="1296886"/>
                  <a:pt x="310109" y="1387460"/>
                </a:cubicBezTo>
                <a:cubicBezTo>
                  <a:pt x="373956" y="1482489"/>
                  <a:pt x="427410" y="1581972"/>
                  <a:pt x="440773" y="1695562"/>
                </a:cubicBezTo>
                <a:cubicBezTo>
                  <a:pt x="445228" y="1727486"/>
                  <a:pt x="454138" y="1759410"/>
                  <a:pt x="460819" y="1792076"/>
                </a:cubicBezTo>
                <a:cubicBezTo>
                  <a:pt x="464531" y="1810636"/>
                  <a:pt x="462764" y="1817754"/>
                  <a:pt x="492743" y="1817318"/>
                </a:cubicBezTo>
                <a:cubicBezTo>
                  <a:pt x="593727" y="1815849"/>
                  <a:pt x="965662" y="1836373"/>
                  <a:pt x="1065146" y="1836621"/>
                </a:cubicBezTo>
                <a:cubicBezTo>
                  <a:pt x="1079251" y="1838106"/>
                  <a:pt x="1085190" y="1832167"/>
                  <a:pt x="1089645" y="1818803"/>
                </a:cubicBezTo>
                <a:cubicBezTo>
                  <a:pt x="1103008" y="1776485"/>
                  <a:pt x="1111175" y="1731941"/>
                  <a:pt x="1116372" y="1688138"/>
                </a:cubicBezTo>
                <a:cubicBezTo>
                  <a:pt x="1132705" y="1550791"/>
                  <a:pt x="1179477" y="1427550"/>
                  <a:pt x="1268567" y="1319900"/>
                </a:cubicBezTo>
                <a:cubicBezTo>
                  <a:pt x="1307915" y="1271643"/>
                  <a:pt x="1343551" y="1219674"/>
                  <a:pt x="1376960" y="1166220"/>
                </a:cubicBezTo>
                <a:cubicBezTo>
                  <a:pt x="1425217" y="1089752"/>
                  <a:pt x="1448232" y="1002889"/>
                  <a:pt x="1468276" y="916026"/>
                </a:cubicBezTo>
                <a:cubicBezTo>
                  <a:pt x="1493519" y="809861"/>
                  <a:pt x="1500201" y="703696"/>
                  <a:pt x="1468276" y="599015"/>
                </a:cubicBezTo>
                <a:cubicBezTo>
                  <a:pt x="1401459" y="377775"/>
                  <a:pt x="1275248" y="204792"/>
                  <a:pt x="1056236" y="110506"/>
                </a:cubicBezTo>
                <a:cubicBezTo>
                  <a:pt x="972297" y="74592"/>
                  <a:pt x="887183" y="52067"/>
                  <a:pt x="800630" y="46764"/>
                </a:cubicBezTo>
                <a:close/>
                <a:moveTo>
                  <a:pt x="794163" y="814"/>
                </a:moveTo>
                <a:cubicBezTo>
                  <a:pt x="875086" y="4712"/>
                  <a:pt x="955638" y="22530"/>
                  <a:pt x="1036191" y="52598"/>
                </a:cubicBezTo>
                <a:cubicBezTo>
                  <a:pt x="1275248" y="140945"/>
                  <a:pt x="1421504" y="317640"/>
                  <a:pt x="1503912" y="551500"/>
                </a:cubicBezTo>
                <a:cubicBezTo>
                  <a:pt x="1544745" y="668802"/>
                  <a:pt x="1545488" y="789816"/>
                  <a:pt x="1518761" y="910830"/>
                </a:cubicBezTo>
                <a:cubicBezTo>
                  <a:pt x="1492034" y="1032586"/>
                  <a:pt x="1457140" y="1149887"/>
                  <a:pt x="1377702" y="1250855"/>
                </a:cubicBezTo>
                <a:cubicBezTo>
                  <a:pt x="1337612" y="1300597"/>
                  <a:pt x="1301233" y="1354051"/>
                  <a:pt x="1264855" y="1406020"/>
                </a:cubicBezTo>
                <a:cubicBezTo>
                  <a:pt x="1203977" y="1492140"/>
                  <a:pt x="1177250" y="1590882"/>
                  <a:pt x="1163144" y="1694078"/>
                </a:cubicBezTo>
                <a:cubicBezTo>
                  <a:pt x="1154235" y="1756440"/>
                  <a:pt x="1146811" y="1819546"/>
                  <a:pt x="1115630" y="1876711"/>
                </a:cubicBezTo>
                <a:cubicBezTo>
                  <a:pt x="1125281" y="1884878"/>
                  <a:pt x="1138644" y="1884136"/>
                  <a:pt x="1149781" y="1887848"/>
                </a:cubicBezTo>
                <a:cubicBezTo>
                  <a:pt x="1203235" y="1904923"/>
                  <a:pt x="1235158" y="1945757"/>
                  <a:pt x="1229961" y="1991044"/>
                </a:cubicBezTo>
                <a:cubicBezTo>
                  <a:pt x="1224022" y="2034846"/>
                  <a:pt x="1177992" y="2073451"/>
                  <a:pt x="1126023" y="2077164"/>
                </a:cubicBezTo>
                <a:cubicBezTo>
                  <a:pt x="1117857" y="2077906"/>
                  <a:pt x="1108948" y="2077906"/>
                  <a:pt x="1100038" y="2077906"/>
                </a:cubicBezTo>
                <a:cubicBezTo>
                  <a:pt x="1038418" y="2074936"/>
                  <a:pt x="496455" y="2056376"/>
                  <a:pt x="423698" y="2054891"/>
                </a:cubicBezTo>
                <a:cubicBezTo>
                  <a:pt x="403653" y="2055633"/>
                  <a:pt x="385093" y="2048210"/>
                  <a:pt x="368017" y="2039300"/>
                </a:cubicBezTo>
                <a:cubicBezTo>
                  <a:pt x="333866" y="2020740"/>
                  <a:pt x="309366" y="1994013"/>
                  <a:pt x="311594" y="1951695"/>
                </a:cubicBezTo>
                <a:cubicBezTo>
                  <a:pt x="314564" y="1907151"/>
                  <a:pt x="344260" y="1882651"/>
                  <a:pt x="382123" y="1867803"/>
                </a:cubicBezTo>
                <a:cubicBezTo>
                  <a:pt x="397714" y="1861121"/>
                  <a:pt x="415532" y="1858893"/>
                  <a:pt x="434092" y="1854439"/>
                </a:cubicBezTo>
                <a:cubicBezTo>
                  <a:pt x="408107" y="1790591"/>
                  <a:pt x="400684" y="1722289"/>
                  <a:pt x="387320" y="1655472"/>
                </a:cubicBezTo>
                <a:cubicBezTo>
                  <a:pt x="372471" y="1584200"/>
                  <a:pt x="337578" y="1521837"/>
                  <a:pt x="301199" y="1459474"/>
                </a:cubicBezTo>
                <a:cubicBezTo>
                  <a:pt x="251458" y="1374096"/>
                  <a:pt x="185383" y="1299855"/>
                  <a:pt x="137869" y="1212992"/>
                </a:cubicBezTo>
                <a:cubicBezTo>
                  <a:pt x="44324" y="1041494"/>
                  <a:pt x="-13585" y="861830"/>
                  <a:pt x="2748" y="664348"/>
                </a:cubicBezTo>
                <a:cubicBezTo>
                  <a:pt x="13885" y="531456"/>
                  <a:pt x="57687" y="409699"/>
                  <a:pt x="145292" y="308730"/>
                </a:cubicBezTo>
                <a:cubicBezTo>
                  <a:pt x="254428" y="180293"/>
                  <a:pt x="387320" y="83779"/>
                  <a:pt x="549909" y="32552"/>
                </a:cubicBezTo>
                <a:cubicBezTo>
                  <a:pt x="631946" y="6939"/>
                  <a:pt x="713240" y="-3084"/>
                  <a:pt x="794163" y="814"/>
                </a:cubicBezTo>
                <a:close/>
              </a:path>
            </a:pathLst>
          </a:custGeom>
          <a:solidFill>
            <a:schemeClr val="bg1"/>
          </a:solidFill>
          <a:ln w="8005" cap="flat">
            <a:noFill/>
            <a:prstDash val="solid"/>
            <a:miter/>
          </a:ln>
        </p:spPr>
        <p:txBody>
          <a:bodyPr wrap="square" rtlCol="0" anchor="ctr">
            <a:noAutofit/>
          </a:bodyPr>
          <a:lstStyle/>
          <a:p>
            <a:endParaRPr lang="en-US">
              <a:solidFill>
                <a:prstClr val="black"/>
              </a:solidFill>
            </a:endParaRPr>
          </a:p>
        </p:txBody>
      </p:sp>
      <p:grpSp>
        <p:nvGrpSpPr>
          <p:cNvPr id="4" name="Group 3">
            <a:extLst>
              <a:ext uri="{FF2B5EF4-FFF2-40B4-BE49-F238E27FC236}">
                <a16:creationId xmlns:a16="http://schemas.microsoft.com/office/drawing/2014/main" id="{D0E78872-7290-4B75-9C45-9A78F9CF4BF9}"/>
              </a:ext>
            </a:extLst>
          </p:cNvPr>
          <p:cNvGrpSpPr/>
          <p:nvPr userDrawn="1"/>
        </p:nvGrpSpPr>
        <p:grpSpPr>
          <a:xfrm>
            <a:off x="140307" y="887905"/>
            <a:ext cx="3099195" cy="1223598"/>
            <a:chOff x="1525348" y="1579815"/>
            <a:chExt cx="6070988" cy="2761700"/>
          </a:xfrm>
        </p:grpSpPr>
        <p:sp>
          <p:nvSpPr>
            <p:cNvPr id="5" name="Rectangle 5">
              <a:extLst>
                <a:ext uri="{FF2B5EF4-FFF2-40B4-BE49-F238E27FC236}">
                  <a16:creationId xmlns:a16="http://schemas.microsoft.com/office/drawing/2014/main" id="{69F1CB56-9B6F-4200-B4C4-12F479AAE240}"/>
                </a:ext>
              </a:extLst>
            </p:cNvPr>
            <p:cNvSpPr/>
            <p:nvPr/>
          </p:nvSpPr>
          <p:spPr>
            <a:xfrm>
              <a:off x="3268739" y="2309740"/>
              <a:ext cx="2598977" cy="2031775"/>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6" name="Rectangle 5">
              <a:extLst>
                <a:ext uri="{FF2B5EF4-FFF2-40B4-BE49-F238E27FC236}">
                  <a16:creationId xmlns:a16="http://schemas.microsoft.com/office/drawing/2014/main" id="{15EFE793-D4E3-4B35-AC90-6F19E6D778FE}"/>
                </a:ext>
              </a:extLst>
            </p:cNvPr>
            <p:cNvSpPr/>
            <p:nvPr/>
          </p:nvSpPr>
          <p:spPr>
            <a:xfrm>
              <a:off x="3268739" y="2704966"/>
              <a:ext cx="2598977"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7" name="Freeform 22">
              <a:extLst>
                <a:ext uri="{FF2B5EF4-FFF2-40B4-BE49-F238E27FC236}">
                  <a16:creationId xmlns:a16="http://schemas.microsoft.com/office/drawing/2014/main" id="{C7450A4C-8DB2-47C2-B495-867D6429506E}"/>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cxnSp>
          <p:nvCxnSpPr>
            <p:cNvPr id="8" name="Straight Connector 7">
              <a:extLst>
                <a:ext uri="{FF2B5EF4-FFF2-40B4-BE49-F238E27FC236}">
                  <a16:creationId xmlns:a16="http://schemas.microsoft.com/office/drawing/2014/main" id="{5EF6CC2D-FB0F-44F8-B990-27B2CFE2C01F}"/>
                </a:ext>
              </a:extLst>
            </p:cNvPr>
            <p:cNvCxnSpPr/>
            <p:nvPr/>
          </p:nvCxnSpPr>
          <p:spPr>
            <a:xfrm>
              <a:off x="4662703" y="2187506"/>
              <a:ext cx="1586226" cy="61473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C24BE4-A2B7-404C-B036-3F17EA4C9D48}"/>
                </a:ext>
              </a:extLst>
            </p:cNvPr>
            <p:cNvCxnSpPr/>
            <p:nvPr/>
          </p:nvCxnSpPr>
          <p:spPr>
            <a:xfrm>
              <a:off x="6248932" y="2802241"/>
              <a:ext cx="0" cy="1010602"/>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id="{509EB30B-2D9A-47A8-9A98-A075744930CE}"/>
                </a:ext>
              </a:extLst>
            </p:cNvPr>
            <p:cNvSpPr/>
            <p:nvPr/>
          </p:nvSpPr>
          <p:spPr>
            <a:xfrm>
              <a:off x="6018666" y="3406130"/>
              <a:ext cx="460523" cy="9209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1" name="Oval 10">
              <a:extLst>
                <a:ext uri="{FF2B5EF4-FFF2-40B4-BE49-F238E27FC236}">
                  <a16:creationId xmlns:a16="http://schemas.microsoft.com/office/drawing/2014/main" id="{36454B58-3925-42E3-B04C-D46DD8E3DE76}"/>
                </a:ext>
              </a:extLst>
            </p:cNvPr>
            <p:cNvSpPr/>
            <p:nvPr/>
          </p:nvSpPr>
          <p:spPr>
            <a:xfrm>
              <a:off x="6122007" y="3356991"/>
              <a:ext cx="236068" cy="271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sp>
        <p:nvSpPr>
          <p:cNvPr id="12" name="Freeform: Shape 11">
            <a:extLst>
              <a:ext uri="{FF2B5EF4-FFF2-40B4-BE49-F238E27FC236}">
                <a16:creationId xmlns:a16="http://schemas.microsoft.com/office/drawing/2014/main" id="{BAAEF941-28C7-48B5-B92A-0EE717D0AAB1}"/>
              </a:ext>
            </a:extLst>
          </p:cNvPr>
          <p:cNvSpPr/>
          <p:nvPr userDrawn="1"/>
        </p:nvSpPr>
        <p:spPr>
          <a:xfrm rot="628173">
            <a:off x="1225161" y="2161182"/>
            <a:ext cx="937061" cy="1282256"/>
          </a:xfrm>
          <a:custGeom>
            <a:avLst/>
            <a:gdLst>
              <a:gd name="connsiteX0" fmla="*/ 72231 w 937061"/>
              <a:gd name="connsiteY0" fmla="*/ 508194 h 1282256"/>
              <a:gd name="connsiteX1" fmla="*/ 139689 w 937061"/>
              <a:gd name="connsiteY1" fmla="*/ 559080 h 1282256"/>
              <a:gd name="connsiteX2" fmla="*/ 137581 w 937061"/>
              <a:gd name="connsiteY2" fmla="*/ 579636 h 1282256"/>
              <a:gd name="connsiteX3" fmla="*/ 173595 w 937061"/>
              <a:gd name="connsiteY3" fmla="*/ 561778 h 1282256"/>
              <a:gd name="connsiteX4" fmla="*/ 235622 w 937061"/>
              <a:gd name="connsiteY4" fmla="*/ 562333 h 1282256"/>
              <a:gd name="connsiteX5" fmla="*/ 265212 w 937061"/>
              <a:gd name="connsiteY5" fmla="*/ 596791 h 1282256"/>
              <a:gd name="connsiteX6" fmla="*/ 264188 w 937061"/>
              <a:gd name="connsiteY6" fmla="*/ 602277 h 1282256"/>
              <a:gd name="connsiteX7" fmla="*/ 251467 w 937061"/>
              <a:gd name="connsiteY7" fmla="*/ 657997 h 1282256"/>
              <a:gd name="connsiteX8" fmla="*/ 248802 w 937061"/>
              <a:gd name="connsiteY8" fmla="*/ 665620 h 1282256"/>
              <a:gd name="connsiteX9" fmla="*/ 226702 w 937061"/>
              <a:gd name="connsiteY9" fmla="*/ 731221 h 1282256"/>
              <a:gd name="connsiteX10" fmla="*/ 292287 w 937061"/>
              <a:gd name="connsiteY10" fmla="*/ 797322 h 1282256"/>
              <a:gd name="connsiteX11" fmla="*/ 318540 w 937061"/>
              <a:gd name="connsiteY11" fmla="*/ 799397 h 1282256"/>
              <a:gd name="connsiteX12" fmla="*/ 386587 w 937061"/>
              <a:gd name="connsiteY12" fmla="*/ 855674 h 1282256"/>
              <a:gd name="connsiteX13" fmla="*/ 391213 w 937061"/>
              <a:gd name="connsiteY13" fmla="*/ 832209 h 1282256"/>
              <a:gd name="connsiteX14" fmla="*/ 339010 w 937061"/>
              <a:gd name="connsiteY14" fmla="*/ 777893 h 1282256"/>
              <a:gd name="connsiteX15" fmla="*/ 374294 w 937061"/>
              <a:gd name="connsiteY15" fmla="*/ 724114 h 1282256"/>
              <a:gd name="connsiteX16" fmla="*/ 365526 w 937061"/>
              <a:gd name="connsiteY16" fmla="*/ 703124 h 1282256"/>
              <a:gd name="connsiteX17" fmla="*/ 314275 w 937061"/>
              <a:gd name="connsiteY17" fmla="*/ 774111 h 1282256"/>
              <a:gd name="connsiteX18" fmla="*/ 255752 w 937061"/>
              <a:gd name="connsiteY18" fmla="*/ 746224 h 1282256"/>
              <a:gd name="connsiteX19" fmla="*/ 257804 w 937061"/>
              <a:gd name="connsiteY19" fmla="*/ 700011 h 1282256"/>
              <a:gd name="connsiteX20" fmla="*/ 281358 w 937061"/>
              <a:gd name="connsiteY20" fmla="*/ 666529 h 1282256"/>
              <a:gd name="connsiteX21" fmla="*/ 276069 w 937061"/>
              <a:gd name="connsiteY21" fmla="*/ 646729 h 1282256"/>
              <a:gd name="connsiteX22" fmla="*/ 315725 w 937061"/>
              <a:gd name="connsiteY22" fmla="*/ 605586 h 1282256"/>
              <a:gd name="connsiteX23" fmla="*/ 348811 w 937061"/>
              <a:gd name="connsiteY23" fmla="*/ 615972 h 1282256"/>
              <a:gd name="connsiteX24" fmla="*/ 355707 w 937061"/>
              <a:gd name="connsiteY24" fmla="*/ 609198 h 1282256"/>
              <a:gd name="connsiteX25" fmla="*/ 423989 w 937061"/>
              <a:gd name="connsiteY25" fmla="*/ 603914 h 1282256"/>
              <a:gd name="connsiteX26" fmla="*/ 462978 w 937061"/>
              <a:gd name="connsiteY26" fmla="*/ 667189 h 1282256"/>
              <a:gd name="connsiteX27" fmla="*/ 447498 w 937061"/>
              <a:gd name="connsiteY27" fmla="*/ 742160 h 1282256"/>
              <a:gd name="connsiteX28" fmla="*/ 444272 w 937061"/>
              <a:gd name="connsiteY28" fmla="*/ 747849 h 1282256"/>
              <a:gd name="connsiteX29" fmla="*/ 468977 w 937061"/>
              <a:gd name="connsiteY29" fmla="*/ 772413 h 1282256"/>
              <a:gd name="connsiteX30" fmla="*/ 495847 w 937061"/>
              <a:gd name="connsiteY30" fmla="*/ 863799 h 1282256"/>
              <a:gd name="connsiteX31" fmla="*/ 444271 w 937061"/>
              <a:gd name="connsiteY31" fmla="*/ 922014 h 1282256"/>
              <a:gd name="connsiteX32" fmla="*/ 431747 w 937061"/>
              <a:gd name="connsiteY32" fmla="*/ 921551 h 1282256"/>
              <a:gd name="connsiteX33" fmla="*/ 442410 w 937061"/>
              <a:gd name="connsiteY33" fmla="*/ 937592 h 1282256"/>
              <a:gd name="connsiteX34" fmla="*/ 543619 w 937061"/>
              <a:gd name="connsiteY34" fmla="*/ 1186492 h 1282256"/>
              <a:gd name="connsiteX35" fmla="*/ 566594 w 937061"/>
              <a:gd name="connsiteY35" fmla="*/ 1273228 h 1282256"/>
              <a:gd name="connsiteX36" fmla="*/ 531195 w 937061"/>
              <a:gd name="connsiteY36" fmla="*/ 1282256 h 1282256"/>
              <a:gd name="connsiteX37" fmla="*/ 510987 w 937061"/>
              <a:gd name="connsiteY37" fmla="*/ 1183176 h 1282256"/>
              <a:gd name="connsiteX38" fmla="*/ 419465 w 937061"/>
              <a:gd name="connsiteY38" fmla="*/ 965735 h 1282256"/>
              <a:gd name="connsiteX39" fmla="*/ 380666 w 937061"/>
              <a:gd name="connsiteY39" fmla="*/ 911088 h 1282256"/>
              <a:gd name="connsiteX40" fmla="*/ 370913 w 937061"/>
              <a:gd name="connsiteY40" fmla="*/ 906441 h 1282256"/>
              <a:gd name="connsiteX41" fmla="*/ 360466 w 937061"/>
              <a:gd name="connsiteY41" fmla="*/ 906130 h 1282256"/>
              <a:gd name="connsiteX42" fmla="*/ 314518 w 937061"/>
              <a:gd name="connsiteY42" fmla="*/ 920936 h 1282256"/>
              <a:gd name="connsiteX43" fmla="*/ 256927 w 937061"/>
              <a:gd name="connsiteY43" fmla="*/ 880449 h 1282256"/>
              <a:gd name="connsiteX44" fmla="*/ 248732 w 937061"/>
              <a:gd name="connsiteY44" fmla="*/ 847130 h 1282256"/>
              <a:gd name="connsiteX45" fmla="*/ 247889 w 937061"/>
              <a:gd name="connsiteY45" fmla="*/ 840361 h 1282256"/>
              <a:gd name="connsiteX46" fmla="*/ 220304 w 937061"/>
              <a:gd name="connsiteY46" fmla="*/ 848717 h 1282256"/>
              <a:gd name="connsiteX47" fmla="*/ 136302 w 937061"/>
              <a:gd name="connsiteY47" fmla="*/ 795389 h 1282256"/>
              <a:gd name="connsiteX48" fmla="*/ 132240 w 937061"/>
              <a:gd name="connsiteY48" fmla="*/ 772306 h 1282256"/>
              <a:gd name="connsiteX49" fmla="*/ 132030 w 937061"/>
              <a:gd name="connsiteY49" fmla="*/ 749123 h 1282256"/>
              <a:gd name="connsiteX50" fmla="*/ 118944 w 937061"/>
              <a:gd name="connsiteY50" fmla="*/ 746653 h 1282256"/>
              <a:gd name="connsiteX51" fmla="*/ 28110 w 937061"/>
              <a:gd name="connsiteY51" fmla="*/ 666272 h 1282256"/>
              <a:gd name="connsiteX52" fmla="*/ 18430 w 937061"/>
              <a:gd name="connsiteY52" fmla="*/ 570895 h 1282256"/>
              <a:gd name="connsiteX53" fmla="*/ 72231 w 937061"/>
              <a:gd name="connsiteY53" fmla="*/ 508194 h 1282256"/>
              <a:gd name="connsiteX54" fmla="*/ 828778 w 937061"/>
              <a:gd name="connsiteY54" fmla="*/ 368188 h 1282256"/>
              <a:gd name="connsiteX55" fmla="*/ 903402 w 937061"/>
              <a:gd name="connsiteY55" fmla="*/ 393916 h 1282256"/>
              <a:gd name="connsiteX56" fmla="*/ 921670 w 937061"/>
              <a:gd name="connsiteY56" fmla="*/ 560021 h 1282256"/>
              <a:gd name="connsiteX57" fmla="*/ 873673 w 937061"/>
              <a:gd name="connsiteY57" fmla="*/ 610037 h 1282256"/>
              <a:gd name="connsiteX58" fmla="*/ 870382 w 937061"/>
              <a:gd name="connsiteY58" fmla="*/ 612071 h 1282256"/>
              <a:gd name="connsiteX59" fmla="*/ 881183 w 937061"/>
              <a:gd name="connsiteY59" fmla="*/ 655093 h 1282256"/>
              <a:gd name="connsiteX60" fmla="*/ 811085 w 937061"/>
              <a:gd name="connsiteY60" fmla="*/ 738732 h 1282256"/>
              <a:gd name="connsiteX61" fmla="*/ 793636 w 937061"/>
              <a:gd name="connsiteY61" fmla="*/ 739105 h 1282256"/>
              <a:gd name="connsiteX62" fmla="*/ 799023 w 937061"/>
              <a:gd name="connsiteY62" fmla="*/ 768256 h 1282256"/>
              <a:gd name="connsiteX63" fmla="*/ 794668 w 937061"/>
              <a:gd name="connsiteY63" fmla="*/ 805320 h 1282256"/>
              <a:gd name="connsiteX64" fmla="*/ 736637 w 937061"/>
              <a:gd name="connsiteY64" fmla="*/ 842933 h 1282256"/>
              <a:gd name="connsiteX65" fmla="*/ 711441 w 937061"/>
              <a:gd name="connsiteY65" fmla="*/ 841070 h 1282256"/>
              <a:gd name="connsiteX66" fmla="*/ 702708 w 937061"/>
              <a:gd name="connsiteY66" fmla="*/ 844516 h 1282256"/>
              <a:gd name="connsiteX67" fmla="*/ 683025 w 937061"/>
              <a:gd name="connsiteY67" fmla="*/ 866563 h 1282256"/>
              <a:gd name="connsiteX68" fmla="*/ 657843 w 937061"/>
              <a:gd name="connsiteY68" fmla="*/ 881435 h 1282256"/>
              <a:gd name="connsiteX69" fmla="*/ 694319 w 937061"/>
              <a:gd name="connsiteY69" fmla="*/ 1016214 h 1282256"/>
              <a:gd name="connsiteX70" fmla="*/ 713201 w 937061"/>
              <a:gd name="connsiteY70" fmla="*/ 1156998 h 1282256"/>
              <a:gd name="connsiteX71" fmla="*/ 720960 w 937061"/>
              <a:gd name="connsiteY71" fmla="*/ 1258622 h 1282256"/>
              <a:gd name="connsiteX72" fmla="*/ 679557 w 937061"/>
              <a:gd name="connsiteY72" fmla="*/ 1261399 h 1282256"/>
              <a:gd name="connsiteX73" fmla="*/ 677437 w 937061"/>
              <a:gd name="connsiteY73" fmla="*/ 1146560 h 1282256"/>
              <a:gd name="connsiteX74" fmla="*/ 658812 w 937061"/>
              <a:gd name="connsiteY74" fmla="*/ 1013559 h 1282256"/>
              <a:gd name="connsiteX75" fmla="*/ 620096 w 937061"/>
              <a:gd name="connsiteY75" fmla="*/ 884815 h 1282256"/>
              <a:gd name="connsiteX76" fmla="*/ 617487 w 937061"/>
              <a:gd name="connsiteY76" fmla="*/ 885041 h 1282256"/>
              <a:gd name="connsiteX77" fmla="*/ 582656 w 937061"/>
              <a:gd name="connsiteY77" fmla="*/ 865072 h 1282256"/>
              <a:gd name="connsiteX78" fmla="*/ 558217 w 937061"/>
              <a:gd name="connsiteY78" fmla="*/ 771403 h 1282256"/>
              <a:gd name="connsiteX79" fmla="*/ 575867 w 937061"/>
              <a:gd name="connsiteY79" fmla="*/ 722513 h 1282256"/>
              <a:gd name="connsiteX80" fmla="*/ 560670 w 937061"/>
              <a:gd name="connsiteY80" fmla="*/ 708618 h 1282256"/>
              <a:gd name="connsiteX81" fmla="*/ 534291 w 937061"/>
              <a:gd name="connsiteY81" fmla="*/ 600031 h 1282256"/>
              <a:gd name="connsiteX82" fmla="*/ 572231 w 937061"/>
              <a:gd name="connsiteY82" fmla="*/ 560631 h 1282256"/>
              <a:gd name="connsiteX83" fmla="*/ 603475 w 937061"/>
              <a:gd name="connsiteY83" fmla="*/ 559950 h 1282256"/>
              <a:gd name="connsiteX84" fmla="*/ 618559 w 937061"/>
              <a:gd name="connsiteY84" fmla="*/ 565514 h 1282256"/>
              <a:gd name="connsiteX85" fmla="*/ 649454 w 937061"/>
              <a:gd name="connsiteY85" fmla="*/ 543101 h 1282256"/>
              <a:gd name="connsiteX86" fmla="*/ 697970 w 937061"/>
              <a:gd name="connsiteY86" fmla="*/ 567543 h 1282256"/>
              <a:gd name="connsiteX87" fmla="*/ 700456 w 937061"/>
              <a:gd name="connsiteY87" fmla="*/ 590917 h 1282256"/>
              <a:gd name="connsiteX88" fmla="*/ 720550 w 937061"/>
              <a:gd name="connsiteY88" fmla="*/ 600445 h 1282256"/>
              <a:gd name="connsiteX89" fmla="*/ 751604 w 937061"/>
              <a:gd name="connsiteY89" fmla="*/ 639520 h 1282256"/>
              <a:gd name="connsiteX90" fmla="*/ 738347 w 937061"/>
              <a:gd name="connsiteY90" fmla="*/ 683525 h 1282256"/>
              <a:gd name="connsiteX91" fmla="*/ 707956 w 937061"/>
              <a:gd name="connsiteY91" fmla="*/ 700956 h 1282256"/>
              <a:gd name="connsiteX92" fmla="*/ 634896 w 937061"/>
              <a:gd name="connsiteY92" fmla="*/ 651717 h 1282256"/>
              <a:gd name="connsiteX93" fmla="*/ 633997 w 937061"/>
              <a:gd name="connsiteY93" fmla="*/ 675512 h 1282256"/>
              <a:gd name="connsiteX94" fmla="*/ 687058 w 937061"/>
              <a:gd name="connsiteY94" fmla="*/ 716835 h 1282256"/>
              <a:gd name="connsiteX95" fmla="*/ 656986 w 937061"/>
              <a:gd name="connsiteY95" fmla="*/ 782282 h 1282256"/>
              <a:gd name="connsiteX96" fmla="*/ 669532 w 937061"/>
              <a:gd name="connsiteY96" fmla="*/ 802778 h 1282256"/>
              <a:gd name="connsiteX97" fmla="*/ 712109 w 937061"/>
              <a:gd name="connsiteY97" fmla="*/ 736651 h 1282256"/>
              <a:gd name="connsiteX98" fmla="*/ 723692 w 937061"/>
              <a:gd name="connsiteY98" fmla="*/ 721066 h 1282256"/>
              <a:gd name="connsiteX99" fmla="*/ 776459 w 937061"/>
              <a:gd name="connsiteY99" fmla="*/ 653872 h 1282256"/>
              <a:gd name="connsiteX100" fmla="*/ 733368 w 937061"/>
              <a:gd name="connsiteY100" fmla="*/ 578317 h 1282256"/>
              <a:gd name="connsiteX101" fmla="*/ 723890 w 937061"/>
              <a:gd name="connsiteY101" fmla="*/ 565605 h 1282256"/>
              <a:gd name="connsiteX102" fmla="*/ 694098 w 937061"/>
              <a:gd name="connsiteY102" fmla="*/ 523444 h 1282256"/>
              <a:gd name="connsiteX103" fmla="*/ 690243 w 937061"/>
              <a:gd name="connsiteY103" fmla="*/ 515805 h 1282256"/>
              <a:gd name="connsiteX104" fmla="*/ 698774 w 937061"/>
              <a:gd name="connsiteY104" fmla="*/ 485914 h 1282256"/>
              <a:gd name="connsiteX105" fmla="*/ 755797 w 937061"/>
              <a:gd name="connsiteY105" fmla="*/ 452765 h 1282256"/>
              <a:gd name="connsiteX106" fmla="*/ 802978 w 937061"/>
              <a:gd name="connsiteY106" fmla="*/ 455658 h 1282256"/>
              <a:gd name="connsiteX107" fmla="*/ 792796 w 937061"/>
              <a:gd name="connsiteY107" fmla="*/ 434725 h 1282256"/>
              <a:gd name="connsiteX108" fmla="*/ 828778 w 937061"/>
              <a:gd name="connsiteY108" fmla="*/ 368188 h 1282256"/>
              <a:gd name="connsiteX109" fmla="*/ 80732 w 937061"/>
              <a:gd name="connsiteY109" fmla="*/ 236718 h 1282256"/>
              <a:gd name="connsiteX110" fmla="*/ 85733 w 937061"/>
              <a:gd name="connsiteY110" fmla="*/ 243941 h 1282256"/>
              <a:gd name="connsiteX111" fmla="*/ 165483 w 937061"/>
              <a:gd name="connsiteY111" fmla="*/ 295204 h 1282256"/>
              <a:gd name="connsiteX112" fmla="*/ 199590 w 937061"/>
              <a:gd name="connsiteY112" fmla="*/ 324345 h 1282256"/>
              <a:gd name="connsiteX113" fmla="*/ 183395 w 937061"/>
              <a:gd name="connsiteY113" fmla="*/ 381115 h 1282256"/>
              <a:gd name="connsiteX114" fmla="*/ 167577 w 937061"/>
              <a:gd name="connsiteY114" fmla="*/ 388113 h 1282256"/>
              <a:gd name="connsiteX115" fmla="*/ 179565 w 937061"/>
              <a:gd name="connsiteY115" fmla="*/ 401175 h 1282256"/>
              <a:gd name="connsiteX116" fmla="*/ 179992 w 937061"/>
              <a:gd name="connsiteY116" fmla="*/ 449781 h 1282256"/>
              <a:gd name="connsiteX117" fmla="*/ 108044 w 937061"/>
              <a:gd name="connsiteY117" fmla="*/ 482632 h 1282256"/>
              <a:gd name="connsiteX118" fmla="*/ 27201 w 937061"/>
              <a:gd name="connsiteY118" fmla="*/ 505923 h 1282256"/>
              <a:gd name="connsiteX119" fmla="*/ 570 w 937061"/>
              <a:gd name="connsiteY119" fmla="*/ 441177 h 1282256"/>
              <a:gd name="connsiteX120" fmla="*/ 70413 w 937061"/>
              <a:gd name="connsiteY120" fmla="*/ 361661 h 1282256"/>
              <a:gd name="connsiteX121" fmla="*/ 65724 w 937061"/>
              <a:gd name="connsiteY121" fmla="*/ 357231 h 1282256"/>
              <a:gd name="connsiteX122" fmla="*/ 36050 w 937061"/>
              <a:gd name="connsiteY122" fmla="*/ 293659 h 1282256"/>
              <a:gd name="connsiteX123" fmla="*/ 80732 w 937061"/>
              <a:gd name="connsiteY123" fmla="*/ 236718 h 1282256"/>
              <a:gd name="connsiteX124" fmla="*/ 734063 w 937061"/>
              <a:gd name="connsiteY124" fmla="*/ 115786 h 1282256"/>
              <a:gd name="connsiteX125" fmla="*/ 800039 w 937061"/>
              <a:gd name="connsiteY125" fmla="*/ 168575 h 1282256"/>
              <a:gd name="connsiteX126" fmla="*/ 790133 w 937061"/>
              <a:gd name="connsiteY126" fmla="*/ 225202 h 1282256"/>
              <a:gd name="connsiteX127" fmla="*/ 788636 w 937061"/>
              <a:gd name="connsiteY127" fmla="*/ 228126 h 1282256"/>
              <a:gd name="connsiteX128" fmla="*/ 788782 w 937061"/>
              <a:gd name="connsiteY128" fmla="*/ 228914 h 1282256"/>
              <a:gd name="connsiteX129" fmla="*/ 879477 w 937061"/>
              <a:gd name="connsiteY129" fmla="*/ 273265 h 1282256"/>
              <a:gd name="connsiteX130" fmla="*/ 880462 w 937061"/>
              <a:gd name="connsiteY130" fmla="*/ 348046 h 1282256"/>
              <a:gd name="connsiteX131" fmla="*/ 875371 w 937061"/>
              <a:gd name="connsiteY131" fmla="*/ 346949 h 1282256"/>
              <a:gd name="connsiteX132" fmla="*/ 802289 w 937061"/>
              <a:gd name="connsiteY132" fmla="*/ 352714 h 1282256"/>
              <a:gd name="connsiteX133" fmla="*/ 731227 w 937061"/>
              <a:gd name="connsiteY133" fmla="*/ 357290 h 1282256"/>
              <a:gd name="connsiteX134" fmla="*/ 699035 w 937061"/>
              <a:gd name="connsiteY134" fmla="*/ 320868 h 1282256"/>
              <a:gd name="connsiteX135" fmla="*/ 705546 w 937061"/>
              <a:gd name="connsiteY135" fmla="*/ 292165 h 1282256"/>
              <a:gd name="connsiteX136" fmla="*/ 707611 w 937061"/>
              <a:gd name="connsiteY136" fmla="*/ 287913 h 1282256"/>
              <a:gd name="connsiteX137" fmla="*/ 691898 w 937061"/>
              <a:gd name="connsiteY137" fmla="*/ 287761 h 1282256"/>
              <a:gd name="connsiteX138" fmla="*/ 656836 w 937061"/>
              <a:gd name="connsiteY138" fmla="*/ 256759 h 1282256"/>
              <a:gd name="connsiteX139" fmla="*/ 657076 w 937061"/>
              <a:gd name="connsiteY139" fmla="*/ 221678 h 1282256"/>
              <a:gd name="connsiteX140" fmla="*/ 672162 w 937061"/>
              <a:gd name="connsiteY140" fmla="*/ 203002 h 1282256"/>
              <a:gd name="connsiteX141" fmla="*/ 732996 w 937061"/>
              <a:gd name="connsiteY141" fmla="*/ 118834 h 1282256"/>
              <a:gd name="connsiteX142" fmla="*/ 734063 w 937061"/>
              <a:gd name="connsiteY142" fmla="*/ 115786 h 1282256"/>
              <a:gd name="connsiteX143" fmla="*/ 234805 w 937061"/>
              <a:gd name="connsiteY143" fmla="*/ 54681 h 1282256"/>
              <a:gd name="connsiteX144" fmla="*/ 265378 w 937061"/>
              <a:gd name="connsiteY144" fmla="*/ 49820 h 1282256"/>
              <a:gd name="connsiteX145" fmla="*/ 314937 w 937061"/>
              <a:gd name="connsiteY145" fmla="*/ 75496 h 1282256"/>
              <a:gd name="connsiteX146" fmla="*/ 345601 w 937061"/>
              <a:gd name="connsiteY146" fmla="*/ 197347 h 1282256"/>
              <a:gd name="connsiteX147" fmla="*/ 334083 w 937061"/>
              <a:gd name="connsiteY147" fmla="*/ 235327 h 1282256"/>
              <a:gd name="connsiteX148" fmla="*/ 353353 w 937061"/>
              <a:gd name="connsiteY148" fmla="*/ 413468 h 1282256"/>
              <a:gd name="connsiteX149" fmla="*/ 418223 w 937061"/>
              <a:gd name="connsiteY149" fmla="*/ 498850 h 1282256"/>
              <a:gd name="connsiteX150" fmla="*/ 414075 w 937061"/>
              <a:gd name="connsiteY150" fmla="*/ 570097 h 1282256"/>
              <a:gd name="connsiteX151" fmla="*/ 374791 w 937061"/>
              <a:gd name="connsiteY151" fmla="*/ 572468 h 1282256"/>
              <a:gd name="connsiteX152" fmla="*/ 347212 w 937061"/>
              <a:gd name="connsiteY152" fmla="*/ 583064 h 1282256"/>
              <a:gd name="connsiteX153" fmla="*/ 340945 w 937061"/>
              <a:gd name="connsiteY153" fmla="*/ 584425 h 1282256"/>
              <a:gd name="connsiteX154" fmla="*/ 286621 w 937061"/>
              <a:gd name="connsiteY154" fmla="*/ 583668 h 1282256"/>
              <a:gd name="connsiteX155" fmla="*/ 233948 w 937061"/>
              <a:gd name="connsiteY155" fmla="*/ 534531 h 1282256"/>
              <a:gd name="connsiteX156" fmla="*/ 162779 w 937061"/>
              <a:gd name="connsiteY156" fmla="*/ 538517 h 1282256"/>
              <a:gd name="connsiteX157" fmla="*/ 146371 w 937061"/>
              <a:gd name="connsiteY157" fmla="*/ 502641 h 1282256"/>
              <a:gd name="connsiteX158" fmla="*/ 196829 w 937061"/>
              <a:gd name="connsiteY158" fmla="*/ 467040 h 1282256"/>
              <a:gd name="connsiteX159" fmla="*/ 291634 w 937061"/>
              <a:gd name="connsiteY159" fmla="*/ 464187 h 1282256"/>
              <a:gd name="connsiteX160" fmla="*/ 339848 w 937061"/>
              <a:gd name="connsiteY160" fmla="*/ 495814 h 1282256"/>
              <a:gd name="connsiteX161" fmla="*/ 344709 w 937061"/>
              <a:gd name="connsiteY161" fmla="*/ 472509 h 1282256"/>
              <a:gd name="connsiteX162" fmla="*/ 302160 w 937061"/>
              <a:gd name="connsiteY162" fmla="*/ 429650 h 1282256"/>
              <a:gd name="connsiteX163" fmla="*/ 317151 w 937061"/>
              <a:gd name="connsiteY163" fmla="*/ 371880 h 1282256"/>
              <a:gd name="connsiteX164" fmla="*/ 300153 w 937061"/>
              <a:gd name="connsiteY164" fmla="*/ 354855 h 1282256"/>
              <a:gd name="connsiteX165" fmla="*/ 275979 w 937061"/>
              <a:gd name="connsiteY165" fmla="*/ 409229 h 1282256"/>
              <a:gd name="connsiteX166" fmla="*/ 278835 w 937061"/>
              <a:gd name="connsiteY166" fmla="*/ 436812 h 1282256"/>
              <a:gd name="connsiteX167" fmla="*/ 277330 w 937061"/>
              <a:gd name="connsiteY167" fmla="*/ 442997 h 1282256"/>
              <a:gd name="connsiteX168" fmla="*/ 211427 w 937061"/>
              <a:gd name="connsiteY168" fmla="*/ 446824 h 1282256"/>
              <a:gd name="connsiteX169" fmla="*/ 209401 w 937061"/>
              <a:gd name="connsiteY169" fmla="*/ 440273 h 1282256"/>
              <a:gd name="connsiteX170" fmla="*/ 206434 w 937061"/>
              <a:gd name="connsiteY170" fmla="*/ 398858 h 1282256"/>
              <a:gd name="connsiteX171" fmla="*/ 207223 w 937061"/>
              <a:gd name="connsiteY171" fmla="*/ 393213 h 1282256"/>
              <a:gd name="connsiteX172" fmla="*/ 213263 w 937061"/>
              <a:gd name="connsiteY172" fmla="*/ 300227 h 1282256"/>
              <a:gd name="connsiteX173" fmla="*/ 210849 w 937061"/>
              <a:gd name="connsiteY173" fmla="*/ 295987 h 1282256"/>
              <a:gd name="connsiteX174" fmla="*/ 230359 w 937061"/>
              <a:gd name="connsiteY174" fmla="*/ 289124 h 1282256"/>
              <a:gd name="connsiteX175" fmla="*/ 278448 w 937061"/>
              <a:gd name="connsiteY175" fmla="*/ 208737 h 1282256"/>
              <a:gd name="connsiteX176" fmla="*/ 283559 w 937061"/>
              <a:gd name="connsiteY176" fmla="*/ 197812 h 1282256"/>
              <a:gd name="connsiteX177" fmla="*/ 314933 w 937061"/>
              <a:gd name="connsiteY177" fmla="*/ 142718 h 1282256"/>
              <a:gd name="connsiteX178" fmla="*/ 291729 w 937061"/>
              <a:gd name="connsiteY178" fmla="*/ 141710 h 1282256"/>
              <a:gd name="connsiteX179" fmla="*/ 204653 w 937061"/>
              <a:gd name="connsiteY179" fmla="*/ 172059 h 1282256"/>
              <a:gd name="connsiteX180" fmla="*/ 190282 w 937061"/>
              <a:gd name="connsiteY180" fmla="*/ 190196 h 1282256"/>
              <a:gd name="connsiteX181" fmla="*/ 254302 w 937061"/>
              <a:gd name="connsiteY181" fmla="*/ 210348 h 1282256"/>
              <a:gd name="connsiteX182" fmla="*/ 206445 w 937061"/>
              <a:gd name="connsiteY182" fmla="*/ 272154 h 1282256"/>
              <a:gd name="connsiteX183" fmla="*/ 114462 w 937061"/>
              <a:gd name="connsiteY183" fmla="*/ 240670 h 1282256"/>
              <a:gd name="connsiteX184" fmla="*/ 120246 w 937061"/>
              <a:gd name="connsiteY184" fmla="*/ 146306 h 1282256"/>
              <a:gd name="connsiteX185" fmla="*/ 159117 w 937061"/>
              <a:gd name="connsiteY185" fmla="*/ 137290 h 1282256"/>
              <a:gd name="connsiteX186" fmla="*/ 166880 w 937061"/>
              <a:gd name="connsiteY186" fmla="*/ 133004 h 1282256"/>
              <a:gd name="connsiteX187" fmla="*/ 208914 w 937061"/>
              <a:gd name="connsiteY187" fmla="*/ 71662 h 1282256"/>
              <a:gd name="connsiteX188" fmla="*/ 234805 w 937061"/>
              <a:gd name="connsiteY188" fmla="*/ 54681 h 1282256"/>
              <a:gd name="connsiteX189" fmla="*/ 518054 w 937061"/>
              <a:gd name="connsiteY189" fmla="*/ 685 h 1282256"/>
              <a:gd name="connsiteX190" fmla="*/ 567481 w 937061"/>
              <a:gd name="connsiteY190" fmla="*/ 11310 h 1282256"/>
              <a:gd name="connsiteX191" fmla="*/ 617166 w 937061"/>
              <a:gd name="connsiteY191" fmla="*/ 49796 h 1282256"/>
              <a:gd name="connsiteX192" fmla="*/ 624803 w 937061"/>
              <a:gd name="connsiteY192" fmla="*/ 51439 h 1282256"/>
              <a:gd name="connsiteX193" fmla="*/ 685335 w 937061"/>
              <a:gd name="connsiteY193" fmla="*/ 54921 h 1282256"/>
              <a:gd name="connsiteX194" fmla="*/ 709531 w 937061"/>
              <a:gd name="connsiteY194" fmla="*/ 114208 h 1282256"/>
              <a:gd name="connsiteX195" fmla="*/ 661812 w 937061"/>
              <a:gd name="connsiteY195" fmla="*/ 180063 h 1282256"/>
              <a:gd name="connsiteX196" fmla="*/ 610202 w 937061"/>
              <a:gd name="connsiteY196" fmla="*/ 195099 h 1282256"/>
              <a:gd name="connsiteX197" fmla="*/ 562692 w 937061"/>
              <a:gd name="connsiteY197" fmla="*/ 152954 h 1282256"/>
              <a:gd name="connsiteX198" fmla="*/ 615624 w 937061"/>
              <a:gd name="connsiteY198" fmla="*/ 112005 h 1282256"/>
              <a:gd name="connsiteX199" fmla="*/ 594985 w 937061"/>
              <a:gd name="connsiteY199" fmla="*/ 99523 h 1282256"/>
              <a:gd name="connsiteX200" fmla="*/ 549403 w 937061"/>
              <a:gd name="connsiteY200" fmla="*/ 129539 h 1282256"/>
              <a:gd name="connsiteX201" fmla="*/ 503638 w 937061"/>
              <a:gd name="connsiteY201" fmla="*/ 102348 h 1282256"/>
              <a:gd name="connsiteX202" fmla="*/ 481968 w 937061"/>
              <a:gd name="connsiteY202" fmla="*/ 111852 h 1282256"/>
              <a:gd name="connsiteX203" fmla="*/ 529275 w 937061"/>
              <a:gd name="connsiteY203" fmla="*/ 151795 h 1282256"/>
              <a:gd name="connsiteX204" fmla="*/ 540380 w 937061"/>
              <a:gd name="connsiteY204" fmla="*/ 163391 h 1282256"/>
              <a:gd name="connsiteX205" fmla="*/ 586552 w 937061"/>
              <a:gd name="connsiteY205" fmla="*/ 213729 h 1282256"/>
              <a:gd name="connsiteX206" fmla="*/ 633128 w 937061"/>
              <a:gd name="connsiteY206" fmla="*/ 217751 h 1282256"/>
              <a:gd name="connsiteX207" fmla="*/ 631375 w 937061"/>
              <a:gd name="connsiteY207" fmla="*/ 243538 h 1282256"/>
              <a:gd name="connsiteX208" fmla="*/ 670400 w 937061"/>
              <a:gd name="connsiteY208" fmla="*/ 307011 h 1282256"/>
              <a:gd name="connsiteX209" fmla="*/ 674359 w 937061"/>
              <a:gd name="connsiteY209" fmla="*/ 313002 h 1282256"/>
              <a:gd name="connsiteX210" fmla="*/ 686366 w 937061"/>
              <a:gd name="connsiteY210" fmla="*/ 351523 h 1282256"/>
              <a:gd name="connsiteX211" fmla="*/ 686786 w 937061"/>
              <a:gd name="connsiteY211" fmla="*/ 360408 h 1282256"/>
              <a:gd name="connsiteX212" fmla="*/ 624276 w 937061"/>
              <a:gd name="connsiteY212" fmla="*/ 379293 h 1282256"/>
              <a:gd name="connsiteX213" fmla="*/ 620186 w 937061"/>
              <a:gd name="connsiteY213" fmla="*/ 371494 h 1282256"/>
              <a:gd name="connsiteX214" fmla="*/ 577039 w 937061"/>
              <a:gd name="connsiteY214" fmla="*/ 307763 h 1282256"/>
              <a:gd name="connsiteX215" fmla="*/ 571263 w 937061"/>
              <a:gd name="connsiteY215" fmla="*/ 305164 h 1282256"/>
              <a:gd name="connsiteX216" fmla="*/ 561472 w 937061"/>
              <a:gd name="connsiteY216" fmla="*/ 327139 h 1282256"/>
              <a:gd name="connsiteX217" fmla="*/ 596193 w 937061"/>
              <a:gd name="connsiteY217" fmla="*/ 376131 h 1282256"/>
              <a:gd name="connsiteX218" fmla="*/ 571697 w 937061"/>
              <a:gd name="connsiteY218" fmla="*/ 430972 h 1282256"/>
              <a:gd name="connsiteX219" fmla="*/ 584565 w 937061"/>
              <a:gd name="connsiteY219" fmla="*/ 451001 h 1282256"/>
              <a:gd name="connsiteX220" fmla="*/ 618292 w 937061"/>
              <a:gd name="connsiteY220" fmla="*/ 404232 h 1282256"/>
              <a:gd name="connsiteX221" fmla="*/ 707017 w 937061"/>
              <a:gd name="connsiteY221" fmla="*/ 373985 h 1282256"/>
              <a:gd name="connsiteX222" fmla="*/ 737381 w 937061"/>
              <a:gd name="connsiteY222" fmla="*/ 385077 h 1282256"/>
              <a:gd name="connsiteX223" fmla="*/ 767814 w 937061"/>
              <a:gd name="connsiteY223" fmla="*/ 388823 h 1282256"/>
              <a:gd name="connsiteX224" fmla="*/ 765487 w 937061"/>
              <a:gd name="connsiteY224" fmla="*/ 426939 h 1282256"/>
              <a:gd name="connsiteX225" fmla="*/ 665711 w 937061"/>
              <a:gd name="connsiteY225" fmla="*/ 514227 h 1282256"/>
              <a:gd name="connsiteX226" fmla="*/ 615799 w 937061"/>
              <a:gd name="connsiteY226" fmla="*/ 534043 h 1282256"/>
              <a:gd name="connsiteX227" fmla="*/ 611378 w 937061"/>
              <a:gd name="connsiteY227" fmla="*/ 535471 h 1282256"/>
              <a:gd name="connsiteX228" fmla="*/ 545354 w 937061"/>
              <a:gd name="connsiteY228" fmla="*/ 547467 h 1282256"/>
              <a:gd name="connsiteX229" fmla="*/ 543618 w 937061"/>
              <a:gd name="connsiteY229" fmla="*/ 547992 h 1282256"/>
              <a:gd name="connsiteX230" fmla="*/ 543114 w 937061"/>
              <a:gd name="connsiteY230" fmla="*/ 378809 h 1282256"/>
              <a:gd name="connsiteX231" fmla="*/ 481297 w 937061"/>
              <a:gd name="connsiteY231" fmla="*/ 302233 h 1282256"/>
              <a:gd name="connsiteX232" fmla="*/ 497521 w 937061"/>
              <a:gd name="connsiteY232" fmla="*/ 205940 h 1282256"/>
              <a:gd name="connsiteX233" fmla="*/ 471375 w 937061"/>
              <a:gd name="connsiteY233" fmla="*/ 172476 h 1282256"/>
              <a:gd name="connsiteX234" fmla="*/ 460261 w 937061"/>
              <a:gd name="connsiteY234" fmla="*/ 46197 h 1282256"/>
              <a:gd name="connsiteX235" fmla="*/ 518054 w 937061"/>
              <a:gd name="connsiteY235" fmla="*/ 685 h 128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937061" h="1282256">
                <a:moveTo>
                  <a:pt x="72231" y="508194"/>
                </a:moveTo>
                <a:cubicBezTo>
                  <a:pt x="110176" y="495275"/>
                  <a:pt x="141455" y="519031"/>
                  <a:pt x="139689" y="559080"/>
                </a:cubicBezTo>
                <a:cubicBezTo>
                  <a:pt x="139351" y="566068"/>
                  <a:pt x="138225" y="573202"/>
                  <a:pt x="137581" y="579636"/>
                </a:cubicBezTo>
                <a:cubicBezTo>
                  <a:pt x="149335" y="573797"/>
                  <a:pt x="161104" y="566938"/>
                  <a:pt x="173595" y="561778"/>
                </a:cubicBezTo>
                <a:cubicBezTo>
                  <a:pt x="194067" y="553512"/>
                  <a:pt x="215165" y="550836"/>
                  <a:pt x="235622" y="562333"/>
                </a:cubicBezTo>
                <a:cubicBezTo>
                  <a:pt x="249692" y="570123"/>
                  <a:pt x="258507" y="582549"/>
                  <a:pt x="265212" y="596791"/>
                </a:cubicBezTo>
                <a:cubicBezTo>
                  <a:pt x="265897" y="598294"/>
                  <a:pt x="265188" y="601073"/>
                  <a:pt x="264188" y="602277"/>
                </a:cubicBezTo>
                <a:cubicBezTo>
                  <a:pt x="251373" y="618904"/>
                  <a:pt x="247251" y="637387"/>
                  <a:pt x="251467" y="657997"/>
                </a:cubicBezTo>
                <a:cubicBezTo>
                  <a:pt x="251904" y="660360"/>
                  <a:pt x="250479" y="663679"/>
                  <a:pt x="248802" y="665620"/>
                </a:cubicBezTo>
                <a:cubicBezTo>
                  <a:pt x="232301" y="684354"/>
                  <a:pt x="223028" y="705826"/>
                  <a:pt x="226702" y="731221"/>
                </a:cubicBezTo>
                <a:cubicBezTo>
                  <a:pt x="231605" y="766574"/>
                  <a:pt x="256814" y="791656"/>
                  <a:pt x="292287" y="797322"/>
                </a:cubicBezTo>
                <a:cubicBezTo>
                  <a:pt x="300478" y="798661"/>
                  <a:pt x="309043" y="798708"/>
                  <a:pt x="318540" y="799397"/>
                </a:cubicBezTo>
                <a:cubicBezTo>
                  <a:pt x="330434" y="829589"/>
                  <a:pt x="353581" y="847922"/>
                  <a:pt x="386587" y="855674"/>
                </a:cubicBezTo>
                <a:cubicBezTo>
                  <a:pt x="388158" y="847643"/>
                  <a:pt x="389605" y="840043"/>
                  <a:pt x="391213" y="832209"/>
                </a:cubicBezTo>
                <a:cubicBezTo>
                  <a:pt x="363044" y="824173"/>
                  <a:pt x="342646" y="808591"/>
                  <a:pt x="339010" y="777893"/>
                </a:cubicBezTo>
                <a:cubicBezTo>
                  <a:pt x="336531" y="756758"/>
                  <a:pt x="346844" y="742020"/>
                  <a:pt x="374294" y="724114"/>
                </a:cubicBezTo>
                <a:cubicBezTo>
                  <a:pt x="371371" y="717117"/>
                  <a:pt x="368449" y="710120"/>
                  <a:pt x="365526" y="703124"/>
                </a:cubicBezTo>
                <a:cubicBezTo>
                  <a:pt x="339298" y="710007"/>
                  <a:pt x="321614" y="734460"/>
                  <a:pt x="314275" y="774111"/>
                </a:cubicBezTo>
                <a:cubicBezTo>
                  <a:pt x="290368" y="778122"/>
                  <a:pt x="265358" y="766244"/>
                  <a:pt x="255752" y="746224"/>
                </a:cubicBezTo>
                <a:cubicBezTo>
                  <a:pt x="248361" y="730477"/>
                  <a:pt x="249498" y="714583"/>
                  <a:pt x="257804" y="700011"/>
                </a:cubicBezTo>
                <a:cubicBezTo>
                  <a:pt x="263879" y="687685"/>
                  <a:pt x="272863" y="677876"/>
                  <a:pt x="281358" y="666529"/>
                </a:cubicBezTo>
                <a:cubicBezTo>
                  <a:pt x="279908" y="660889"/>
                  <a:pt x="277416" y="654017"/>
                  <a:pt x="276069" y="646729"/>
                </a:cubicBezTo>
                <a:cubicBezTo>
                  <a:pt x="271404" y="619276"/>
                  <a:pt x="288248" y="601294"/>
                  <a:pt x="315725" y="605586"/>
                </a:cubicBezTo>
                <a:cubicBezTo>
                  <a:pt x="326623" y="607240"/>
                  <a:pt x="337119" y="612225"/>
                  <a:pt x="348811" y="615972"/>
                </a:cubicBezTo>
                <a:cubicBezTo>
                  <a:pt x="350168" y="614499"/>
                  <a:pt x="352920" y="611750"/>
                  <a:pt x="355707" y="609198"/>
                </a:cubicBezTo>
                <a:cubicBezTo>
                  <a:pt x="375418" y="591297"/>
                  <a:pt x="401497" y="589125"/>
                  <a:pt x="423989" y="603914"/>
                </a:cubicBezTo>
                <a:cubicBezTo>
                  <a:pt x="446911" y="618826"/>
                  <a:pt x="458728" y="640883"/>
                  <a:pt x="462978" y="667189"/>
                </a:cubicBezTo>
                <a:cubicBezTo>
                  <a:pt x="467140" y="694123"/>
                  <a:pt x="460690" y="718741"/>
                  <a:pt x="447498" y="742160"/>
                </a:cubicBezTo>
                <a:cubicBezTo>
                  <a:pt x="446251" y="744224"/>
                  <a:pt x="445200" y="746252"/>
                  <a:pt x="444272" y="747849"/>
                </a:cubicBezTo>
                <a:cubicBezTo>
                  <a:pt x="452753" y="756263"/>
                  <a:pt x="461679" y="763780"/>
                  <a:pt x="468977" y="772413"/>
                </a:cubicBezTo>
                <a:cubicBezTo>
                  <a:pt x="491574" y="798793"/>
                  <a:pt x="503038" y="828859"/>
                  <a:pt x="495847" y="863799"/>
                </a:cubicBezTo>
                <a:cubicBezTo>
                  <a:pt x="489963" y="892589"/>
                  <a:pt x="473198" y="913206"/>
                  <a:pt x="444271" y="922014"/>
                </a:cubicBezTo>
                <a:lnTo>
                  <a:pt x="431747" y="921551"/>
                </a:lnTo>
                <a:lnTo>
                  <a:pt x="442410" y="937592"/>
                </a:lnTo>
                <a:cubicBezTo>
                  <a:pt x="487480" y="1016676"/>
                  <a:pt x="529845" y="1122313"/>
                  <a:pt x="543619" y="1186492"/>
                </a:cubicBezTo>
                <a:cubicBezTo>
                  <a:pt x="550598" y="1215224"/>
                  <a:pt x="555819" y="1248481"/>
                  <a:pt x="566594" y="1273228"/>
                </a:cubicBezTo>
                <a:lnTo>
                  <a:pt x="531195" y="1282256"/>
                </a:lnTo>
                <a:cubicBezTo>
                  <a:pt x="524459" y="1249229"/>
                  <a:pt x="517723" y="1216203"/>
                  <a:pt x="510987" y="1183176"/>
                </a:cubicBezTo>
                <a:cubicBezTo>
                  <a:pt x="491057" y="1106410"/>
                  <a:pt x="461690" y="1033323"/>
                  <a:pt x="419465" y="965735"/>
                </a:cubicBezTo>
                <a:lnTo>
                  <a:pt x="380666" y="911088"/>
                </a:lnTo>
                <a:lnTo>
                  <a:pt x="370913" y="906441"/>
                </a:lnTo>
                <a:cubicBezTo>
                  <a:pt x="367054" y="904302"/>
                  <a:pt x="364509" y="903754"/>
                  <a:pt x="360466" y="906130"/>
                </a:cubicBezTo>
                <a:cubicBezTo>
                  <a:pt x="346392" y="914842"/>
                  <a:pt x="331143" y="920512"/>
                  <a:pt x="314518" y="920936"/>
                </a:cubicBezTo>
                <a:cubicBezTo>
                  <a:pt x="287950" y="921567"/>
                  <a:pt x="267107" y="906882"/>
                  <a:pt x="256927" y="880449"/>
                </a:cubicBezTo>
                <a:cubicBezTo>
                  <a:pt x="252918" y="869783"/>
                  <a:pt x="251397" y="858249"/>
                  <a:pt x="248732" y="847130"/>
                </a:cubicBezTo>
                <a:cubicBezTo>
                  <a:pt x="248098" y="844804"/>
                  <a:pt x="248092" y="842563"/>
                  <a:pt x="247889" y="840361"/>
                </a:cubicBezTo>
                <a:cubicBezTo>
                  <a:pt x="238455" y="843325"/>
                  <a:pt x="229525" y="846809"/>
                  <a:pt x="220304" y="848717"/>
                </a:cubicBezTo>
                <a:cubicBezTo>
                  <a:pt x="180981" y="856390"/>
                  <a:pt x="146339" y="834274"/>
                  <a:pt x="136302" y="795389"/>
                </a:cubicBezTo>
                <a:cubicBezTo>
                  <a:pt x="134291" y="787816"/>
                  <a:pt x="132872" y="780134"/>
                  <a:pt x="132240" y="772306"/>
                </a:cubicBezTo>
                <a:cubicBezTo>
                  <a:pt x="131484" y="764909"/>
                  <a:pt x="131910" y="757293"/>
                  <a:pt x="132030" y="749123"/>
                </a:cubicBezTo>
                <a:cubicBezTo>
                  <a:pt x="127799" y="748275"/>
                  <a:pt x="123408" y="747660"/>
                  <a:pt x="118944" y="746653"/>
                </a:cubicBezTo>
                <a:cubicBezTo>
                  <a:pt x="74070" y="736407"/>
                  <a:pt x="44624" y="708238"/>
                  <a:pt x="28110" y="666272"/>
                </a:cubicBezTo>
                <a:cubicBezTo>
                  <a:pt x="15910" y="635527"/>
                  <a:pt x="10210" y="603580"/>
                  <a:pt x="18430" y="570895"/>
                </a:cubicBezTo>
                <a:cubicBezTo>
                  <a:pt x="25779" y="541222"/>
                  <a:pt x="42144" y="518440"/>
                  <a:pt x="72231" y="508194"/>
                </a:cubicBezTo>
                <a:close/>
                <a:moveTo>
                  <a:pt x="828778" y="368188"/>
                </a:moveTo>
                <a:cubicBezTo>
                  <a:pt x="858645" y="362262"/>
                  <a:pt x="883627" y="370681"/>
                  <a:pt x="903402" y="393916"/>
                </a:cubicBezTo>
                <a:cubicBezTo>
                  <a:pt x="939823" y="436686"/>
                  <a:pt x="947900" y="510155"/>
                  <a:pt x="921670" y="560021"/>
                </a:cubicBezTo>
                <a:cubicBezTo>
                  <a:pt x="910516" y="581230"/>
                  <a:pt x="894205" y="597688"/>
                  <a:pt x="873673" y="610037"/>
                </a:cubicBezTo>
                <a:cubicBezTo>
                  <a:pt x="872564" y="610650"/>
                  <a:pt x="871455" y="611263"/>
                  <a:pt x="870382" y="612071"/>
                </a:cubicBezTo>
                <a:cubicBezTo>
                  <a:pt x="874134" y="626859"/>
                  <a:pt x="879155" y="640802"/>
                  <a:pt x="881183" y="655093"/>
                </a:cubicBezTo>
                <a:cubicBezTo>
                  <a:pt x="888104" y="700259"/>
                  <a:pt x="856642" y="737240"/>
                  <a:pt x="811085" y="738732"/>
                </a:cubicBezTo>
                <a:cubicBezTo>
                  <a:pt x="805423" y="738963"/>
                  <a:pt x="799923" y="738961"/>
                  <a:pt x="793636" y="739105"/>
                </a:cubicBezTo>
                <a:cubicBezTo>
                  <a:pt x="795456" y="748953"/>
                  <a:pt x="797633" y="758532"/>
                  <a:pt x="799023" y="768256"/>
                </a:cubicBezTo>
                <a:cubicBezTo>
                  <a:pt x="800761" y="780973"/>
                  <a:pt x="799166" y="793286"/>
                  <a:pt x="794668" y="805320"/>
                </a:cubicBezTo>
                <a:cubicBezTo>
                  <a:pt x="785846" y="828135"/>
                  <a:pt x="763672" y="842622"/>
                  <a:pt x="736637" y="842933"/>
                </a:cubicBezTo>
                <a:cubicBezTo>
                  <a:pt x="728307" y="843046"/>
                  <a:pt x="719830" y="842371"/>
                  <a:pt x="711441" y="841070"/>
                </a:cubicBezTo>
                <a:cubicBezTo>
                  <a:pt x="707480" y="840580"/>
                  <a:pt x="705153" y="841213"/>
                  <a:pt x="702708" y="844516"/>
                </a:cubicBezTo>
                <a:cubicBezTo>
                  <a:pt x="696891" y="852721"/>
                  <a:pt x="690436" y="860229"/>
                  <a:pt x="683025" y="866563"/>
                </a:cubicBezTo>
                <a:lnTo>
                  <a:pt x="657843" y="881435"/>
                </a:lnTo>
                <a:lnTo>
                  <a:pt x="694319" y="1016214"/>
                </a:lnTo>
                <a:cubicBezTo>
                  <a:pt x="705217" y="1069419"/>
                  <a:pt x="712131" y="1119734"/>
                  <a:pt x="713201" y="1156998"/>
                </a:cubicBezTo>
                <a:cubicBezTo>
                  <a:pt x="715065" y="1190532"/>
                  <a:pt x="714032" y="1228757"/>
                  <a:pt x="720960" y="1258622"/>
                </a:cubicBezTo>
                <a:lnTo>
                  <a:pt x="679557" y="1261399"/>
                </a:lnTo>
                <a:cubicBezTo>
                  <a:pt x="678850" y="1223119"/>
                  <a:pt x="678143" y="1184840"/>
                  <a:pt x="677437" y="1146560"/>
                </a:cubicBezTo>
                <a:cubicBezTo>
                  <a:pt x="674228" y="1101631"/>
                  <a:pt x="668194" y="1057242"/>
                  <a:pt x="658812" y="1013559"/>
                </a:cubicBezTo>
                <a:lnTo>
                  <a:pt x="620096" y="884815"/>
                </a:lnTo>
                <a:lnTo>
                  <a:pt x="617487" y="885041"/>
                </a:lnTo>
                <a:cubicBezTo>
                  <a:pt x="604917" y="882194"/>
                  <a:pt x="593230" y="875442"/>
                  <a:pt x="582656" y="865072"/>
                </a:cubicBezTo>
                <a:cubicBezTo>
                  <a:pt x="556244" y="838990"/>
                  <a:pt x="550041" y="806525"/>
                  <a:pt x="558217" y="771403"/>
                </a:cubicBezTo>
                <a:cubicBezTo>
                  <a:pt x="562112" y="754999"/>
                  <a:pt x="569609" y="739354"/>
                  <a:pt x="575867" y="722513"/>
                </a:cubicBezTo>
                <a:cubicBezTo>
                  <a:pt x="571718" y="718798"/>
                  <a:pt x="565774" y="714192"/>
                  <a:pt x="560670" y="708618"/>
                </a:cubicBezTo>
                <a:cubicBezTo>
                  <a:pt x="531466" y="677348"/>
                  <a:pt x="519772" y="641620"/>
                  <a:pt x="534291" y="600031"/>
                </a:cubicBezTo>
                <a:cubicBezTo>
                  <a:pt x="540848" y="581504"/>
                  <a:pt x="552919" y="567458"/>
                  <a:pt x="572231" y="560631"/>
                </a:cubicBezTo>
                <a:cubicBezTo>
                  <a:pt x="582540" y="556892"/>
                  <a:pt x="593183" y="557167"/>
                  <a:pt x="603475" y="559950"/>
                </a:cubicBezTo>
                <a:cubicBezTo>
                  <a:pt x="609267" y="561527"/>
                  <a:pt x="614846" y="564164"/>
                  <a:pt x="618559" y="565514"/>
                </a:cubicBezTo>
                <a:cubicBezTo>
                  <a:pt x="629322" y="557618"/>
                  <a:pt x="638415" y="548400"/>
                  <a:pt x="649454" y="543101"/>
                </a:cubicBezTo>
                <a:cubicBezTo>
                  <a:pt x="672605" y="531694"/>
                  <a:pt x="692487" y="542279"/>
                  <a:pt x="697970" y="567543"/>
                </a:cubicBezTo>
                <a:cubicBezTo>
                  <a:pt x="699586" y="575189"/>
                  <a:pt x="699788" y="582892"/>
                  <a:pt x="700456" y="590917"/>
                </a:cubicBezTo>
                <a:cubicBezTo>
                  <a:pt x="706933" y="593998"/>
                  <a:pt x="713927" y="596576"/>
                  <a:pt x="720550" y="600445"/>
                </a:cubicBezTo>
                <a:cubicBezTo>
                  <a:pt x="735858" y="609431"/>
                  <a:pt x="747467" y="621545"/>
                  <a:pt x="751604" y="639520"/>
                </a:cubicBezTo>
                <a:cubicBezTo>
                  <a:pt x="755595" y="656708"/>
                  <a:pt x="750549" y="671289"/>
                  <a:pt x="738347" y="683525"/>
                </a:cubicBezTo>
                <a:cubicBezTo>
                  <a:pt x="729932" y="692006"/>
                  <a:pt x="719754" y="697554"/>
                  <a:pt x="707956" y="700956"/>
                </a:cubicBezTo>
                <a:cubicBezTo>
                  <a:pt x="693641" y="669787"/>
                  <a:pt x="669443" y="653481"/>
                  <a:pt x="634896" y="651717"/>
                </a:cubicBezTo>
                <a:cubicBezTo>
                  <a:pt x="634543" y="659726"/>
                  <a:pt x="634350" y="667503"/>
                  <a:pt x="633997" y="675512"/>
                </a:cubicBezTo>
                <a:cubicBezTo>
                  <a:pt x="660271" y="678805"/>
                  <a:pt x="681371" y="689369"/>
                  <a:pt x="687058" y="716835"/>
                </a:cubicBezTo>
                <a:cubicBezTo>
                  <a:pt x="692854" y="744894"/>
                  <a:pt x="679387" y="765716"/>
                  <a:pt x="656986" y="782282"/>
                </a:cubicBezTo>
                <a:cubicBezTo>
                  <a:pt x="661091" y="789060"/>
                  <a:pt x="665158" y="795641"/>
                  <a:pt x="669532" y="802778"/>
                </a:cubicBezTo>
                <a:cubicBezTo>
                  <a:pt x="693852" y="786673"/>
                  <a:pt x="709290" y="765487"/>
                  <a:pt x="712109" y="736651"/>
                </a:cubicBezTo>
                <a:cubicBezTo>
                  <a:pt x="712907" y="727745"/>
                  <a:pt x="715710" y="724171"/>
                  <a:pt x="723692" y="721066"/>
                </a:cubicBezTo>
                <a:cubicBezTo>
                  <a:pt x="753809" y="708779"/>
                  <a:pt x="773689" y="687383"/>
                  <a:pt x="776459" y="653872"/>
                </a:cubicBezTo>
                <a:cubicBezTo>
                  <a:pt x="779084" y="619572"/>
                  <a:pt x="762709" y="594895"/>
                  <a:pt x="733368" y="578317"/>
                </a:cubicBezTo>
                <a:cubicBezTo>
                  <a:pt x="727912" y="575252"/>
                  <a:pt x="725127" y="572303"/>
                  <a:pt x="723890" y="565605"/>
                </a:cubicBezTo>
                <a:cubicBezTo>
                  <a:pt x="720505" y="547287"/>
                  <a:pt x="710304" y="532876"/>
                  <a:pt x="694098" y="523444"/>
                </a:cubicBezTo>
                <a:cubicBezTo>
                  <a:pt x="690671" y="521430"/>
                  <a:pt x="689446" y="519211"/>
                  <a:pt x="690243" y="515805"/>
                </a:cubicBezTo>
                <a:cubicBezTo>
                  <a:pt x="692866" y="505747"/>
                  <a:pt x="694394" y="495279"/>
                  <a:pt x="698774" y="485914"/>
                </a:cubicBezTo>
                <a:cubicBezTo>
                  <a:pt x="710120" y="462428"/>
                  <a:pt x="731075" y="453464"/>
                  <a:pt x="755797" y="452765"/>
                </a:cubicBezTo>
                <a:cubicBezTo>
                  <a:pt x="771597" y="452290"/>
                  <a:pt x="787712" y="454610"/>
                  <a:pt x="802978" y="455658"/>
                </a:cubicBezTo>
                <a:cubicBezTo>
                  <a:pt x="800042" y="449682"/>
                  <a:pt x="795827" y="442313"/>
                  <a:pt x="792796" y="434725"/>
                </a:cubicBezTo>
                <a:cubicBezTo>
                  <a:pt x="780108" y="402441"/>
                  <a:pt x="795007" y="375039"/>
                  <a:pt x="828778" y="368188"/>
                </a:cubicBezTo>
                <a:close/>
                <a:moveTo>
                  <a:pt x="80732" y="236718"/>
                </a:moveTo>
                <a:cubicBezTo>
                  <a:pt x="82386" y="239060"/>
                  <a:pt x="84041" y="241402"/>
                  <a:pt x="85733" y="243941"/>
                </a:cubicBezTo>
                <a:cubicBezTo>
                  <a:pt x="105038" y="272355"/>
                  <a:pt x="132213" y="289334"/>
                  <a:pt x="165483" y="295204"/>
                </a:cubicBezTo>
                <a:cubicBezTo>
                  <a:pt x="183391" y="298413"/>
                  <a:pt x="193256" y="308813"/>
                  <a:pt x="199590" y="324345"/>
                </a:cubicBezTo>
                <a:cubicBezTo>
                  <a:pt x="208088" y="344979"/>
                  <a:pt x="200922" y="370136"/>
                  <a:pt x="183395" y="381115"/>
                </a:cubicBezTo>
                <a:cubicBezTo>
                  <a:pt x="178799" y="383798"/>
                  <a:pt x="173231" y="385642"/>
                  <a:pt x="167577" y="388113"/>
                </a:cubicBezTo>
                <a:cubicBezTo>
                  <a:pt x="171406" y="392294"/>
                  <a:pt x="175861" y="396564"/>
                  <a:pt x="179565" y="401175"/>
                </a:cubicBezTo>
                <a:cubicBezTo>
                  <a:pt x="191398" y="416711"/>
                  <a:pt x="191808" y="434357"/>
                  <a:pt x="179992" y="449781"/>
                </a:cubicBezTo>
                <a:cubicBezTo>
                  <a:pt x="161928" y="473286"/>
                  <a:pt x="138040" y="484014"/>
                  <a:pt x="108044" y="482632"/>
                </a:cubicBezTo>
                <a:cubicBezTo>
                  <a:pt x="70199" y="480662"/>
                  <a:pt x="58475" y="484458"/>
                  <a:pt x="27201" y="505923"/>
                </a:cubicBezTo>
                <a:cubicBezTo>
                  <a:pt x="7335" y="488816"/>
                  <a:pt x="-2562" y="467219"/>
                  <a:pt x="570" y="441177"/>
                </a:cubicBezTo>
                <a:cubicBezTo>
                  <a:pt x="5466" y="399329"/>
                  <a:pt x="29111" y="372959"/>
                  <a:pt x="70413" y="361661"/>
                </a:cubicBezTo>
                <a:cubicBezTo>
                  <a:pt x="68706" y="360143"/>
                  <a:pt x="67197" y="358588"/>
                  <a:pt x="65724" y="357231"/>
                </a:cubicBezTo>
                <a:cubicBezTo>
                  <a:pt x="47471" y="340029"/>
                  <a:pt x="37055" y="318936"/>
                  <a:pt x="36050" y="293659"/>
                </a:cubicBezTo>
                <a:cubicBezTo>
                  <a:pt x="35113" y="266537"/>
                  <a:pt x="51607" y="245563"/>
                  <a:pt x="80732" y="236718"/>
                </a:cubicBezTo>
                <a:close/>
                <a:moveTo>
                  <a:pt x="734063" y="115786"/>
                </a:moveTo>
                <a:cubicBezTo>
                  <a:pt x="769312" y="112531"/>
                  <a:pt x="794903" y="133062"/>
                  <a:pt x="800039" y="168575"/>
                </a:cubicBezTo>
                <a:cubicBezTo>
                  <a:pt x="802927" y="188615"/>
                  <a:pt x="799667" y="207347"/>
                  <a:pt x="790133" y="225202"/>
                </a:cubicBezTo>
                <a:cubicBezTo>
                  <a:pt x="789688" y="226098"/>
                  <a:pt x="789279" y="227193"/>
                  <a:pt x="788636" y="228126"/>
                </a:cubicBezTo>
                <a:cubicBezTo>
                  <a:pt x="788673" y="228323"/>
                  <a:pt x="788709" y="228520"/>
                  <a:pt x="788782" y="228914"/>
                </a:cubicBezTo>
                <a:cubicBezTo>
                  <a:pt x="828453" y="224231"/>
                  <a:pt x="859115" y="239140"/>
                  <a:pt x="879477" y="273265"/>
                </a:cubicBezTo>
                <a:cubicBezTo>
                  <a:pt x="893897" y="297285"/>
                  <a:pt x="893683" y="322583"/>
                  <a:pt x="880462" y="348046"/>
                </a:cubicBezTo>
                <a:cubicBezTo>
                  <a:pt x="878741" y="347548"/>
                  <a:pt x="877093" y="347446"/>
                  <a:pt x="875371" y="346949"/>
                </a:cubicBezTo>
                <a:cubicBezTo>
                  <a:pt x="850156" y="338368"/>
                  <a:pt x="825797" y="341036"/>
                  <a:pt x="802289" y="352714"/>
                </a:cubicBezTo>
                <a:cubicBezTo>
                  <a:pt x="779174" y="364318"/>
                  <a:pt x="755458" y="366052"/>
                  <a:pt x="731227" y="357290"/>
                </a:cubicBezTo>
                <a:cubicBezTo>
                  <a:pt x="714189" y="351067"/>
                  <a:pt x="701420" y="340390"/>
                  <a:pt x="699035" y="320868"/>
                </a:cubicBezTo>
                <a:cubicBezTo>
                  <a:pt x="697732" y="310516"/>
                  <a:pt x="701091" y="301136"/>
                  <a:pt x="705546" y="292165"/>
                </a:cubicBezTo>
                <a:cubicBezTo>
                  <a:pt x="706115" y="290837"/>
                  <a:pt x="706882" y="289474"/>
                  <a:pt x="707611" y="287913"/>
                </a:cubicBezTo>
                <a:cubicBezTo>
                  <a:pt x="702111" y="287911"/>
                  <a:pt x="696917" y="288463"/>
                  <a:pt x="691898" y="287761"/>
                </a:cubicBezTo>
                <a:cubicBezTo>
                  <a:pt x="673669" y="285018"/>
                  <a:pt x="662761" y="273386"/>
                  <a:pt x="656836" y="256759"/>
                </a:cubicBezTo>
                <a:cubicBezTo>
                  <a:pt x="652880" y="245268"/>
                  <a:pt x="652504" y="233319"/>
                  <a:pt x="657076" y="221678"/>
                </a:cubicBezTo>
                <a:cubicBezTo>
                  <a:pt x="660099" y="213786"/>
                  <a:pt x="664631" y="207448"/>
                  <a:pt x="672162" y="203002"/>
                </a:cubicBezTo>
                <a:cubicBezTo>
                  <a:pt x="704464" y="183791"/>
                  <a:pt x="725615" y="156050"/>
                  <a:pt x="732996" y="118834"/>
                </a:cubicBezTo>
                <a:cubicBezTo>
                  <a:pt x="733405" y="117741"/>
                  <a:pt x="733851" y="116844"/>
                  <a:pt x="734063" y="115786"/>
                </a:cubicBezTo>
                <a:close/>
                <a:moveTo>
                  <a:pt x="234805" y="54681"/>
                </a:moveTo>
                <a:cubicBezTo>
                  <a:pt x="244119" y="50796"/>
                  <a:pt x="254214" y="48930"/>
                  <a:pt x="265378" y="49820"/>
                </a:cubicBezTo>
                <a:cubicBezTo>
                  <a:pt x="285431" y="51412"/>
                  <a:pt x="301834" y="60807"/>
                  <a:pt x="314937" y="75496"/>
                </a:cubicBezTo>
                <a:cubicBezTo>
                  <a:pt x="346284" y="110647"/>
                  <a:pt x="354358" y="152137"/>
                  <a:pt x="345601" y="197347"/>
                </a:cubicBezTo>
                <a:cubicBezTo>
                  <a:pt x="343095" y="210236"/>
                  <a:pt x="338042" y="222577"/>
                  <a:pt x="334083" y="235327"/>
                </a:cubicBezTo>
                <a:cubicBezTo>
                  <a:pt x="396552" y="283468"/>
                  <a:pt x="397932" y="358175"/>
                  <a:pt x="353353" y="413468"/>
                </a:cubicBezTo>
                <a:cubicBezTo>
                  <a:pt x="386181" y="433475"/>
                  <a:pt x="408834" y="461271"/>
                  <a:pt x="418223" y="498850"/>
                </a:cubicBezTo>
                <a:cubicBezTo>
                  <a:pt x="424422" y="523575"/>
                  <a:pt x="422771" y="547713"/>
                  <a:pt x="414075" y="570097"/>
                </a:cubicBezTo>
                <a:cubicBezTo>
                  <a:pt x="400353" y="570800"/>
                  <a:pt x="387201" y="570175"/>
                  <a:pt x="374791" y="572468"/>
                </a:cubicBezTo>
                <a:cubicBezTo>
                  <a:pt x="365336" y="574215"/>
                  <a:pt x="356339" y="579545"/>
                  <a:pt x="347212" y="583064"/>
                </a:cubicBezTo>
                <a:cubicBezTo>
                  <a:pt x="345118" y="583858"/>
                  <a:pt x="342703" y="585119"/>
                  <a:pt x="340945" y="584425"/>
                </a:cubicBezTo>
                <a:cubicBezTo>
                  <a:pt x="320158" y="576656"/>
                  <a:pt x="306706" y="577716"/>
                  <a:pt x="286621" y="583668"/>
                </a:cubicBezTo>
                <a:cubicBezTo>
                  <a:pt x="275089" y="560947"/>
                  <a:pt x="258734" y="542988"/>
                  <a:pt x="233948" y="534531"/>
                </a:cubicBezTo>
                <a:cubicBezTo>
                  <a:pt x="209361" y="526039"/>
                  <a:pt x="185309" y="529261"/>
                  <a:pt x="162779" y="538517"/>
                </a:cubicBezTo>
                <a:cubicBezTo>
                  <a:pt x="157261" y="526295"/>
                  <a:pt x="151853" y="514665"/>
                  <a:pt x="146371" y="502641"/>
                </a:cubicBezTo>
                <a:cubicBezTo>
                  <a:pt x="166223" y="496529"/>
                  <a:pt x="183874" y="485119"/>
                  <a:pt x="196829" y="467040"/>
                </a:cubicBezTo>
                <a:cubicBezTo>
                  <a:pt x="227102" y="489760"/>
                  <a:pt x="261161" y="489985"/>
                  <a:pt x="291634" y="464187"/>
                </a:cubicBezTo>
                <a:cubicBezTo>
                  <a:pt x="303898" y="479847"/>
                  <a:pt x="319250" y="491269"/>
                  <a:pt x="339848" y="495814"/>
                </a:cubicBezTo>
                <a:cubicBezTo>
                  <a:pt x="341456" y="487981"/>
                  <a:pt x="343137" y="480540"/>
                  <a:pt x="344709" y="472509"/>
                </a:cubicBezTo>
                <a:cubicBezTo>
                  <a:pt x="322528" y="466016"/>
                  <a:pt x="308439" y="451508"/>
                  <a:pt x="302160" y="429650"/>
                </a:cubicBezTo>
                <a:cubicBezTo>
                  <a:pt x="295916" y="407989"/>
                  <a:pt x="301505" y="388623"/>
                  <a:pt x="317151" y="371880"/>
                </a:cubicBezTo>
                <a:cubicBezTo>
                  <a:pt x="311383" y="366020"/>
                  <a:pt x="305921" y="360715"/>
                  <a:pt x="300153" y="354855"/>
                </a:cubicBezTo>
                <a:cubicBezTo>
                  <a:pt x="284879" y="370308"/>
                  <a:pt x="276797" y="388301"/>
                  <a:pt x="275979" y="409229"/>
                </a:cubicBezTo>
                <a:cubicBezTo>
                  <a:pt x="275646" y="418457"/>
                  <a:pt x="277948" y="427606"/>
                  <a:pt x="278835" y="436812"/>
                </a:cubicBezTo>
                <a:cubicBezTo>
                  <a:pt x="279002" y="438818"/>
                  <a:pt x="278688" y="441524"/>
                  <a:pt x="277330" y="442997"/>
                </a:cubicBezTo>
                <a:cubicBezTo>
                  <a:pt x="260099" y="463292"/>
                  <a:pt x="230451" y="464901"/>
                  <a:pt x="211427" y="446824"/>
                </a:cubicBezTo>
                <a:cubicBezTo>
                  <a:pt x="209954" y="445467"/>
                  <a:pt x="208941" y="442191"/>
                  <a:pt x="209401" y="440273"/>
                </a:cubicBezTo>
                <a:cubicBezTo>
                  <a:pt x="212477" y="426056"/>
                  <a:pt x="211775" y="412334"/>
                  <a:pt x="206434" y="398858"/>
                </a:cubicBezTo>
                <a:cubicBezTo>
                  <a:pt x="205748" y="397356"/>
                  <a:pt x="205990" y="394255"/>
                  <a:pt x="207223" y="393213"/>
                </a:cubicBezTo>
                <a:cubicBezTo>
                  <a:pt x="231524" y="370389"/>
                  <a:pt x="232881" y="331435"/>
                  <a:pt x="213263" y="300227"/>
                </a:cubicBezTo>
                <a:cubicBezTo>
                  <a:pt x="212417" y="298958"/>
                  <a:pt x="211768" y="297651"/>
                  <a:pt x="210849" y="295987"/>
                </a:cubicBezTo>
                <a:cubicBezTo>
                  <a:pt x="217525" y="293531"/>
                  <a:pt x="224114" y="291704"/>
                  <a:pt x="230359" y="289124"/>
                </a:cubicBezTo>
                <a:cubicBezTo>
                  <a:pt x="263644" y="275232"/>
                  <a:pt x="282205" y="244506"/>
                  <a:pt x="278448" y="208737"/>
                </a:cubicBezTo>
                <a:cubicBezTo>
                  <a:pt x="277932" y="203741"/>
                  <a:pt x="278998" y="200692"/>
                  <a:pt x="283559" y="197812"/>
                </a:cubicBezTo>
                <a:cubicBezTo>
                  <a:pt x="302800" y="185089"/>
                  <a:pt x="313049" y="166696"/>
                  <a:pt x="314933" y="142718"/>
                </a:cubicBezTo>
                <a:cubicBezTo>
                  <a:pt x="306726" y="142401"/>
                  <a:pt x="299111" y="141975"/>
                  <a:pt x="291729" y="141710"/>
                </a:cubicBezTo>
                <a:cubicBezTo>
                  <a:pt x="288305" y="184917"/>
                  <a:pt x="240257" y="198277"/>
                  <a:pt x="204653" y="172059"/>
                </a:cubicBezTo>
                <a:cubicBezTo>
                  <a:pt x="199850" y="178039"/>
                  <a:pt x="195085" y="184217"/>
                  <a:pt x="190282" y="190196"/>
                </a:cubicBezTo>
                <a:cubicBezTo>
                  <a:pt x="203291" y="203274"/>
                  <a:pt x="223160" y="209381"/>
                  <a:pt x="254302" y="210348"/>
                </a:cubicBezTo>
                <a:cubicBezTo>
                  <a:pt x="258834" y="241492"/>
                  <a:pt x="238558" y="268460"/>
                  <a:pt x="206445" y="272154"/>
                </a:cubicBezTo>
                <a:cubicBezTo>
                  <a:pt x="171144" y="276232"/>
                  <a:pt x="139743" y="266146"/>
                  <a:pt x="114462" y="240670"/>
                </a:cubicBezTo>
                <a:cubicBezTo>
                  <a:pt x="86234" y="212479"/>
                  <a:pt x="89402" y="167894"/>
                  <a:pt x="120246" y="146306"/>
                </a:cubicBezTo>
                <a:cubicBezTo>
                  <a:pt x="131958" y="138030"/>
                  <a:pt x="145083" y="135198"/>
                  <a:pt x="159117" y="137290"/>
                </a:cubicBezTo>
                <a:cubicBezTo>
                  <a:pt x="163311" y="137940"/>
                  <a:pt x="165136" y="136789"/>
                  <a:pt x="166880" y="133004"/>
                </a:cubicBezTo>
                <a:cubicBezTo>
                  <a:pt x="177313" y="110095"/>
                  <a:pt x="189847" y="88630"/>
                  <a:pt x="208914" y="71662"/>
                </a:cubicBezTo>
                <a:cubicBezTo>
                  <a:pt x="216957" y="64472"/>
                  <a:pt x="225490" y="58567"/>
                  <a:pt x="234805" y="54681"/>
                </a:cubicBezTo>
                <a:close/>
                <a:moveTo>
                  <a:pt x="518054" y="685"/>
                </a:moveTo>
                <a:cubicBezTo>
                  <a:pt x="535695" y="-1964"/>
                  <a:pt x="551960" y="3383"/>
                  <a:pt x="567481" y="11310"/>
                </a:cubicBezTo>
                <a:cubicBezTo>
                  <a:pt x="586392" y="21056"/>
                  <a:pt x="602181" y="34843"/>
                  <a:pt x="617166" y="49796"/>
                </a:cubicBezTo>
                <a:cubicBezTo>
                  <a:pt x="619412" y="52029"/>
                  <a:pt x="621119" y="53546"/>
                  <a:pt x="624803" y="51439"/>
                </a:cubicBezTo>
                <a:cubicBezTo>
                  <a:pt x="645553" y="40272"/>
                  <a:pt x="666213" y="40732"/>
                  <a:pt x="685335" y="54921"/>
                </a:cubicBezTo>
                <a:cubicBezTo>
                  <a:pt x="704960" y="69628"/>
                  <a:pt x="713618" y="90027"/>
                  <a:pt x="709531" y="114208"/>
                </a:cubicBezTo>
                <a:cubicBezTo>
                  <a:pt x="704617" y="143838"/>
                  <a:pt x="686008" y="164388"/>
                  <a:pt x="661812" y="180063"/>
                </a:cubicBezTo>
                <a:cubicBezTo>
                  <a:pt x="646343" y="190051"/>
                  <a:pt x="629358" y="196244"/>
                  <a:pt x="610202" y="195099"/>
                </a:cubicBezTo>
                <a:cubicBezTo>
                  <a:pt x="586961" y="193894"/>
                  <a:pt x="565244" y="174481"/>
                  <a:pt x="562692" y="152954"/>
                </a:cubicBezTo>
                <a:cubicBezTo>
                  <a:pt x="585571" y="146688"/>
                  <a:pt x="602749" y="132718"/>
                  <a:pt x="615624" y="112005"/>
                </a:cubicBezTo>
                <a:cubicBezTo>
                  <a:pt x="608733" y="107779"/>
                  <a:pt x="602074" y="103714"/>
                  <a:pt x="594985" y="99523"/>
                </a:cubicBezTo>
                <a:cubicBezTo>
                  <a:pt x="584014" y="116217"/>
                  <a:pt x="569428" y="127672"/>
                  <a:pt x="549403" y="129539"/>
                </a:cubicBezTo>
                <a:cubicBezTo>
                  <a:pt x="528196" y="131624"/>
                  <a:pt x="513136" y="121778"/>
                  <a:pt x="503638" y="102348"/>
                </a:cubicBezTo>
                <a:cubicBezTo>
                  <a:pt x="496480" y="105504"/>
                  <a:pt x="489322" y="108659"/>
                  <a:pt x="481968" y="111852"/>
                </a:cubicBezTo>
                <a:cubicBezTo>
                  <a:pt x="491757" y="132858"/>
                  <a:pt x="507348" y="146680"/>
                  <a:pt x="529275" y="151795"/>
                </a:cubicBezTo>
                <a:cubicBezTo>
                  <a:pt x="536517" y="153512"/>
                  <a:pt x="538661" y="157394"/>
                  <a:pt x="540380" y="163391"/>
                </a:cubicBezTo>
                <a:cubicBezTo>
                  <a:pt x="547848" y="187270"/>
                  <a:pt x="562876" y="204659"/>
                  <a:pt x="586552" y="213729"/>
                </a:cubicBezTo>
                <a:cubicBezTo>
                  <a:pt x="601672" y="219490"/>
                  <a:pt x="617458" y="220036"/>
                  <a:pt x="633128" y="217751"/>
                </a:cubicBezTo>
                <a:cubicBezTo>
                  <a:pt x="632490" y="226425"/>
                  <a:pt x="631028" y="235047"/>
                  <a:pt x="631375" y="243538"/>
                </a:cubicBezTo>
                <a:cubicBezTo>
                  <a:pt x="632531" y="271842"/>
                  <a:pt x="644151" y="293936"/>
                  <a:pt x="670400" y="307011"/>
                </a:cubicBezTo>
                <a:cubicBezTo>
                  <a:pt x="672391" y="307865"/>
                  <a:pt x="674389" y="310959"/>
                  <a:pt x="674359" y="313002"/>
                </a:cubicBezTo>
                <a:cubicBezTo>
                  <a:pt x="674507" y="327029"/>
                  <a:pt x="678128" y="340009"/>
                  <a:pt x="686366" y="351523"/>
                </a:cubicBezTo>
                <a:cubicBezTo>
                  <a:pt x="688597" y="354777"/>
                  <a:pt x="688444" y="357250"/>
                  <a:pt x="686786" y="360408"/>
                </a:cubicBezTo>
                <a:cubicBezTo>
                  <a:pt x="674346" y="383485"/>
                  <a:pt x="647586" y="391893"/>
                  <a:pt x="624276" y="379293"/>
                </a:cubicBezTo>
                <a:cubicBezTo>
                  <a:pt x="622212" y="378045"/>
                  <a:pt x="620696" y="374251"/>
                  <a:pt x="620186" y="371494"/>
                </a:cubicBezTo>
                <a:cubicBezTo>
                  <a:pt x="616003" y="343340"/>
                  <a:pt x="601859" y="321918"/>
                  <a:pt x="577039" y="307763"/>
                </a:cubicBezTo>
                <a:cubicBezTo>
                  <a:pt x="575443" y="306837"/>
                  <a:pt x="573488" y="306179"/>
                  <a:pt x="571263" y="305164"/>
                </a:cubicBezTo>
                <a:cubicBezTo>
                  <a:pt x="567934" y="312501"/>
                  <a:pt x="564766" y="319605"/>
                  <a:pt x="561472" y="327139"/>
                </a:cubicBezTo>
                <a:cubicBezTo>
                  <a:pt x="582070" y="337186"/>
                  <a:pt x="594443" y="353436"/>
                  <a:pt x="596193" y="376131"/>
                </a:cubicBezTo>
                <a:cubicBezTo>
                  <a:pt x="598066" y="398396"/>
                  <a:pt x="590093" y="416979"/>
                  <a:pt x="571697" y="430972"/>
                </a:cubicBezTo>
                <a:cubicBezTo>
                  <a:pt x="575998" y="437714"/>
                  <a:pt x="580263" y="444259"/>
                  <a:pt x="584565" y="451001"/>
                </a:cubicBezTo>
                <a:cubicBezTo>
                  <a:pt x="602215" y="439591"/>
                  <a:pt x="612471" y="423437"/>
                  <a:pt x="618292" y="404232"/>
                </a:cubicBezTo>
                <a:cubicBezTo>
                  <a:pt x="656636" y="417720"/>
                  <a:pt x="688185" y="404353"/>
                  <a:pt x="707017" y="373985"/>
                </a:cubicBezTo>
                <a:cubicBezTo>
                  <a:pt x="717097" y="377826"/>
                  <a:pt x="726965" y="382724"/>
                  <a:pt x="737381" y="385077"/>
                </a:cubicBezTo>
                <a:cubicBezTo>
                  <a:pt x="747600" y="387467"/>
                  <a:pt x="758243" y="387740"/>
                  <a:pt x="767814" y="388823"/>
                </a:cubicBezTo>
                <a:cubicBezTo>
                  <a:pt x="767007" y="400991"/>
                  <a:pt x="766309" y="413750"/>
                  <a:pt x="765487" y="426939"/>
                </a:cubicBezTo>
                <a:cubicBezTo>
                  <a:pt x="708784" y="427639"/>
                  <a:pt x="673764" y="455296"/>
                  <a:pt x="665711" y="514227"/>
                </a:cubicBezTo>
                <a:cubicBezTo>
                  <a:pt x="646576" y="514301"/>
                  <a:pt x="629861" y="520852"/>
                  <a:pt x="615799" y="534043"/>
                </a:cubicBezTo>
                <a:cubicBezTo>
                  <a:pt x="614762" y="535049"/>
                  <a:pt x="612633" y="535647"/>
                  <a:pt x="611378" y="535471"/>
                </a:cubicBezTo>
                <a:cubicBezTo>
                  <a:pt x="587569" y="530093"/>
                  <a:pt x="565924" y="535315"/>
                  <a:pt x="545354" y="547467"/>
                </a:cubicBezTo>
                <a:cubicBezTo>
                  <a:pt x="544800" y="547774"/>
                  <a:pt x="544172" y="547686"/>
                  <a:pt x="543618" y="547992"/>
                </a:cubicBezTo>
                <a:cubicBezTo>
                  <a:pt x="504751" y="508527"/>
                  <a:pt x="497966" y="435430"/>
                  <a:pt x="543114" y="378809"/>
                </a:cubicBezTo>
                <a:cubicBezTo>
                  <a:pt x="513284" y="360692"/>
                  <a:pt x="490336" y="336822"/>
                  <a:pt x="481297" y="302233"/>
                </a:cubicBezTo>
                <a:cubicBezTo>
                  <a:pt x="471988" y="267287"/>
                  <a:pt x="479922" y="235266"/>
                  <a:pt x="497521" y="205940"/>
                </a:cubicBezTo>
                <a:cubicBezTo>
                  <a:pt x="488494" y="194571"/>
                  <a:pt x="478826" y="184135"/>
                  <a:pt x="471375" y="172476"/>
                </a:cubicBezTo>
                <a:cubicBezTo>
                  <a:pt x="446267" y="132505"/>
                  <a:pt x="440053" y="90061"/>
                  <a:pt x="460261" y="46197"/>
                </a:cubicBezTo>
                <a:cubicBezTo>
                  <a:pt x="471621" y="21691"/>
                  <a:pt x="490099" y="4833"/>
                  <a:pt x="518054" y="685"/>
                </a:cubicBezTo>
                <a:close/>
              </a:path>
            </a:pathLst>
          </a:custGeom>
          <a:solidFill>
            <a:schemeClr val="bg1"/>
          </a:solidFill>
          <a:ln w="8005" cap="flat">
            <a:noFill/>
            <a:prstDash val="solid"/>
            <a:miter/>
          </a:ln>
        </p:spPr>
        <p:txBody>
          <a:bodyPr wrap="square" rtlCol="0" anchor="ctr">
            <a:noAutofit/>
          </a:bodyPr>
          <a:lstStyle/>
          <a:p>
            <a:endParaRPr lang="en-US">
              <a:solidFill>
                <a:prstClr val="black"/>
              </a:solidFill>
            </a:endParaRPr>
          </a:p>
        </p:txBody>
      </p:sp>
      <p:sp>
        <p:nvSpPr>
          <p:cNvPr id="31" name="Freeform: Shape 30">
            <a:extLst>
              <a:ext uri="{FF2B5EF4-FFF2-40B4-BE49-F238E27FC236}">
                <a16:creationId xmlns:a16="http://schemas.microsoft.com/office/drawing/2014/main" id="{AA7268B2-ADB1-4901-834F-3D4CA43E2EB1}"/>
              </a:ext>
            </a:extLst>
          </p:cNvPr>
          <p:cNvSpPr/>
          <p:nvPr userDrawn="1"/>
        </p:nvSpPr>
        <p:spPr>
          <a:xfrm rot="16200000">
            <a:off x="10203794" y="3334297"/>
            <a:ext cx="3200653" cy="139596"/>
          </a:xfrm>
          <a:custGeom>
            <a:avLst/>
            <a:gdLst>
              <a:gd name="connsiteX0" fmla="*/ 3200653 w 3200653"/>
              <a:gd name="connsiteY0" fmla="*/ 78173 h 139596"/>
              <a:gd name="connsiteX1" fmla="*/ 3200653 w 3200653"/>
              <a:gd name="connsiteY1" fmla="*/ 98497 h 139596"/>
              <a:gd name="connsiteX2" fmla="*/ 3127329 w 3200653"/>
              <a:gd name="connsiteY2" fmla="*/ 93449 h 139596"/>
              <a:gd name="connsiteX3" fmla="*/ 2836766 w 3200653"/>
              <a:gd name="connsiteY3" fmla="*/ 58277 h 139596"/>
              <a:gd name="connsiteX4" fmla="*/ 2022337 w 3200653"/>
              <a:gd name="connsiteY4" fmla="*/ 26353 h 139596"/>
              <a:gd name="connsiteX5" fmla="*/ 1297739 w 3200653"/>
              <a:gd name="connsiteY5" fmla="*/ 62733 h 139596"/>
              <a:gd name="connsiteX6" fmla="*/ 703065 w 3200653"/>
              <a:gd name="connsiteY6" fmla="*/ 112473 h 139596"/>
              <a:gd name="connsiteX7" fmla="*/ 61306 w 3200653"/>
              <a:gd name="connsiteY7" fmla="*/ 139201 h 139596"/>
              <a:gd name="connsiteX8" fmla="*/ 0 w 3200653"/>
              <a:gd name="connsiteY8" fmla="*/ 136865 h 139596"/>
              <a:gd name="connsiteX9" fmla="*/ 0 w 3200653"/>
              <a:gd name="connsiteY9" fmla="*/ 116626 h 139596"/>
              <a:gd name="connsiteX10" fmla="*/ 10206 w 3200653"/>
              <a:gd name="connsiteY10" fmla="*/ 117115 h 139596"/>
              <a:gd name="connsiteX11" fmla="*/ 380114 w 3200653"/>
              <a:gd name="connsiteY11" fmla="*/ 110989 h 139596"/>
              <a:gd name="connsiteX12" fmla="*/ 943608 w 3200653"/>
              <a:gd name="connsiteY12" fmla="*/ 68671 h 139596"/>
              <a:gd name="connsiteX13" fmla="*/ 1527888 w 3200653"/>
              <a:gd name="connsiteY13" fmla="*/ 25611 h 139596"/>
              <a:gd name="connsiteX14" fmla="*/ 2331923 w 3200653"/>
              <a:gd name="connsiteY14" fmla="*/ 369 h 139596"/>
              <a:gd name="connsiteX15" fmla="*/ 2958522 w 3200653"/>
              <a:gd name="connsiteY15" fmla="*/ 52339 h 139596"/>
              <a:gd name="connsiteX16" fmla="*/ 3181339 w 3200653"/>
              <a:gd name="connsiteY16" fmla="*/ 77209 h 13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653" h="139596">
                <a:moveTo>
                  <a:pt x="3200653" y="78173"/>
                </a:moveTo>
                <a:lnTo>
                  <a:pt x="3200653" y="98497"/>
                </a:lnTo>
                <a:lnTo>
                  <a:pt x="3127329" y="93449"/>
                </a:lnTo>
                <a:cubicBezTo>
                  <a:pt x="3030351" y="84263"/>
                  <a:pt x="2933651" y="70899"/>
                  <a:pt x="2836766" y="58277"/>
                </a:cubicBezTo>
                <a:cubicBezTo>
                  <a:pt x="2566526" y="22641"/>
                  <a:pt x="2294803" y="15217"/>
                  <a:pt x="2022337" y="26353"/>
                </a:cubicBezTo>
                <a:cubicBezTo>
                  <a:pt x="1781051" y="36005"/>
                  <a:pt x="1539025" y="44915"/>
                  <a:pt x="1297739" y="62733"/>
                </a:cubicBezTo>
                <a:lnTo>
                  <a:pt x="703065" y="112473"/>
                </a:lnTo>
                <a:cubicBezTo>
                  <a:pt x="489250" y="129735"/>
                  <a:pt x="275434" y="141985"/>
                  <a:pt x="61306" y="139201"/>
                </a:cubicBezTo>
                <a:lnTo>
                  <a:pt x="0" y="136865"/>
                </a:lnTo>
                <a:lnTo>
                  <a:pt x="0" y="116626"/>
                </a:lnTo>
                <a:lnTo>
                  <a:pt x="10206" y="117115"/>
                </a:lnTo>
                <a:cubicBezTo>
                  <a:pt x="133447" y="119899"/>
                  <a:pt x="256873" y="116929"/>
                  <a:pt x="380114" y="110989"/>
                </a:cubicBezTo>
                <a:cubicBezTo>
                  <a:pt x="567945" y="102079"/>
                  <a:pt x="755777" y="85747"/>
                  <a:pt x="943608" y="68671"/>
                </a:cubicBezTo>
                <a:cubicBezTo>
                  <a:pt x="1138121" y="50853"/>
                  <a:pt x="1332632" y="35263"/>
                  <a:pt x="1527888" y="25611"/>
                </a:cubicBezTo>
                <a:cubicBezTo>
                  <a:pt x="1795900" y="12991"/>
                  <a:pt x="2063912" y="-2601"/>
                  <a:pt x="2331923" y="369"/>
                </a:cubicBezTo>
                <a:cubicBezTo>
                  <a:pt x="2542027" y="2597"/>
                  <a:pt x="2750646" y="23383"/>
                  <a:pt x="2958522" y="52339"/>
                </a:cubicBezTo>
                <a:cubicBezTo>
                  <a:pt x="3032393" y="62731"/>
                  <a:pt x="3106634" y="71641"/>
                  <a:pt x="3181339" y="77209"/>
                </a:cubicBezTo>
                <a:close/>
              </a:path>
            </a:pathLst>
          </a:custGeom>
          <a:solidFill>
            <a:schemeClr val="bg1"/>
          </a:solidFill>
          <a:ln w="8005" cap="flat">
            <a:noFill/>
            <a:prstDash val="solid"/>
            <a:miter/>
          </a:ln>
        </p:spPr>
        <p:txBody>
          <a:bodyPr wrap="square" rtlCol="0" anchor="ctr">
            <a:noAutofit/>
          </a:bodyPr>
          <a:lstStyle/>
          <a:p>
            <a:endParaRPr lang="en-US">
              <a:solidFill>
                <a:prstClr val="black"/>
              </a:solidFill>
            </a:endParaRPr>
          </a:p>
        </p:txBody>
      </p:sp>
      <p:sp>
        <p:nvSpPr>
          <p:cNvPr id="21" name="Freeform: Shape 20">
            <a:extLst>
              <a:ext uri="{FF2B5EF4-FFF2-40B4-BE49-F238E27FC236}">
                <a16:creationId xmlns:a16="http://schemas.microsoft.com/office/drawing/2014/main" id="{86D232F1-6876-4739-8D8E-3A943B5ED93F}"/>
              </a:ext>
            </a:extLst>
          </p:cNvPr>
          <p:cNvSpPr/>
          <p:nvPr userDrawn="1"/>
        </p:nvSpPr>
        <p:spPr>
          <a:xfrm flipH="1">
            <a:off x="10092610" y="4973601"/>
            <a:ext cx="1885819" cy="1485438"/>
          </a:xfrm>
          <a:custGeom>
            <a:avLst/>
            <a:gdLst>
              <a:gd name="connsiteX0" fmla="*/ 205688 w 1854014"/>
              <a:gd name="connsiteY0" fmla="*/ 1383334 h 1485438"/>
              <a:gd name="connsiteX1" fmla="*/ 331899 w 1854014"/>
              <a:gd name="connsiteY1" fmla="*/ 1312061 h 1485438"/>
              <a:gd name="connsiteX2" fmla="*/ 434352 w 1854014"/>
              <a:gd name="connsiteY2" fmla="*/ 1080428 h 1485438"/>
              <a:gd name="connsiteX3" fmla="*/ 419503 w 1854014"/>
              <a:gd name="connsiteY3" fmla="*/ 1061868 h 1485438"/>
              <a:gd name="connsiteX4" fmla="*/ 296263 w 1854014"/>
              <a:gd name="connsiteY4" fmla="*/ 1041080 h 1485438"/>
              <a:gd name="connsiteX5" fmla="*/ 87644 w 1854014"/>
              <a:gd name="connsiteY5" fmla="*/ 1098246 h 1485438"/>
              <a:gd name="connsiteX6" fmla="*/ 19342 w 1854014"/>
              <a:gd name="connsiteY6" fmla="*/ 1239305 h 1485438"/>
              <a:gd name="connsiteX7" fmla="*/ 205688 w 1854014"/>
              <a:gd name="connsiteY7" fmla="*/ 1383334 h 1485438"/>
              <a:gd name="connsiteX8" fmla="*/ 1405860 w 1854014"/>
              <a:gd name="connsiteY8" fmla="*/ 1485044 h 1485438"/>
              <a:gd name="connsiteX9" fmla="*/ 1191616 w 1854014"/>
              <a:gd name="connsiteY9" fmla="*/ 1476878 h 1485438"/>
              <a:gd name="connsiteX10" fmla="*/ 897618 w 1854014"/>
              <a:gd name="connsiteY10" fmla="*/ 1437529 h 1485438"/>
              <a:gd name="connsiteX11" fmla="*/ 688257 w 1854014"/>
              <a:gd name="connsiteY11" fmla="*/ 1277911 h 1485438"/>
              <a:gd name="connsiteX12" fmla="*/ 480381 w 1854014"/>
              <a:gd name="connsiteY12" fmla="*/ 1081171 h 1485438"/>
              <a:gd name="connsiteX13" fmla="*/ 453655 w 1854014"/>
              <a:gd name="connsiteY13" fmla="*/ 1094534 h 1485438"/>
              <a:gd name="connsiteX14" fmla="*/ 362337 w 1854014"/>
              <a:gd name="connsiteY14" fmla="*/ 1310576 h 1485438"/>
              <a:gd name="connsiteX15" fmla="*/ 52750 w 1854014"/>
              <a:gd name="connsiteY15" fmla="*/ 1347697 h 1485438"/>
              <a:gd name="connsiteX16" fmla="*/ 70568 w 1854014"/>
              <a:gd name="connsiteY16" fmla="*/ 1088594 h 1485438"/>
              <a:gd name="connsiteX17" fmla="*/ 338580 w 1854014"/>
              <a:gd name="connsiteY17" fmla="*/ 1025489 h 1485438"/>
              <a:gd name="connsiteX18" fmla="*/ 426927 w 1854014"/>
              <a:gd name="connsiteY18" fmla="*/ 1041823 h 1485438"/>
              <a:gd name="connsiteX19" fmla="*/ 449942 w 1854014"/>
              <a:gd name="connsiteY19" fmla="*/ 1030687 h 1485438"/>
              <a:gd name="connsiteX20" fmla="*/ 508593 w 1854014"/>
              <a:gd name="connsiteY20" fmla="*/ 708478 h 1485438"/>
              <a:gd name="connsiteX21" fmla="*/ 378670 w 1854014"/>
              <a:gd name="connsiteY21" fmla="*/ 419678 h 1485438"/>
              <a:gd name="connsiteX22" fmla="*/ 251717 w 1854014"/>
              <a:gd name="connsiteY22" fmla="*/ 309059 h 1485438"/>
              <a:gd name="connsiteX23" fmla="*/ 110044 w 1854014"/>
              <a:gd name="connsiteY23" fmla="*/ 33750 h 1485438"/>
              <a:gd name="connsiteX24" fmla="*/ 109081 w 1854014"/>
              <a:gd name="connsiteY24" fmla="*/ 0 h 1485438"/>
              <a:gd name="connsiteX25" fmla="*/ 125877 w 1854014"/>
              <a:gd name="connsiteY25" fmla="*/ 0 h 1485438"/>
              <a:gd name="connsiteX26" fmla="*/ 125601 w 1854014"/>
              <a:gd name="connsiteY26" fmla="*/ 12000 h 1485438"/>
              <a:gd name="connsiteX27" fmla="*/ 144068 w 1854014"/>
              <a:gd name="connsiteY27" fmla="*/ 99698 h 1485438"/>
              <a:gd name="connsiteX28" fmla="*/ 344519 w 1854014"/>
              <a:gd name="connsiteY28" fmla="*/ 363255 h 1485438"/>
              <a:gd name="connsiteX29" fmla="*/ 490033 w 1854014"/>
              <a:gd name="connsiteY29" fmla="*/ 526586 h 1485438"/>
              <a:gd name="connsiteX30" fmla="*/ 515275 w 1854014"/>
              <a:gd name="connsiteY30" fmla="*/ 823552 h 1485438"/>
              <a:gd name="connsiteX31" fmla="*/ 468503 w 1854014"/>
              <a:gd name="connsiteY31" fmla="*/ 1027717 h 1485438"/>
              <a:gd name="connsiteX32" fmla="*/ 479639 w 1854014"/>
              <a:gd name="connsiteY32" fmla="*/ 1059641 h 1485438"/>
              <a:gd name="connsiteX33" fmla="*/ 691970 w 1854014"/>
              <a:gd name="connsiteY33" fmla="*/ 1247471 h 1485438"/>
              <a:gd name="connsiteX34" fmla="*/ 985966 w 1854014"/>
              <a:gd name="connsiteY34" fmla="*/ 1434560 h 1485438"/>
              <a:gd name="connsiteX35" fmla="*/ 1724669 w 1854014"/>
              <a:gd name="connsiteY35" fmla="*/ 1456832 h 1485438"/>
              <a:gd name="connsiteX36" fmla="*/ 1854014 w 1854014"/>
              <a:gd name="connsiteY36" fmla="*/ 1448524 h 1485438"/>
              <a:gd name="connsiteX37" fmla="*/ 1854014 w 1854014"/>
              <a:gd name="connsiteY37" fmla="*/ 1472097 h 1485438"/>
              <a:gd name="connsiteX38" fmla="*/ 1833793 w 1854014"/>
              <a:gd name="connsiteY38" fmla="*/ 1473537 h 1485438"/>
              <a:gd name="connsiteX39" fmla="*/ 1405860 w 1854014"/>
              <a:gd name="connsiteY39" fmla="*/ 1485044 h 148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54014" h="1485438">
                <a:moveTo>
                  <a:pt x="205688" y="1383334"/>
                </a:moveTo>
                <a:cubicBezTo>
                  <a:pt x="253202" y="1383334"/>
                  <a:pt x="297747" y="1355864"/>
                  <a:pt x="331899" y="1312061"/>
                </a:cubicBezTo>
                <a:cubicBezTo>
                  <a:pt x="386095" y="1243759"/>
                  <a:pt x="411336" y="1162836"/>
                  <a:pt x="434352" y="1080428"/>
                </a:cubicBezTo>
                <a:cubicBezTo>
                  <a:pt x="438064" y="1066323"/>
                  <a:pt x="430639" y="1064838"/>
                  <a:pt x="419503" y="1061868"/>
                </a:cubicBezTo>
                <a:cubicBezTo>
                  <a:pt x="379413" y="1048504"/>
                  <a:pt x="337838" y="1042565"/>
                  <a:pt x="296263" y="1041080"/>
                </a:cubicBezTo>
                <a:cubicBezTo>
                  <a:pt x="221278" y="1038853"/>
                  <a:pt x="150006" y="1052959"/>
                  <a:pt x="87644" y="1098246"/>
                </a:cubicBezTo>
                <a:cubicBezTo>
                  <a:pt x="40130" y="1132397"/>
                  <a:pt x="12660" y="1178427"/>
                  <a:pt x="19342" y="1239305"/>
                </a:cubicBezTo>
                <a:cubicBezTo>
                  <a:pt x="28250" y="1322456"/>
                  <a:pt x="101750" y="1382591"/>
                  <a:pt x="205688" y="1383334"/>
                </a:cubicBezTo>
                <a:close/>
                <a:moveTo>
                  <a:pt x="1405860" y="1485044"/>
                </a:moveTo>
                <a:cubicBezTo>
                  <a:pt x="1334484" y="1484116"/>
                  <a:pt x="1263073" y="1481518"/>
                  <a:pt x="1191616" y="1476878"/>
                </a:cubicBezTo>
                <a:cubicBezTo>
                  <a:pt x="1092874" y="1470196"/>
                  <a:pt x="994134" y="1463514"/>
                  <a:pt x="897618" y="1437529"/>
                </a:cubicBezTo>
                <a:cubicBezTo>
                  <a:pt x="805559" y="1412288"/>
                  <a:pt x="731318" y="1368485"/>
                  <a:pt x="688257" y="1277911"/>
                </a:cubicBezTo>
                <a:cubicBezTo>
                  <a:pt x="645198" y="1186594"/>
                  <a:pt x="577638" y="1118292"/>
                  <a:pt x="480381" y="1081171"/>
                </a:cubicBezTo>
                <a:cubicBezTo>
                  <a:pt x="462563" y="1074489"/>
                  <a:pt x="458852" y="1075974"/>
                  <a:pt x="453655" y="1094534"/>
                </a:cubicBezTo>
                <a:cubicBezTo>
                  <a:pt x="432124" y="1170261"/>
                  <a:pt x="406883" y="1244502"/>
                  <a:pt x="362337" y="1310576"/>
                </a:cubicBezTo>
                <a:cubicBezTo>
                  <a:pt x="272505" y="1443469"/>
                  <a:pt x="124022" y="1416743"/>
                  <a:pt x="52750" y="1347697"/>
                </a:cubicBezTo>
                <a:cubicBezTo>
                  <a:pt x="-24461" y="1273455"/>
                  <a:pt x="-15551" y="1154669"/>
                  <a:pt x="70568" y="1088594"/>
                </a:cubicBezTo>
                <a:cubicBezTo>
                  <a:pt x="150749" y="1027717"/>
                  <a:pt x="242066" y="1015095"/>
                  <a:pt x="338580" y="1025489"/>
                </a:cubicBezTo>
                <a:cubicBezTo>
                  <a:pt x="368277" y="1028459"/>
                  <a:pt x="397973" y="1035140"/>
                  <a:pt x="426927" y="1041823"/>
                </a:cubicBezTo>
                <a:cubicBezTo>
                  <a:pt x="439549" y="1044792"/>
                  <a:pt x="446230" y="1045535"/>
                  <a:pt x="449942" y="1030687"/>
                </a:cubicBezTo>
                <a:cubicBezTo>
                  <a:pt x="477412" y="925264"/>
                  <a:pt x="507109" y="819098"/>
                  <a:pt x="508593" y="708478"/>
                </a:cubicBezTo>
                <a:cubicBezTo>
                  <a:pt x="510078" y="591919"/>
                  <a:pt x="469245" y="494662"/>
                  <a:pt x="378670" y="419678"/>
                </a:cubicBezTo>
                <a:cubicBezTo>
                  <a:pt x="335611" y="384043"/>
                  <a:pt x="291808" y="348407"/>
                  <a:pt x="251717" y="309059"/>
                </a:cubicBezTo>
                <a:cubicBezTo>
                  <a:pt x="170981" y="230548"/>
                  <a:pt x="124069" y="138257"/>
                  <a:pt x="110044" y="33750"/>
                </a:cubicBezTo>
                <a:lnTo>
                  <a:pt x="109081" y="0"/>
                </a:lnTo>
                <a:lnTo>
                  <a:pt x="125877" y="0"/>
                </a:lnTo>
                <a:lnTo>
                  <a:pt x="125601" y="12000"/>
                </a:lnTo>
                <a:cubicBezTo>
                  <a:pt x="128663" y="41789"/>
                  <a:pt x="135159" y="70744"/>
                  <a:pt x="144068" y="99698"/>
                </a:cubicBezTo>
                <a:cubicBezTo>
                  <a:pt x="178961" y="211803"/>
                  <a:pt x="253944" y="292726"/>
                  <a:pt x="344519" y="363255"/>
                </a:cubicBezTo>
                <a:cubicBezTo>
                  <a:pt x="402428" y="408542"/>
                  <a:pt x="457367" y="457542"/>
                  <a:pt x="490033" y="526586"/>
                </a:cubicBezTo>
                <a:cubicBezTo>
                  <a:pt x="534578" y="622358"/>
                  <a:pt x="530123" y="722584"/>
                  <a:pt x="515275" y="823552"/>
                </a:cubicBezTo>
                <a:cubicBezTo>
                  <a:pt x="504881" y="892597"/>
                  <a:pt x="486321" y="960157"/>
                  <a:pt x="468503" y="1027717"/>
                </a:cubicBezTo>
                <a:cubicBezTo>
                  <a:pt x="464790" y="1041823"/>
                  <a:pt x="460336" y="1052959"/>
                  <a:pt x="479639" y="1059641"/>
                </a:cubicBezTo>
                <a:cubicBezTo>
                  <a:pt x="576153" y="1093049"/>
                  <a:pt x="650395" y="1156154"/>
                  <a:pt x="691970" y="1247471"/>
                </a:cubicBezTo>
                <a:cubicBezTo>
                  <a:pt x="750621" y="1376652"/>
                  <a:pt x="861241" y="1417484"/>
                  <a:pt x="985966" y="1434560"/>
                </a:cubicBezTo>
                <a:cubicBezTo>
                  <a:pt x="1230963" y="1468712"/>
                  <a:pt x="1478187" y="1468712"/>
                  <a:pt x="1724669" y="1456832"/>
                </a:cubicBezTo>
                <a:lnTo>
                  <a:pt x="1854014" y="1448524"/>
                </a:lnTo>
                <a:lnTo>
                  <a:pt x="1854014" y="1472097"/>
                </a:lnTo>
                <a:lnTo>
                  <a:pt x="1833793" y="1473537"/>
                </a:lnTo>
                <a:cubicBezTo>
                  <a:pt x="1691226" y="1482074"/>
                  <a:pt x="1548613" y="1486900"/>
                  <a:pt x="1405860" y="1485044"/>
                </a:cubicBezTo>
                <a:close/>
              </a:path>
            </a:pathLst>
          </a:custGeom>
          <a:solidFill>
            <a:schemeClr val="bg1"/>
          </a:solidFill>
          <a:ln w="8005" cap="flat">
            <a:noFill/>
            <a:prstDash val="solid"/>
            <a:miter/>
          </a:ln>
        </p:spPr>
        <p:txBody>
          <a:bodyPr wrap="square" rtlCol="0" anchor="ctr">
            <a:noAutofit/>
          </a:bodyPr>
          <a:lstStyle/>
          <a:p>
            <a:endParaRPr lang="en-US">
              <a:solidFill>
                <a:prstClr val="black"/>
              </a:solidFill>
            </a:endParaRPr>
          </a:p>
        </p:txBody>
      </p:sp>
    </p:spTree>
    <p:extLst>
      <p:ext uri="{BB962C8B-B14F-4D97-AF65-F5344CB8AC3E}">
        <p14:creationId xmlns:p14="http://schemas.microsoft.com/office/powerpoint/2010/main" val="2235238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448173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2324906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02 - table of content">
    <p:spTree>
      <p:nvGrpSpPr>
        <p:cNvPr id="1" name=""/>
        <p:cNvGrpSpPr/>
        <p:nvPr/>
      </p:nvGrpSpPr>
      <p:grpSpPr>
        <a:xfrm>
          <a:off x="0" y="0"/>
          <a:ext cx="0" cy="0"/>
          <a:chOff x="0" y="0"/>
          <a:chExt cx="0" cy="0"/>
        </a:xfrm>
      </p:grpSpPr>
      <p:sp>
        <p:nvSpPr>
          <p:cNvPr id="2" name="Title 1"/>
          <p:cNvSpPr>
            <a:spLocks noGrp="1"/>
          </p:cNvSpPr>
          <p:nvPr>
            <p:ph type="title"/>
          </p:nvPr>
        </p:nvSpPr>
        <p:spPr>
          <a:xfrm>
            <a:off x="4007224" y="202144"/>
            <a:ext cx="7922943" cy="583034"/>
          </a:xfrm>
          <a:prstGeom prst="rect">
            <a:avLst/>
          </a:prstGeo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566677" y="1268761"/>
            <a:ext cx="7363490" cy="4876558"/>
          </a:xfrm>
        </p:spPr>
        <p:txBody>
          <a:bodyPr>
            <a:normAutofit/>
          </a:bodyPr>
          <a:lstStyle>
            <a:lvl1pPr marL="277120">
              <a:defRPr sz="1600"/>
            </a:lvl1pPr>
            <a:lvl2pPr>
              <a:defRPr sz="14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1" y="64482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04800" y="6448252"/>
            <a:ext cx="2844800" cy="365125"/>
          </a:xfrm>
          <a:prstGeom prst="rect">
            <a:avLst/>
          </a:prstGeom>
        </p:spPr>
        <p:txBody>
          <a:bodyPr/>
          <a:lstStyle>
            <a:lvl1pPr algn="l">
              <a:defRPr/>
            </a:lvl1pPr>
          </a:lstStyle>
          <a:p>
            <a:pPr algn="l"/>
            <a:fld id="{96E69268-9C8B-4EBF-A9EE-DC5DC2D48DC3}" type="slidenum">
              <a:rPr lang="en-US" smtClean="0"/>
              <a:pPr/>
              <a:t>‹#›</a:t>
            </a:fld>
            <a:endParaRPr lang="en-US"/>
          </a:p>
        </p:txBody>
      </p:sp>
      <p:sp>
        <p:nvSpPr>
          <p:cNvPr id="10" name="Рисунок 9">
            <a:extLst>
              <a:ext uri="{FF2B5EF4-FFF2-40B4-BE49-F238E27FC236}">
                <a16:creationId xmlns:a16="http://schemas.microsoft.com/office/drawing/2014/main" id="{162491D4-52DA-7044-B478-C546607C5476}"/>
              </a:ext>
            </a:extLst>
          </p:cNvPr>
          <p:cNvSpPr>
            <a:spLocks noGrp="1"/>
          </p:cNvSpPr>
          <p:nvPr>
            <p:ph type="pic" sz="quarter" idx="13" hasCustomPrompt="1"/>
          </p:nvPr>
        </p:nvSpPr>
        <p:spPr>
          <a:xfrm>
            <a:off x="10453853" y="6448251"/>
            <a:ext cx="1476314" cy="365125"/>
          </a:xfrm>
        </p:spPr>
        <p:txBody>
          <a:bodyPr anchor="ctr">
            <a:noAutofit/>
          </a:bodyPr>
          <a:lstStyle>
            <a:lvl1pPr algn="ctr">
              <a:buNone/>
              <a:defRPr sz="1200"/>
            </a:lvl1pPr>
          </a:lstStyle>
          <a:p>
            <a:r>
              <a:rPr lang="en-US" dirty="0"/>
              <a:t>Logo</a:t>
            </a:r>
          </a:p>
        </p:txBody>
      </p:sp>
      <p:grpSp>
        <p:nvGrpSpPr>
          <p:cNvPr id="9" name="Group 8">
            <a:extLst>
              <a:ext uri="{FF2B5EF4-FFF2-40B4-BE49-F238E27FC236}">
                <a16:creationId xmlns:a16="http://schemas.microsoft.com/office/drawing/2014/main" id="{5EFD5504-8070-574F-B7A9-9C1BF3F1E886}"/>
              </a:ext>
            </a:extLst>
          </p:cNvPr>
          <p:cNvGrpSpPr/>
          <p:nvPr userDrawn="1"/>
        </p:nvGrpSpPr>
        <p:grpSpPr>
          <a:xfrm>
            <a:off x="7535484" y="934389"/>
            <a:ext cx="614317" cy="112667"/>
            <a:chOff x="2926060" y="1048069"/>
            <a:chExt cx="614157" cy="112667"/>
          </a:xfrm>
        </p:grpSpPr>
        <p:sp>
          <p:nvSpPr>
            <p:cNvPr id="7" name="Oval 6">
              <a:extLst>
                <a:ext uri="{FF2B5EF4-FFF2-40B4-BE49-F238E27FC236}">
                  <a16:creationId xmlns:a16="http://schemas.microsoft.com/office/drawing/2014/main" id="{4758E9C4-E639-9C44-A04D-7A17DE085F9B}"/>
                </a:ext>
              </a:extLst>
            </p:cNvPr>
            <p:cNvSpPr>
              <a:spLocks noChangeAspect="1"/>
            </p:cNvSpPr>
            <p:nvPr userDrawn="1"/>
          </p:nvSpPr>
          <p:spPr>
            <a:xfrm>
              <a:off x="2926060" y="1052736"/>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1" name="Oval 10">
              <a:extLst>
                <a:ext uri="{FF2B5EF4-FFF2-40B4-BE49-F238E27FC236}">
                  <a16:creationId xmlns:a16="http://schemas.microsoft.com/office/drawing/2014/main" id="{045A891A-123C-7541-A554-3C6594A89503}"/>
                </a:ext>
              </a:extLst>
            </p:cNvPr>
            <p:cNvSpPr>
              <a:spLocks noChangeAspect="1"/>
            </p:cNvSpPr>
            <p:nvPr userDrawn="1"/>
          </p:nvSpPr>
          <p:spPr>
            <a:xfrm>
              <a:off x="3094779" y="104806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2" name="Oval 11">
              <a:extLst>
                <a:ext uri="{FF2B5EF4-FFF2-40B4-BE49-F238E27FC236}">
                  <a16:creationId xmlns:a16="http://schemas.microsoft.com/office/drawing/2014/main" id="{E588EE55-0A0E-3C43-A146-FC0497646AAC}"/>
                </a:ext>
              </a:extLst>
            </p:cNvPr>
            <p:cNvSpPr>
              <a:spLocks noChangeAspect="1"/>
            </p:cNvSpPr>
            <p:nvPr userDrawn="1"/>
          </p:nvSpPr>
          <p:spPr>
            <a:xfrm>
              <a:off x="3263498" y="104806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3" name="Oval 12">
              <a:extLst>
                <a:ext uri="{FF2B5EF4-FFF2-40B4-BE49-F238E27FC236}">
                  <a16:creationId xmlns:a16="http://schemas.microsoft.com/office/drawing/2014/main" id="{757C53D1-40ED-AE46-B203-1803C9514D12}"/>
                </a:ext>
              </a:extLst>
            </p:cNvPr>
            <p:cNvSpPr>
              <a:spLocks noChangeAspect="1"/>
            </p:cNvSpPr>
            <p:nvPr userDrawn="1"/>
          </p:nvSpPr>
          <p:spPr>
            <a:xfrm>
              <a:off x="3432217" y="104806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grpSp>
      <p:grpSp>
        <p:nvGrpSpPr>
          <p:cNvPr id="24" name="Group 23">
            <a:extLst>
              <a:ext uri="{FF2B5EF4-FFF2-40B4-BE49-F238E27FC236}">
                <a16:creationId xmlns:a16="http://schemas.microsoft.com/office/drawing/2014/main" id="{7B822490-C3BF-DE4C-9F01-EF19C7B740AC}"/>
              </a:ext>
            </a:extLst>
          </p:cNvPr>
          <p:cNvGrpSpPr/>
          <p:nvPr userDrawn="1"/>
        </p:nvGrpSpPr>
        <p:grpSpPr>
          <a:xfrm>
            <a:off x="6907513" y="6303565"/>
            <a:ext cx="5022654" cy="36000"/>
            <a:chOff x="6905714" y="6303565"/>
            <a:chExt cx="5021346" cy="36000"/>
          </a:xfrm>
        </p:grpSpPr>
        <p:sp>
          <p:nvSpPr>
            <p:cNvPr id="15" name="Rectangle 14">
              <a:extLst>
                <a:ext uri="{FF2B5EF4-FFF2-40B4-BE49-F238E27FC236}">
                  <a16:creationId xmlns:a16="http://schemas.microsoft.com/office/drawing/2014/main" id="{0C12C7C6-23B3-4445-BD7E-8763EE7DE24A}"/>
                </a:ext>
              </a:extLst>
            </p:cNvPr>
            <p:cNvSpPr/>
            <p:nvPr userDrawn="1"/>
          </p:nvSpPr>
          <p:spPr>
            <a:xfrm>
              <a:off x="6905714" y="6303565"/>
              <a:ext cx="1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6" name="Rectangle 15">
              <a:extLst>
                <a:ext uri="{FF2B5EF4-FFF2-40B4-BE49-F238E27FC236}">
                  <a16:creationId xmlns:a16="http://schemas.microsoft.com/office/drawing/2014/main" id="{4BC15F2B-2653-374C-AB9F-0B0C33F2D562}"/>
                </a:ext>
              </a:extLst>
            </p:cNvPr>
            <p:cNvSpPr/>
            <p:nvPr userDrawn="1"/>
          </p:nvSpPr>
          <p:spPr>
            <a:xfrm>
              <a:off x="8705714" y="6303565"/>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7" name="Rectangle 16">
              <a:extLst>
                <a:ext uri="{FF2B5EF4-FFF2-40B4-BE49-F238E27FC236}">
                  <a16:creationId xmlns:a16="http://schemas.microsoft.com/office/drawing/2014/main" id="{087FE20B-E459-D240-8ABC-99DEC4921FF6}"/>
                </a:ext>
              </a:extLst>
            </p:cNvPr>
            <p:cNvSpPr/>
            <p:nvPr userDrawn="1"/>
          </p:nvSpPr>
          <p:spPr>
            <a:xfrm>
              <a:off x="9767060" y="6303565"/>
              <a:ext cx="216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grpSp>
      <p:sp>
        <p:nvSpPr>
          <p:cNvPr id="25" name="Freeform 24">
            <a:extLst>
              <a:ext uri="{FF2B5EF4-FFF2-40B4-BE49-F238E27FC236}">
                <a16:creationId xmlns:a16="http://schemas.microsoft.com/office/drawing/2014/main" id="{991DD5D1-D479-8446-A06A-46880F016882}"/>
              </a:ext>
            </a:extLst>
          </p:cNvPr>
          <p:cNvSpPr/>
          <p:nvPr userDrawn="1"/>
        </p:nvSpPr>
        <p:spPr>
          <a:xfrm>
            <a:off x="1084977" y="1492"/>
            <a:ext cx="3571540" cy="6856504"/>
          </a:xfrm>
          <a:custGeom>
            <a:avLst/>
            <a:gdLst>
              <a:gd name="connsiteX0" fmla="*/ 4977284 w 5158977"/>
              <a:gd name="connsiteY0" fmla="*/ 3841859 h 9906583"/>
              <a:gd name="connsiteX1" fmla="*/ 3546234 w 5158977"/>
              <a:gd name="connsiteY1" fmla="*/ 0 h 9906583"/>
              <a:gd name="connsiteX2" fmla="*/ 1697343 w 5158977"/>
              <a:gd name="connsiteY2" fmla="*/ 0 h 9906583"/>
              <a:gd name="connsiteX3" fmla="*/ 3353550 w 5158977"/>
              <a:gd name="connsiteY3" fmla="*/ 4447898 h 9906583"/>
              <a:gd name="connsiteX4" fmla="*/ 3206332 w 5158977"/>
              <a:gd name="connsiteY4" fmla="*/ 5517125 h 9906583"/>
              <a:gd name="connsiteX5" fmla="*/ 0 w 5158977"/>
              <a:gd name="connsiteY5" fmla="*/ 9906584 h 9906583"/>
              <a:gd name="connsiteX6" fmla="*/ 2145493 w 5158977"/>
              <a:gd name="connsiteY6" fmla="*/ 9906584 h 9906583"/>
              <a:gd name="connsiteX7" fmla="*/ 4607073 w 5158977"/>
              <a:gd name="connsiteY7" fmla="*/ 6538735 h 9906583"/>
              <a:gd name="connsiteX8" fmla="*/ 4977284 w 5158977"/>
              <a:gd name="connsiteY8" fmla="*/ 3841859 h 990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977" h="9906583">
                <a:moveTo>
                  <a:pt x="4977284" y="3841859"/>
                </a:moveTo>
                <a:lnTo>
                  <a:pt x="3546234" y="0"/>
                </a:lnTo>
                <a:lnTo>
                  <a:pt x="1697343" y="0"/>
                </a:lnTo>
                <a:lnTo>
                  <a:pt x="3353550" y="4447898"/>
                </a:lnTo>
                <a:cubicBezTo>
                  <a:pt x="3487779" y="4807193"/>
                  <a:pt x="3431490" y="5207612"/>
                  <a:pt x="3206332" y="5517125"/>
                </a:cubicBezTo>
                <a:lnTo>
                  <a:pt x="0" y="9906584"/>
                </a:lnTo>
                <a:lnTo>
                  <a:pt x="2145493" y="9906584"/>
                </a:lnTo>
                <a:lnTo>
                  <a:pt x="4607073" y="6538735"/>
                </a:lnTo>
                <a:cubicBezTo>
                  <a:pt x="5176462" y="5757377"/>
                  <a:pt x="5315021" y="4748754"/>
                  <a:pt x="4977284" y="3841859"/>
                </a:cubicBezTo>
                <a:close/>
              </a:path>
            </a:pathLst>
          </a:custGeom>
          <a:solidFill>
            <a:schemeClr val="accent1"/>
          </a:solidFill>
          <a:ln w="21638" cap="flat">
            <a:noFill/>
            <a:prstDash val="solid"/>
            <a:miter/>
          </a:ln>
        </p:spPr>
        <p:txBody>
          <a:bodyPr rtlCol="0" anchor="ctr"/>
          <a:lstStyle/>
          <a:p>
            <a:endParaRPr lang="en-US" sz="1800">
              <a:latin typeface="Segoe UI" panose="020B0502040204020203" pitchFamily="34" charset="0"/>
            </a:endParaRPr>
          </a:p>
        </p:txBody>
      </p:sp>
    </p:spTree>
    <p:extLst>
      <p:ext uri="{BB962C8B-B14F-4D97-AF65-F5344CB8AC3E}">
        <p14:creationId xmlns:p14="http://schemas.microsoft.com/office/powerpoint/2010/main" val="2850275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2645" y="1250975"/>
            <a:ext cx="2112235" cy="46879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1052646" y="1250975"/>
            <a:ext cx="1056117" cy="46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7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bg>
      <p:bgPr>
        <a:solidFill>
          <a:schemeClr val="bg1"/>
        </a:solidFill>
        <a:effectLst/>
      </p:bgPr>
    </p:bg>
    <p:spTree>
      <p:nvGrpSpPr>
        <p:cNvPr id="1" name=""/>
        <p:cNvGrpSpPr/>
        <p:nvPr/>
      </p:nvGrpSpPr>
      <p:grpSpPr>
        <a:xfrm>
          <a:off x="0" y="0"/>
          <a:ext cx="0" cy="0"/>
          <a:chOff x="0" y="0"/>
          <a:chExt cx="0" cy="0"/>
        </a:xfrm>
      </p:grpSpPr>
      <p:sp>
        <p:nvSpPr>
          <p:cNvPr id="16" name="직사각형 1">
            <a:extLst>
              <a:ext uri="{FF2B5EF4-FFF2-40B4-BE49-F238E27FC236}">
                <a16:creationId xmlns:a16="http://schemas.microsoft.com/office/drawing/2014/main" id="{386B2C13-5A85-417E-AEF8-996FADF9CC16}"/>
              </a:ext>
            </a:extLst>
          </p:cNvPr>
          <p:cNvSpPr/>
          <p:nvPr userDrawn="1"/>
        </p:nvSpPr>
        <p:spPr>
          <a:xfrm>
            <a:off x="2" y="0"/>
            <a:ext cx="12191999" cy="2376000"/>
          </a:xfrm>
          <a:custGeom>
            <a:avLst/>
            <a:gdLst>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1574014 h 2376000"/>
              <a:gd name="connsiteX5" fmla="*/ 539552 w 9143999"/>
              <a:gd name="connsiteY5" fmla="*/ 2376000 h 2376000"/>
              <a:gd name="connsiteX6" fmla="*/ 0 w 9143999"/>
              <a:gd name="connsiteY6" fmla="*/ 2376000 h 2376000"/>
              <a:gd name="connsiteX7" fmla="*/ 0 w 9143999"/>
              <a:gd name="connsiteY7" fmla="*/ 0 h 2376000"/>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2376000 h 2376000"/>
              <a:gd name="connsiteX5" fmla="*/ 0 w 9143999"/>
              <a:gd name="connsiteY5" fmla="*/ 2376000 h 2376000"/>
              <a:gd name="connsiteX6" fmla="*/ 0 w 9143999"/>
              <a:gd name="connsiteY6" fmla="*/ 0 h 2376000"/>
              <a:gd name="connsiteX0" fmla="*/ 0 w 9143999"/>
              <a:gd name="connsiteY0" fmla="*/ 0 h 2376000"/>
              <a:gd name="connsiteX1" fmla="*/ 9143999 w 9143999"/>
              <a:gd name="connsiteY1" fmla="*/ 0 h 2376000"/>
              <a:gd name="connsiteX2" fmla="*/ 9143999 w 9143999"/>
              <a:gd name="connsiteY2" fmla="*/ 2376000 h 2376000"/>
              <a:gd name="connsiteX3" fmla="*/ 539552 w 9143999"/>
              <a:gd name="connsiteY3" fmla="*/ 2376000 h 2376000"/>
              <a:gd name="connsiteX4" fmla="*/ 0 w 9143999"/>
              <a:gd name="connsiteY4" fmla="*/ 2376000 h 2376000"/>
              <a:gd name="connsiteX5" fmla="*/ 0 w 9143999"/>
              <a:gd name="connsiteY5" fmla="*/ 0 h 2376000"/>
              <a:gd name="connsiteX0" fmla="*/ 0 w 9143999"/>
              <a:gd name="connsiteY0" fmla="*/ 0 h 2376000"/>
              <a:gd name="connsiteX1" fmla="*/ 9143999 w 9143999"/>
              <a:gd name="connsiteY1" fmla="*/ 0 h 2376000"/>
              <a:gd name="connsiteX2" fmla="*/ 9143999 w 9143999"/>
              <a:gd name="connsiteY2" fmla="*/ 2376000 h 2376000"/>
              <a:gd name="connsiteX3" fmla="*/ 0 w 9143999"/>
              <a:gd name="connsiteY3" fmla="*/ 2376000 h 2376000"/>
              <a:gd name="connsiteX4" fmla="*/ 0 w 9143999"/>
              <a:gd name="connsiteY4" fmla="*/ 0 h 23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9" h="2376000">
                <a:moveTo>
                  <a:pt x="0" y="0"/>
                </a:moveTo>
                <a:lnTo>
                  <a:pt x="9143999" y="0"/>
                </a:lnTo>
                <a:lnTo>
                  <a:pt x="9143999" y="2376000"/>
                </a:lnTo>
                <a:lnTo>
                  <a:pt x="0" y="2376000"/>
                </a:lnTo>
                <a:lnTo>
                  <a:pt x="0" y="0"/>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18" name="직사각형 1">
            <a:extLst>
              <a:ext uri="{FF2B5EF4-FFF2-40B4-BE49-F238E27FC236}">
                <a16:creationId xmlns:a16="http://schemas.microsoft.com/office/drawing/2014/main" id="{486DB458-356C-4F0C-A601-034ACE45713A}"/>
              </a:ext>
            </a:extLst>
          </p:cNvPr>
          <p:cNvSpPr/>
          <p:nvPr userDrawn="1"/>
        </p:nvSpPr>
        <p:spPr>
          <a:xfrm>
            <a:off x="766353" y="1663329"/>
            <a:ext cx="2688000" cy="3004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id="{C25BBD44-E30E-4A31-A913-0C185961A433}"/>
              </a:ext>
            </a:extLst>
          </p:cNvPr>
          <p:cNvSpPr>
            <a:spLocks noGrp="1"/>
          </p:cNvSpPr>
          <p:nvPr>
            <p:ph type="pic" sz="quarter" idx="10" hasCustomPrompt="1"/>
          </p:nvPr>
        </p:nvSpPr>
        <p:spPr>
          <a:xfrm>
            <a:off x="910353" y="1807430"/>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Freeform: Shape 18">
            <a:extLst>
              <a:ext uri="{FF2B5EF4-FFF2-40B4-BE49-F238E27FC236}">
                <a16:creationId xmlns:a16="http://schemas.microsoft.com/office/drawing/2014/main" id="{48861E80-6678-4982-A9D8-0E0403096359}"/>
              </a:ext>
            </a:extLst>
          </p:cNvPr>
          <p:cNvSpPr/>
          <p:nvPr userDrawn="1"/>
        </p:nvSpPr>
        <p:spPr>
          <a:xfrm>
            <a:off x="0" y="-1"/>
            <a:ext cx="7205477" cy="2375999"/>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grpSp>
        <p:nvGrpSpPr>
          <p:cNvPr id="20" name="Group 19">
            <a:extLst>
              <a:ext uri="{FF2B5EF4-FFF2-40B4-BE49-F238E27FC236}">
                <a16:creationId xmlns:a16="http://schemas.microsoft.com/office/drawing/2014/main" id="{21211699-FA0D-4F4D-AE41-43D98EA13D02}"/>
              </a:ext>
            </a:extLst>
          </p:cNvPr>
          <p:cNvGrpSpPr/>
          <p:nvPr userDrawn="1"/>
        </p:nvGrpSpPr>
        <p:grpSpPr>
          <a:xfrm>
            <a:off x="10415614" y="1995380"/>
            <a:ext cx="1344926" cy="246023"/>
            <a:chOff x="6916230" y="365408"/>
            <a:chExt cx="3673340" cy="671952"/>
          </a:xfrm>
          <a:solidFill>
            <a:schemeClr val="bg1">
              <a:alpha val="94000"/>
            </a:schemeClr>
          </a:solidFill>
        </p:grpSpPr>
        <p:sp>
          <p:nvSpPr>
            <p:cNvPr id="21" name="Freeform: Shape 20">
              <a:extLst>
                <a:ext uri="{FF2B5EF4-FFF2-40B4-BE49-F238E27FC236}">
                  <a16:creationId xmlns:a16="http://schemas.microsoft.com/office/drawing/2014/main" id="{A3517EDD-BC26-4280-96E8-1130BB6B2552}"/>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0528C0E-261E-4AA7-94CE-271A5504982D}"/>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949530E-E7BF-40F8-9FAE-1A1060591BB3}"/>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F0284A17-5081-4C6E-8DC2-6EFBA6EFCBC6}"/>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A5A8AFA-272C-4A8F-8FCB-4495E5F6689B}"/>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2310C909-0DE1-4807-8F9A-F312673372C1}"/>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2184DA59-633E-4A29-A30D-7764544CADA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F00DE9D1-C3AF-4C0E-B19C-4FB1DE3998AF}"/>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7686641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838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5416EE-A75D-42A5-B3AB-F5FFC1F0E5B8}" type="datetime1">
              <a:rPr lang="en-US" smtClean="0"/>
              <a:t>8/20/2025</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3230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2645" y="1250975"/>
            <a:ext cx="2112235" cy="46879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1052646" y="1250975"/>
            <a:ext cx="1056117" cy="46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607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314" y="3909054"/>
            <a:ext cx="1260665" cy="279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935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4533123"/>
            <a:ext cx="12192000" cy="2324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defTabSz="121917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164637"/>
            <a:ext cx="12192000" cy="768085"/>
          </a:xfrm>
          <a:prstGeom prst="rect">
            <a:avLst/>
          </a:prstGeom>
        </p:spPr>
        <p:txBody>
          <a:bodyPr lIns="121917" tIns="60958" rIns="121917" bIns="60958"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5391415" y="3813043"/>
            <a:ext cx="1440160" cy="144016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77409" y="4013590"/>
            <a:ext cx="468171" cy="103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936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7"/>
            <a:ext cx="12192000" cy="768085"/>
          </a:xfrm>
          <a:prstGeom prst="rect">
            <a:avLst/>
          </a:prstGeom>
        </p:spPr>
        <p:txBody>
          <a:bodyPr lIns="121917" tIns="60958" rIns="121917" bIns="60958"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5" name="Rectangle 4"/>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Tree>
    <p:extLst>
      <p:ext uri="{BB962C8B-B14F-4D97-AF65-F5344CB8AC3E}">
        <p14:creationId xmlns:p14="http://schemas.microsoft.com/office/powerpoint/2010/main" val="2121814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7"/>
            <a:ext cx="12192000" cy="768085"/>
          </a:xfrm>
          <a:prstGeom prst="rect">
            <a:avLst/>
          </a:prstGeom>
        </p:spPr>
        <p:txBody>
          <a:bodyPr lIns="121917" tIns="60958" rIns="121917" bIns="60958"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008655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91344" y="123479"/>
            <a:ext cx="11809312" cy="6611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lIns="121917" tIns="60958" rIns="121917" bIns="60958" anchor="ctr"/>
          <a:lstStyle>
            <a:lvl1pPr marL="0" indent="0" algn="ctr">
              <a:buNone/>
              <a:defRPr sz="48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lIns="121917" tIns="60958" rIns="121917" bIns="60958" anchor="ctr"/>
          <a:lstStyle>
            <a:lvl1pPr marL="0" indent="0" algn="ctr">
              <a:buNone/>
              <a:defRPr sz="19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797032"/>
            <a:ext cx="2880320" cy="2496064"/>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3103893" y="1797032"/>
            <a:ext cx="2880320" cy="2496064"/>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207787" y="1797032"/>
            <a:ext cx="2880320" cy="2496064"/>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9311680" y="1797032"/>
            <a:ext cx="2880320" cy="2496064"/>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3" name="Rectangle 2"/>
          <p:cNvSpPr/>
          <p:nvPr userDrawn="1"/>
        </p:nvSpPr>
        <p:spPr>
          <a:xfrm>
            <a:off x="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12" name="Rectangle 11"/>
          <p:cNvSpPr/>
          <p:nvPr userDrawn="1"/>
        </p:nvSpPr>
        <p:spPr>
          <a:xfrm>
            <a:off x="310400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13" name="Rectangle 12"/>
          <p:cNvSpPr/>
          <p:nvPr userDrawn="1"/>
        </p:nvSpPr>
        <p:spPr>
          <a:xfrm>
            <a:off x="620800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14" name="Rectangle 13"/>
          <p:cNvSpPr/>
          <p:nvPr userDrawn="1"/>
        </p:nvSpPr>
        <p:spPr>
          <a:xfrm>
            <a:off x="9312000" y="4293096"/>
            <a:ext cx="288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Tree>
    <p:extLst>
      <p:ext uri="{BB962C8B-B14F-4D97-AF65-F5344CB8AC3E}">
        <p14:creationId xmlns:p14="http://schemas.microsoft.com/office/powerpoint/2010/main" val="1497638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3909485"/>
            <a:ext cx="12192000" cy="2948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defTabSz="121917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lIns="121917" tIns="60958" rIns="121917" bIns="60958"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7701" y="1508787"/>
            <a:ext cx="9640360" cy="490324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6017974" y="2168343"/>
            <a:ext cx="4620289" cy="3416807"/>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3" name="Rectangle 2"/>
          <p:cNvSpPr/>
          <p:nvPr userDrawn="1"/>
        </p:nvSpPr>
        <p:spPr>
          <a:xfrm>
            <a:off x="623392" y="4485118"/>
            <a:ext cx="4032448" cy="1344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Tree>
    <p:extLst>
      <p:ext uri="{BB962C8B-B14F-4D97-AF65-F5344CB8AC3E}">
        <p14:creationId xmlns:p14="http://schemas.microsoft.com/office/powerpoint/2010/main" val="39933238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lIns="121917" tIns="60958" rIns="121917" bIns="60958"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2346339"/>
            <a:ext cx="12192000" cy="2948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defTabSz="1219170" latinLnBrk="1"/>
            <a:endParaRPr lang="ko-KR" altLang="en-US" sz="2400">
              <a:solidFill>
                <a:prstClr val="white"/>
              </a:solidFill>
            </a:endParaRPr>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30944" y="1389641"/>
            <a:ext cx="3825696" cy="463284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9840416" y="1566977"/>
            <a:ext cx="1344149" cy="3408139"/>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7524359" y="1681512"/>
            <a:ext cx="2206355" cy="3408139"/>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2042585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7BABC97-97B7-40EB-B6B6-C07E0F6C2DFF}"/>
              </a:ext>
            </a:extLst>
          </p:cNvPr>
          <p:cNvSpPr>
            <a:spLocks noGrp="1"/>
          </p:cNvSpPr>
          <p:nvPr>
            <p:ph type="pic" idx="13"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3" name="Picture Placeholder 2">
            <a:extLst>
              <a:ext uri="{FF2B5EF4-FFF2-40B4-BE49-F238E27FC236}">
                <a16:creationId xmlns:a16="http://schemas.microsoft.com/office/drawing/2014/main" id="{1237AB6E-35AE-4784-9CD2-5C629674D4BC}"/>
              </a:ext>
            </a:extLst>
          </p:cNvPr>
          <p:cNvSpPr>
            <a:spLocks noGrp="1"/>
          </p:cNvSpPr>
          <p:nvPr>
            <p:ph type="pic" idx="14" hasCustomPrompt="1"/>
          </p:nvPr>
        </p:nvSpPr>
        <p:spPr>
          <a:xfrm>
            <a:off x="6096000" y="0"/>
            <a:ext cx="6096000"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4079776" cy="6858001"/>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2" name="Rectangle 1"/>
          <p:cNvSpPr/>
          <p:nvPr userDrawn="1"/>
        </p:nvSpPr>
        <p:spPr>
          <a:xfrm>
            <a:off x="6480043" y="0"/>
            <a:ext cx="4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3" name="Rectangle 2"/>
          <p:cNvSpPr/>
          <p:nvPr userDrawn="1"/>
        </p:nvSpPr>
        <p:spPr>
          <a:xfrm>
            <a:off x="6528043" y="1749000"/>
            <a:ext cx="240000" cy="3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Tree>
    <p:extLst>
      <p:ext uri="{BB962C8B-B14F-4D97-AF65-F5344CB8AC3E}">
        <p14:creationId xmlns:p14="http://schemas.microsoft.com/office/powerpoint/2010/main" val="42598996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12192000" cy="41021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963120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175787" y="242176"/>
            <a:ext cx="8016213" cy="768085"/>
          </a:xfrm>
          <a:prstGeom prst="rect">
            <a:avLst/>
          </a:prstGeom>
        </p:spPr>
        <p:txBody>
          <a:bodyPr lIns="121917" tIns="60958" rIns="121917" bIns="60958"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4175787" y="1010261"/>
            <a:ext cx="8016213" cy="384043"/>
          </a:xfrm>
          <a:prstGeom prst="rect">
            <a:avLst/>
          </a:prstGeom>
        </p:spPr>
        <p:txBody>
          <a:bodyPr lIns="121917" tIns="60958" rIns="121917" bIns="60958"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4079776" cy="6858001"/>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4195293" y="1508787"/>
            <a:ext cx="4079776" cy="5349213"/>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3847083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548680"/>
            <a:ext cx="8592277" cy="5760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defTabSz="1219170" latinLnBrk="1"/>
            <a:endParaRPr lang="ko-KR" altLang="en-US" sz="2400">
              <a:solidFill>
                <a:prstClr val="white"/>
              </a:solidFill>
            </a:endParaRPr>
          </a:p>
        </p:txBody>
      </p:sp>
      <p:sp>
        <p:nvSpPr>
          <p:cNvPr id="6" name="Picture Placeholder 2"/>
          <p:cNvSpPr>
            <a:spLocks noGrp="1"/>
          </p:cNvSpPr>
          <p:nvPr>
            <p:ph type="pic" idx="1" hasCustomPrompt="1"/>
          </p:nvPr>
        </p:nvSpPr>
        <p:spPr>
          <a:xfrm>
            <a:off x="180829" y="260650"/>
            <a:ext cx="2592288" cy="6336701"/>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965139" y="260650"/>
            <a:ext cx="2592288" cy="6336701"/>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5749448" y="260650"/>
            <a:ext cx="2592288" cy="6336701"/>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19553908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592277" y="356659"/>
            <a:ext cx="2880000" cy="2880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8592277" y="3621021"/>
            <a:ext cx="2880000" cy="2880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5314951" y="356659"/>
            <a:ext cx="2880000" cy="2880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5314951" y="3621021"/>
            <a:ext cx="2880000" cy="2880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6934822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7381" y="4389107"/>
            <a:ext cx="11664619" cy="768085"/>
          </a:xfrm>
          <a:prstGeom prst="rect">
            <a:avLst/>
          </a:prstGeom>
        </p:spPr>
        <p:txBody>
          <a:bodyPr lIns="121917" tIns="60958" rIns="121917" bIns="60958"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527381" y="5157192"/>
            <a:ext cx="11664619" cy="384043"/>
          </a:xfrm>
          <a:prstGeom prst="rect">
            <a:avLst/>
          </a:prstGeom>
        </p:spPr>
        <p:txBody>
          <a:bodyPr lIns="121917" tIns="60958" rIns="121917" bIns="60958"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6" name="Rectangle 5"/>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7" name="Picture Placeholder 2"/>
          <p:cNvSpPr>
            <a:spLocks noGrp="1"/>
          </p:cNvSpPr>
          <p:nvPr>
            <p:ph type="pic" idx="12" hasCustomPrompt="1"/>
          </p:nvPr>
        </p:nvSpPr>
        <p:spPr>
          <a:xfrm>
            <a:off x="623392" y="452669"/>
            <a:ext cx="4416171" cy="3744096"/>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5327915" y="452669"/>
            <a:ext cx="6240693" cy="1776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5327915" y="2420765"/>
            <a:ext cx="1920000" cy="1776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7488261" y="2420765"/>
            <a:ext cx="1920000" cy="1776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9648608" y="2420765"/>
            <a:ext cx="1920000" cy="1776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29242135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lIns="121917" tIns="60958" rIns="121917" bIns="60958"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0552928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7"/>
            <a:ext cx="12192000" cy="768085"/>
          </a:xfrm>
          <a:prstGeom prst="rect">
            <a:avLst/>
          </a:prstGeom>
        </p:spPr>
        <p:txBody>
          <a:bodyPr lIns="121917" tIns="60958" rIns="121917" bIns="60958"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472011" y="1508786"/>
            <a:ext cx="379978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dirty="0">
              <a:solidFill>
                <a:prstClr val="white"/>
              </a:solidFill>
            </a:endParaRPr>
          </a:p>
        </p:txBody>
      </p:sp>
      <p:sp>
        <p:nvSpPr>
          <p:cNvPr id="17" name="Rounded Rectangle 16"/>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18" name="Half Frame 17"/>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black"/>
              </a:solidFill>
            </a:endParaRPr>
          </a:p>
        </p:txBody>
      </p:sp>
    </p:spTree>
    <p:extLst>
      <p:ext uri="{BB962C8B-B14F-4D97-AF65-F5344CB8AC3E}">
        <p14:creationId xmlns:p14="http://schemas.microsoft.com/office/powerpoint/2010/main" val="23259879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02 - table of content">
    <p:spTree>
      <p:nvGrpSpPr>
        <p:cNvPr id="1" name=""/>
        <p:cNvGrpSpPr/>
        <p:nvPr/>
      </p:nvGrpSpPr>
      <p:grpSpPr>
        <a:xfrm>
          <a:off x="0" y="0"/>
          <a:ext cx="0" cy="0"/>
          <a:chOff x="0" y="0"/>
          <a:chExt cx="0" cy="0"/>
        </a:xfrm>
      </p:grpSpPr>
      <p:sp>
        <p:nvSpPr>
          <p:cNvPr id="2" name="Title 1"/>
          <p:cNvSpPr>
            <a:spLocks noGrp="1"/>
          </p:cNvSpPr>
          <p:nvPr>
            <p:ph type="title"/>
          </p:nvPr>
        </p:nvSpPr>
        <p:spPr>
          <a:xfrm>
            <a:off x="4007224" y="202144"/>
            <a:ext cx="7922943" cy="583034"/>
          </a:xfrm>
          <a:prstGeom prst="rect">
            <a:avLst/>
          </a:prstGeo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566677" y="1268761"/>
            <a:ext cx="7363490" cy="4876558"/>
          </a:xfrm>
        </p:spPr>
        <p:txBody>
          <a:bodyPr>
            <a:normAutofit/>
          </a:bodyPr>
          <a:lstStyle>
            <a:lvl1pPr marL="277120">
              <a:defRPr sz="1600"/>
            </a:lvl1pPr>
            <a:lvl2pPr>
              <a:defRPr sz="14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1" y="64482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04800" y="6448252"/>
            <a:ext cx="2844800" cy="365125"/>
          </a:xfrm>
          <a:prstGeom prst="rect">
            <a:avLst/>
          </a:prstGeom>
        </p:spPr>
        <p:txBody>
          <a:bodyPr/>
          <a:lstStyle>
            <a:lvl1pPr algn="l">
              <a:defRPr/>
            </a:lvl1pPr>
          </a:lstStyle>
          <a:p>
            <a:pPr algn="l"/>
            <a:fld id="{96E69268-9C8B-4EBF-A9EE-DC5DC2D48DC3}" type="slidenum">
              <a:rPr lang="en-US" smtClean="0"/>
              <a:pPr/>
              <a:t>‹#›</a:t>
            </a:fld>
            <a:endParaRPr lang="en-US"/>
          </a:p>
        </p:txBody>
      </p:sp>
      <p:sp>
        <p:nvSpPr>
          <p:cNvPr id="10" name="Рисунок 9">
            <a:extLst>
              <a:ext uri="{FF2B5EF4-FFF2-40B4-BE49-F238E27FC236}">
                <a16:creationId xmlns:a16="http://schemas.microsoft.com/office/drawing/2014/main" id="{162491D4-52DA-7044-B478-C546607C5476}"/>
              </a:ext>
            </a:extLst>
          </p:cNvPr>
          <p:cNvSpPr>
            <a:spLocks noGrp="1"/>
          </p:cNvSpPr>
          <p:nvPr>
            <p:ph type="pic" sz="quarter" idx="13" hasCustomPrompt="1"/>
          </p:nvPr>
        </p:nvSpPr>
        <p:spPr>
          <a:xfrm>
            <a:off x="10453853" y="6448251"/>
            <a:ext cx="1476314" cy="365125"/>
          </a:xfrm>
        </p:spPr>
        <p:txBody>
          <a:bodyPr anchor="ctr">
            <a:noAutofit/>
          </a:bodyPr>
          <a:lstStyle>
            <a:lvl1pPr algn="ctr">
              <a:buNone/>
              <a:defRPr sz="1200"/>
            </a:lvl1pPr>
          </a:lstStyle>
          <a:p>
            <a:r>
              <a:rPr lang="en-US" dirty="0"/>
              <a:t>Logo</a:t>
            </a:r>
          </a:p>
        </p:txBody>
      </p:sp>
      <p:grpSp>
        <p:nvGrpSpPr>
          <p:cNvPr id="9" name="Group 8">
            <a:extLst>
              <a:ext uri="{FF2B5EF4-FFF2-40B4-BE49-F238E27FC236}">
                <a16:creationId xmlns:a16="http://schemas.microsoft.com/office/drawing/2014/main" id="{5EFD5504-8070-574F-B7A9-9C1BF3F1E886}"/>
              </a:ext>
            </a:extLst>
          </p:cNvPr>
          <p:cNvGrpSpPr/>
          <p:nvPr userDrawn="1"/>
        </p:nvGrpSpPr>
        <p:grpSpPr>
          <a:xfrm>
            <a:off x="7535484" y="934389"/>
            <a:ext cx="614317" cy="112667"/>
            <a:chOff x="2926060" y="1048069"/>
            <a:chExt cx="614157" cy="112667"/>
          </a:xfrm>
        </p:grpSpPr>
        <p:sp>
          <p:nvSpPr>
            <p:cNvPr id="7" name="Oval 6">
              <a:extLst>
                <a:ext uri="{FF2B5EF4-FFF2-40B4-BE49-F238E27FC236}">
                  <a16:creationId xmlns:a16="http://schemas.microsoft.com/office/drawing/2014/main" id="{4758E9C4-E639-9C44-A04D-7A17DE085F9B}"/>
                </a:ext>
              </a:extLst>
            </p:cNvPr>
            <p:cNvSpPr>
              <a:spLocks noChangeAspect="1"/>
            </p:cNvSpPr>
            <p:nvPr userDrawn="1"/>
          </p:nvSpPr>
          <p:spPr>
            <a:xfrm>
              <a:off x="2926060" y="1052736"/>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1" name="Oval 10">
              <a:extLst>
                <a:ext uri="{FF2B5EF4-FFF2-40B4-BE49-F238E27FC236}">
                  <a16:creationId xmlns:a16="http://schemas.microsoft.com/office/drawing/2014/main" id="{045A891A-123C-7541-A554-3C6594A89503}"/>
                </a:ext>
              </a:extLst>
            </p:cNvPr>
            <p:cNvSpPr>
              <a:spLocks noChangeAspect="1"/>
            </p:cNvSpPr>
            <p:nvPr userDrawn="1"/>
          </p:nvSpPr>
          <p:spPr>
            <a:xfrm>
              <a:off x="3094779" y="104806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2" name="Oval 11">
              <a:extLst>
                <a:ext uri="{FF2B5EF4-FFF2-40B4-BE49-F238E27FC236}">
                  <a16:creationId xmlns:a16="http://schemas.microsoft.com/office/drawing/2014/main" id="{E588EE55-0A0E-3C43-A146-FC0497646AAC}"/>
                </a:ext>
              </a:extLst>
            </p:cNvPr>
            <p:cNvSpPr>
              <a:spLocks noChangeAspect="1"/>
            </p:cNvSpPr>
            <p:nvPr userDrawn="1"/>
          </p:nvSpPr>
          <p:spPr>
            <a:xfrm>
              <a:off x="3263498" y="104806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3" name="Oval 12">
              <a:extLst>
                <a:ext uri="{FF2B5EF4-FFF2-40B4-BE49-F238E27FC236}">
                  <a16:creationId xmlns:a16="http://schemas.microsoft.com/office/drawing/2014/main" id="{757C53D1-40ED-AE46-B203-1803C9514D12}"/>
                </a:ext>
              </a:extLst>
            </p:cNvPr>
            <p:cNvSpPr>
              <a:spLocks noChangeAspect="1"/>
            </p:cNvSpPr>
            <p:nvPr userDrawn="1"/>
          </p:nvSpPr>
          <p:spPr>
            <a:xfrm>
              <a:off x="3432217" y="104806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grpSp>
      <p:grpSp>
        <p:nvGrpSpPr>
          <p:cNvPr id="24" name="Group 23">
            <a:extLst>
              <a:ext uri="{FF2B5EF4-FFF2-40B4-BE49-F238E27FC236}">
                <a16:creationId xmlns:a16="http://schemas.microsoft.com/office/drawing/2014/main" id="{7B822490-C3BF-DE4C-9F01-EF19C7B740AC}"/>
              </a:ext>
            </a:extLst>
          </p:cNvPr>
          <p:cNvGrpSpPr/>
          <p:nvPr userDrawn="1"/>
        </p:nvGrpSpPr>
        <p:grpSpPr>
          <a:xfrm>
            <a:off x="6907513" y="6303565"/>
            <a:ext cx="5022654" cy="36000"/>
            <a:chOff x="6905714" y="6303565"/>
            <a:chExt cx="5021346" cy="36000"/>
          </a:xfrm>
        </p:grpSpPr>
        <p:sp>
          <p:nvSpPr>
            <p:cNvPr id="15" name="Rectangle 14">
              <a:extLst>
                <a:ext uri="{FF2B5EF4-FFF2-40B4-BE49-F238E27FC236}">
                  <a16:creationId xmlns:a16="http://schemas.microsoft.com/office/drawing/2014/main" id="{0C12C7C6-23B3-4445-BD7E-8763EE7DE24A}"/>
                </a:ext>
              </a:extLst>
            </p:cNvPr>
            <p:cNvSpPr/>
            <p:nvPr userDrawn="1"/>
          </p:nvSpPr>
          <p:spPr>
            <a:xfrm>
              <a:off x="6905714" y="6303565"/>
              <a:ext cx="1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6" name="Rectangle 15">
              <a:extLst>
                <a:ext uri="{FF2B5EF4-FFF2-40B4-BE49-F238E27FC236}">
                  <a16:creationId xmlns:a16="http://schemas.microsoft.com/office/drawing/2014/main" id="{4BC15F2B-2653-374C-AB9F-0B0C33F2D562}"/>
                </a:ext>
              </a:extLst>
            </p:cNvPr>
            <p:cNvSpPr/>
            <p:nvPr userDrawn="1"/>
          </p:nvSpPr>
          <p:spPr>
            <a:xfrm>
              <a:off x="8705714" y="6303565"/>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7" name="Rectangle 16">
              <a:extLst>
                <a:ext uri="{FF2B5EF4-FFF2-40B4-BE49-F238E27FC236}">
                  <a16:creationId xmlns:a16="http://schemas.microsoft.com/office/drawing/2014/main" id="{087FE20B-E459-D240-8ABC-99DEC4921FF6}"/>
                </a:ext>
              </a:extLst>
            </p:cNvPr>
            <p:cNvSpPr/>
            <p:nvPr userDrawn="1"/>
          </p:nvSpPr>
          <p:spPr>
            <a:xfrm>
              <a:off x="9767060" y="6303565"/>
              <a:ext cx="216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grpSp>
      <p:sp>
        <p:nvSpPr>
          <p:cNvPr id="25" name="Freeform 24">
            <a:extLst>
              <a:ext uri="{FF2B5EF4-FFF2-40B4-BE49-F238E27FC236}">
                <a16:creationId xmlns:a16="http://schemas.microsoft.com/office/drawing/2014/main" id="{991DD5D1-D479-8446-A06A-46880F016882}"/>
              </a:ext>
            </a:extLst>
          </p:cNvPr>
          <p:cNvSpPr/>
          <p:nvPr userDrawn="1"/>
        </p:nvSpPr>
        <p:spPr>
          <a:xfrm>
            <a:off x="1084977" y="1492"/>
            <a:ext cx="3571540" cy="6856504"/>
          </a:xfrm>
          <a:custGeom>
            <a:avLst/>
            <a:gdLst>
              <a:gd name="connsiteX0" fmla="*/ 4977284 w 5158977"/>
              <a:gd name="connsiteY0" fmla="*/ 3841859 h 9906583"/>
              <a:gd name="connsiteX1" fmla="*/ 3546234 w 5158977"/>
              <a:gd name="connsiteY1" fmla="*/ 0 h 9906583"/>
              <a:gd name="connsiteX2" fmla="*/ 1697343 w 5158977"/>
              <a:gd name="connsiteY2" fmla="*/ 0 h 9906583"/>
              <a:gd name="connsiteX3" fmla="*/ 3353550 w 5158977"/>
              <a:gd name="connsiteY3" fmla="*/ 4447898 h 9906583"/>
              <a:gd name="connsiteX4" fmla="*/ 3206332 w 5158977"/>
              <a:gd name="connsiteY4" fmla="*/ 5517125 h 9906583"/>
              <a:gd name="connsiteX5" fmla="*/ 0 w 5158977"/>
              <a:gd name="connsiteY5" fmla="*/ 9906584 h 9906583"/>
              <a:gd name="connsiteX6" fmla="*/ 2145493 w 5158977"/>
              <a:gd name="connsiteY6" fmla="*/ 9906584 h 9906583"/>
              <a:gd name="connsiteX7" fmla="*/ 4607073 w 5158977"/>
              <a:gd name="connsiteY7" fmla="*/ 6538735 h 9906583"/>
              <a:gd name="connsiteX8" fmla="*/ 4977284 w 5158977"/>
              <a:gd name="connsiteY8" fmla="*/ 3841859 h 990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977" h="9906583">
                <a:moveTo>
                  <a:pt x="4977284" y="3841859"/>
                </a:moveTo>
                <a:lnTo>
                  <a:pt x="3546234" y="0"/>
                </a:lnTo>
                <a:lnTo>
                  <a:pt x="1697343" y="0"/>
                </a:lnTo>
                <a:lnTo>
                  <a:pt x="3353550" y="4447898"/>
                </a:lnTo>
                <a:cubicBezTo>
                  <a:pt x="3487779" y="4807193"/>
                  <a:pt x="3431490" y="5207612"/>
                  <a:pt x="3206332" y="5517125"/>
                </a:cubicBezTo>
                <a:lnTo>
                  <a:pt x="0" y="9906584"/>
                </a:lnTo>
                <a:lnTo>
                  <a:pt x="2145493" y="9906584"/>
                </a:lnTo>
                <a:lnTo>
                  <a:pt x="4607073" y="6538735"/>
                </a:lnTo>
                <a:cubicBezTo>
                  <a:pt x="5176462" y="5757377"/>
                  <a:pt x="5315021" y="4748754"/>
                  <a:pt x="4977284" y="3841859"/>
                </a:cubicBezTo>
                <a:close/>
              </a:path>
            </a:pathLst>
          </a:custGeom>
          <a:solidFill>
            <a:schemeClr val="accent1"/>
          </a:solidFill>
          <a:ln w="21638" cap="flat">
            <a:noFill/>
            <a:prstDash val="solid"/>
            <a:miter/>
          </a:ln>
        </p:spPr>
        <p:txBody>
          <a:bodyPr rtlCol="0" anchor="ctr"/>
          <a:lstStyle/>
          <a:p>
            <a:endParaRPr lang="en-US" sz="1800">
              <a:latin typeface="Segoe UI" panose="020B0502040204020203" pitchFamily="34" charset="0"/>
            </a:endParaRPr>
          </a:p>
        </p:txBody>
      </p:sp>
    </p:spTree>
    <p:extLst>
      <p:ext uri="{BB962C8B-B14F-4D97-AF65-F5344CB8AC3E}">
        <p14:creationId xmlns:p14="http://schemas.microsoft.com/office/powerpoint/2010/main" val="11841697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4AE70F-BF4F-41FE-ABBC-2D33AA57CB75}"/>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Shape 122">
            <a:extLst>
              <a:ext uri="{FF2B5EF4-FFF2-40B4-BE49-F238E27FC236}">
                <a16:creationId xmlns:a16="http://schemas.microsoft.com/office/drawing/2014/main" id="{942E463B-FB92-43C3-B3B3-02BEE25288E3}"/>
              </a:ext>
            </a:extLst>
          </p:cNvPr>
          <p:cNvSpPr/>
          <p:nvPr/>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322373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67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415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02 - table of content">
    <p:spTree>
      <p:nvGrpSpPr>
        <p:cNvPr id="1" name=""/>
        <p:cNvGrpSpPr/>
        <p:nvPr/>
      </p:nvGrpSpPr>
      <p:grpSpPr>
        <a:xfrm>
          <a:off x="0" y="0"/>
          <a:ext cx="0" cy="0"/>
          <a:chOff x="0" y="0"/>
          <a:chExt cx="0" cy="0"/>
        </a:xfrm>
      </p:grpSpPr>
      <p:sp>
        <p:nvSpPr>
          <p:cNvPr id="2" name="Title 1"/>
          <p:cNvSpPr>
            <a:spLocks noGrp="1"/>
          </p:cNvSpPr>
          <p:nvPr>
            <p:ph type="title"/>
          </p:nvPr>
        </p:nvSpPr>
        <p:spPr>
          <a:xfrm>
            <a:off x="4007224" y="202144"/>
            <a:ext cx="7922943" cy="583034"/>
          </a:xfrm>
          <a:prstGeom prst="rect">
            <a:avLst/>
          </a:prstGeo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566677" y="1268761"/>
            <a:ext cx="7363490" cy="4876558"/>
          </a:xfrm>
          <a:prstGeom prst="rect">
            <a:avLst/>
          </a:prstGeom>
        </p:spPr>
        <p:txBody>
          <a:bodyPr>
            <a:normAutofit/>
          </a:bodyPr>
          <a:lstStyle>
            <a:lvl1pPr marL="277120">
              <a:defRPr sz="1600"/>
            </a:lvl1pPr>
            <a:lvl2pPr>
              <a:defRPr sz="14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1" y="64482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04800" y="6448252"/>
            <a:ext cx="2844800" cy="365125"/>
          </a:xfrm>
          <a:prstGeom prst="rect">
            <a:avLst/>
          </a:prstGeom>
        </p:spPr>
        <p:txBody>
          <a:bodyPr/>
          <a:lstStyle>
            <a:lvl1pPr algn="l">
              <a:defRPr/>
            </a:lvl1pPr>
          </a:lstStyle>
          <a:p>
            <a:pPr algn="l"/>
            <a:fld id="{96E69268-9C8B-4EBF-A9EE-DC5DC2D48DC3}" type="slidenum">
              <a:rPr lang="en-US" smtClean="0"/>
              <a:pPr/>
              <a:t>‹#›</a:t>
            </a:fld>
            <a:endParaRPr lang="en-US"/>
          </a:p>
        </p:txBody>
      </p:sp>
      <p:sp>
        <p:nvSpPr>
          <p:cNvPr id="10" name="Рисунок 9">
            <a:extLst>
              <a:ext uri="{FF2B5EF4-FFF2-40B4-BE49-F238E27FC236}">
                <a16:creationId xmlns:a16="http://schemas.microsoft.com/office/drawing/2014/main" id="{162491D4-52DA-7044-B478-C546607C5476}"/>
              </a:ext>
            </a:extLst>
          </p:cNvPr>
          <p:cNvSpPr>
            <a:spLocks noGrp="1"/>
          </p:cNvSpPr>
          <p:nvPr>
            <p:ph type="pic" sz="quarter" idx="13" hasCustomPrompt="1"/>
          </p:nvPr>
        </p:nvSpPr>
        <p:spPr>
          <a:xfrm>
            <a:off x="10453853" y="6448251"/>
            <a:ext cx="1476314" cy="365125"/>
          </a:xfrm>
          <a:prstGeom prst="rect">
            <a:avLst/>
          </a:prstGeom>
        </p:spPr>
        <p:txBody>
          <a:bodyPr anchor="ctr">
            <a:noAutofit/>
          </a:bodyPr>
          <a:lstStyle>
            <a:lvl1pPr algn="ctr">
              <a:buNone/>
              <a:defRPr sz="1200"/>
            </a:lvl1pPr>
          </a:lstStyle>
          <a:p>
            <a:r>
              <a:rPr lang="en-US" dirty="0"/>
              <a:t>Logo</a:t>
            </a:r>
          </a:p>
        </p:txBody>
      </p:sp>
      <p:grpSp>
        <p:nvGrpSpPr>
          <p:cNvPr id="9" name="Group 8">
            <a:extLst>
              <a:ext uri="{FF2B5EF4-FFF2-40B4-BE49-F238E27FC236}">
                <a16:creationId xmlns:a16="http://schemas.microsoft.com/office/drawing/2014/main" id="{5EFD5504-8070-574F-B7A9-9C1BF3F1E886}"/>
              </a:ext>
            </a:extLst>
          </p:cNvPr>
          <p:cNvGrpSpPr/>
          <p:nvPr userDrawn="1"/>
        </p:nvGrpSpPr>
        <p:grpSpPr>
          <a:xfrm>
            <a:off x="7535484" y="934389"/>
            <a:ext cx="614317" cy="112667"/>
            <a:chOff x="2926060" y="1048069"/>
            <a:chExt cx="614157" cy="112667"/>
          </a:xfrm>
        </p:grpSpPr>
        <p:sp>
          <p:nvSpPr>
            <p:cNvPr id="7" name="Oval 6">
              <a:extLst>
                <a:ext uri="{FF2B5EF4-FFF2-40B4-BE49-F238E27FC236}">
                  <a16:creationId xmlns:a16="http://schemas.microsoft.com/office/drawing/2014/main" id="{4758E9C4-E639-9C44-A04D-7A17DE085F9B}"/>
                </a:ext>
              </a:extLst>
            </p:cNvPr>
            <p:cNvSpPr>
              <a:spLocks noChangeAspect="1"/>
            </p:cNvSpPr>
            <p:nvPr userDrawn="1"/>
          </p:nvSpPr>
          <p:spPr>
            <a:xfrm>
              <a:off x="2926060" y="1052736"/>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1" name="Oval 10">
              <a:extLst>
                <a:ext uri="{FF2B5EF4-FFF2-40B4-BE49-F238E27FC236}">
                  <a16:creationId xmlns:a16="http://schemas.microsoft.com/office/drawing/2014/main" id="{045A891A-123C-7541-A554-3C6594A89503}"/>
                </a:ext>
              </a:extLst>
            </p:cNvPr>
            <p:cNvSpPr>
              <a:spLocks noChangeAspect="1"/>
            </p:cNvSpPr>
            <p:nvPr userDrawn="1"/>
          </p:nvSpPr>
          <p:spPr>
            <a:xfrm>
              <a:off x="3094779" y="104806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2" name="Oval 11">
              <a:extLst>
                <a:ext uri="{FF2B5EF4-FFF2-40B4-BE49-F238E27FC236}">
                  <a16:creationId xmlns:a16="http://schemas.microsoft.com/office/drawing/2014/main" id="{E588EE55-0A0E-3C43-A146-FC0497646AAC}"/>
                </a:ext>
              </a:extLst>
            </p:cNvPr>
            <p:cNvSpPr>
              <a:spLocks noChangeAspect="1"/>
            </p:cNvSpPr>
            <p:nvPr userDrawn="1"/>
          </p:nvSpPr>
          <p:spPr>
            <a:xfrm>
              <a:off x="3263498" y="104806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3" name="Oval 12">
              <a:extLst>
                <a:ext uri="{FF2B5EF4-FFF2-40B4-BE49-F238E27FC236}">
                  <a16:creationId xmlns:a16="http://schemas.microsoft.com/office/drawing/2014/main" id="{757C53D1-40ED-AE46-B203-1803C9514D12}"/>
                </a:ext>
              </a:extLst>
            </p:cNvPr>
            <p:cNvSpPr>
              <a:spLocks noChangeAspect="1"/>
            </p:cNvSpPr>
            <p:nvPr userDrawn="1"/>
          </p:nvSpPr>
          <p:spPr>
            <a:xfrm>
              <a:off x="3432217" y="104806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grpSp>
      <p:grpSp>
        <p:nvGrpSpPr>
          <p:cNvPr id="24" name="Group 23">
            <a:extLst>
              <a:ext uri="{FF2B5EF4-FFF2-40B4-BE49-F238E27FC236}">
                <a16:creationId xmlns:a16="http://schemas.microsoft.com/office/drawing/2014/main" id="{7B822490-C3BF-DE4C-9F01-EF19C7B740AC}"/>
              </a:ext>
            </a:extLst>
          </p:cNvPr>
          <p:cNvGrpSpPr/>
          <p:nvPr userDrawn="1"/>
        </p:nvGrpSpPr>
        <p:grpSpPr>
          <a:xfrm>
            <a:off x="6907513" y="6303565"/>
            <a:ext cx="5022654" cy="36000"/>
            <a:chOff x="6905714" y="6303565"/>
            <a:chExt cx="5021346" cy="36000"/>
          </a:xfrm>
        </p:grpSpPr>
        <p:sp>
          <p:nvSpPr>
            <p:cNvPr id="15" name="Rectangle 14">
              <a:extLst>
                <a:ext uri="{FF2B5EF4-FFF2-40B4-BE49-F238E27FC236}">
                  <a16:creationId xmlns:a16="http://schemas.microsoft.com/office/drawing/2014/main" id="{0C12C7C6-23B3-4445-BD7E-8763EE7DE24A}"/>
                </a:ext>
              </a:extLst>
            </p:cNvPr>
            <p:cNvSpPr/>
            <p:nvPr userDrawn="1"/>
          </p:nvSpPr>
          <p:spPr>
            <a:xfrm>
              <a:off x="6905714" y="6303565"/>
              <a:ext cx="1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6" name="Rectangle 15">
              <a:extLst>
                <a:ext uri="{FF2B5EF4-FFF2-40B4-BE49-F238E27FC236}">
                  <a16:creationId xmlns:a16="http://schemas.microsoft.com/office/drawing/2014/main" id="{4BC15F2B-2653-374C-AB9F-0B0C33F2D562}"/>
                </a:ext>
              </a:extLst>
            </p:cNvPr>
            <p:cNvSpPr/>
            <p:nvPr userDrawn="1"/>
          </p:nvSpPr>
          <p:spPr>
            <a:xfrm>
              <a:off x="8705714" y="6303565"/>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7" name="Rectangle 16">
              <a:extLst>
                <a:ext uri="{FF2B5EF4-FFF2-40B4-BE49-F238E27FC236}">
                  <a16:creationId xmlns:a16="http://schemas.microsoft.com/office/drawing/2014/main" id="{087FE20B-E459-D240-8ABC-99DEC4921FF6}"/>
                </a:ext>
              </a:extLst>
            </p:cNvPr>
            <p:cNvSpPr/>
            <p:nvPr userDrawn="1"/>
          </p:nvSpPr>
          <p:spPr>
            <a:xfrm>
              <a:off x="9767060" y="6303565"/>
              <a:ext cx="216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grpSp>
      <p:sp>
        <p:nvSpPr>
          <p:cNvPr id="25" name="Freeform 24">
            <a:extLst>
              <a:ext uri="{FF2B5EF4-FFF2-40B4-BE49-F238E27FC236}">
                <a16:creationId xmlns:a16="http://schemas.microsoft.com/office/drawing/2014/main" id="{991DD5D1-D479-8446-A06A-46880F016882}"/>
              </a:ext>
            </a:extLst>
          </p:cNvPr>
          <p:cNvSpPr/>
          <p:nvPr userDrawn="1"/>
        </p:nvSpPr>
        <p:spPr>
          <a:xfrm>
            <a:off x="1084977" y="1492"/>
            <a:ext cx="3571540" cy="6856504"/>
          </a:xfrm>
          <a:custGeom>
            <a:avLst/>
            <a:gdLst>
              <a:gd name="connsiteX0" fmla="*/ 4977284 w 5158977"/>
              <a:gd name="connsiteY0" fmla="*/ 3841859 h 9906583"/>
              <a:gd name="connsiteX1" fmla="*/ 3546234 w 5158977"/>
              <a:gd name="connsiteY1" fmla="*/ 0 h 9906583"/>
              <a:gd name="connsiteX2" fmla="*/ 1697343 w 5158977"/>
              <a:gd name="connsiteY2" fmla="*/ 0 h 9906583"/>
              <a:gd name="connsiteX3" fmla="*/ 3353550 w 5158977"/>
              <a:gd name="connsiteY3" fmla="*/ 4447898 h 9906583"/>
              <a:gd name="connsiteX4" fmla="*/ 3206332 w 5158977"/>
              <a:gd name="connsiteY4" fmla="*/ 5517125 h 9906583"/>
              <a:gd name="connsiteX5" fmla="*/ 0 w 5158977"/>
              <a:gd name="connsiteY5" fmla="*/ 9906584 h 9906583"/>
              <a:gd name="connsiteX6" fmla="*/ 2145493 w 5158977"/>
              <a:gd name="connsiteY6" fmla="*/ 9906584 h 9906583"/>
              <a:gd name="connsiteX7" fmla="*/ 4607073 w 5158977"/>
              <a:gd name="connsiteY7" fmla="*/ 6538735 h 9906583"/>
              <a:gd name="connsiteX8" fmla="*/ 4977284 w 5158977"/>
              <a:gd name="connsiteY8" fmla="*/ 3841859 h 990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977" h="9906583">
                <a:moveTo>
                  <a:pt x="4977284" y="3841859"/>
                </a:moveTo>
                <a:lnTo>
                  <a:pt x="3546234" y="0"/>
                </a:lnTo>
                <a:lnTo>
                  <a:pt x="1697343" y="0"/>
                </a:lnTo>
                <a:lnTo>
                  <a:pt x="3353550" y="4447898"/>
                </a:lnTo>
                <a:cubicBezTo>
                  <a:pt x="3487779" y="4807193"/>
                  <a:pt x="3431490" y="5207612"/>
                  <a:pt x="3206332" y="5517125"/>
                </a:cubicBezTo>
                <a:lnTo>
                  <a:pt x="0" y="9906584"/>
                </a:lnTo>
                <a:lnTo>
                  <a:pt x="2145493" y="9906584"/>
                </a:lnTo>
                <a:lnTo>
                  <a:pt x="4607073" y="6538735"/>
                </a:lnTo>
                <a:cubicBezTo>
                  <a:pt x="5176462" y="5757377"/>
                  <a:pt x="5315021" y="4748754"/>
                  <a:pt x="4977284" y="3841859"/>
                </a:cubicBezTo>
                <a:close/>
              </a:path>
            </a:pathLst>
          </a:custGeom>
          <a:solidFill>
            <a:schemeClr val="accent1"/>
          </a:solidFill>
          <a:ln w="21638" cap="flat">
            <a:noFill/>
            <a:prstDash val="solid"/>
            <a:miter/>
          </a:ln>
        </p:spPr>
        <p:txBody>
          <a:bodyPr rtlCol="0" anchor="ctr"/>
          <a:lstStyle/>
          <a:p>
            <a:endParaRPr lang="en-US" sz="1800">
              <a:latin typeface="Segoe UI" panose="020B0502040204020203" pitchFamily="34" charset="0"/>
            </a:endParaRPr>
          </a:p>
        </p:txBody>
      </p:sp>
    </p:spTree>
    <p:extLst>
      <p:ext uri="{BB962C8B-B14F-4D97-AF65-F5344CB8AC3E}">
        <p14:creationId xmlns:p14="http://schemas.microsoft.com/office/powerpoint/2010/main" val="16316356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4AE70F-BF4F-41FE-ABBC-2D33AA57CB75}"/>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Shape 122">
            <a:extLst>
              <a:ext uri="{FF2B5EF4-FFF2-40B4-BE49-F238E27FC236}">
                <a16:creationId xmlns:a16="http://schemas.microsoft.com/office/drawing/2014/main" id="{942E463B-FB92-43C3-B3B3-02BEE25288E3}"/>
              </a:ext>
            </a:extLst>
          </p:cNvPr>
          <p:cNvSpPr/>
          <p:nvPr/>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5987013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2645" y="1250975"/>
            <a:ext cx="2112235" cy="46879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1052646" y="1250975"/>
            <a:ext cx="1056117" cy="46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7189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3049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02 - table of content">
    <p:spTree>
      <p:nvGrpSpPr>
        <p:cNvPr id="1" name=""/>
        <p:cNvGrpSpPr/>
        <p:nvPr/>
      </p:nvGrpSpPr>
      <p:grpSpPr>
        <a:xfrm>
          <a:off x="0" y="0"/>
          <a:ext cx="0" cy="0"/>
          <a:chOff x="0" y="0"/>
          <a:chExt cx="0" cy="0"/>
        </a:xfrm>
      </p:grpSpPr>
      <p:sp>
        <p:nvSpPr>
          <p:cNvPr id="2" name="Title 1"/>
          <p:cNvSpPr>
            <a:spLocks noGrp="1"/>
          </p:cNvSpPr>
          <p:nvPr>
            <p:ph type="title"/>
          </p:nvPr>
        </p:nvSpPr>
        <p:spPr>
          <a:xfrm>
            <a:off x="4007224" y="202144"/>
            <a:ext cx="7922943" cy="583034"/>
          </a:xfrm>
          <a:prstGeom prst="rect">
            <a:avLst/>
          </a:prstGeo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566677" y="1268761"/>
            <a:ext cx="7363490" cy="4876558"/>
          </a:xfrm>
          <a:prstGeom prst="rect">
            <a:avLst/>
          </a:prstGeom>
        </p:spPr>
        <p:txBody>
          <a:bodyPr>
            <a:normAutofit/>
          </a:bodyPr>
          <a:lstStyle>
            <a:lvl1pPr marL="277120">
              <a:defRPr sz="1600"/>
            </a:lvl1pPr>
            <a:lvl2pPr>
              <a:defRPr sz="14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1" y="64482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04800" y="6448252"/>
            <a:ext cx="2844800" cy="365125"/>
          </a:xfrm>
          <a:prstGeom prst="rect">
            <a:avLst/>
          </a:prstGeom>
        </p:spPr>
        <p:txBody>
          <a:bodyPr/>
          <a:lstStyle>
            <a:lvl1pPr algn="l">
              <a:defRPr/>
            </a:lvl1pPr>
          </a:lstStyle>
          <a:p>
            <a:pPr algn="l"/>
            <a:fld id="{96E69268-9C8B-4EBF-A9EE-DC5DC2D48DC3}" type="slidenum">
              <a:rPr lang="en-US" smtClean="0"/>
              <a:pPr/>
              <a:t>‹#›</a:t>
            </a:fld>
            <a:endParaRPr lang="en-US"/>
          </a:p>
        </p:txBody>
      </p:sp>
      <p:sp>
        <p:nvSpPr>
          <p:cNvPr id="10" name="Рисунок 9">
            <a:extLst>
              <a:ext uri="{FF2B5EF4-FFF2-40B4-BE49-F238E27FC236}">
                <a16:creationId xmlns:a16="http://schemas.microsoft.com/office/drawing/2014/main" id="{162491D4-52DA-7044-B478-C546607C5476}"/>
              </a:ext>
            </a:extLst>
          </p:cNvPr>
          <p:cNvSpPr>
            <a:spLocks noGrp="1"/>
          </p:cNvSpPr>
          <p:nvPr>
            <p:ph type="pic" sz="quarter" idx="13" hasCustomPrompt="1"/>
          </p:nvPr>
        </p:nvSpPr>
        <p:spPr>
          <a:xfrm>
            <a:off x="10453853" y="6448251"/>
            <a:ext cx="1476314" cy="365125"/>
          </a:xfrm>
          <a:prstGeom prst="rect">
            <a:avLst/>
          </a:prstGeom>
        </p:spPr>
        <p:txBody>
          <a:bodyPr anchor="ctr">
            <a:noAutofit/>
          </a:bodyPr>
          <a:lstStyle>
            <a:lvl1pPr algn="ctr">
              <a:buNone/>
              <a:defRPr sz="1200"/>
            </a:lvl1pPr>
          </a:lstStyle>
          <a:p>
            <a:r>
              <a:rPr lang="en-US" dirty="0"/>
              <a:t>Logo</a:t>
            </a:r>
          </a:p>
        </p:txBody>
      </p:sp>
      <p:grpSp>
        <p:nvGrpSpPr>
          <p:cNvPr id="9" name="Group 8">
            <a:extLst>
              <a:ext uri="{FF2B5EF4-FFF2-40B4-BE49-F238E27FC236}">
                <a16:creationId xmlns:a16="http://schemas.microsoft.com/office/drawing/2014/main" id="{5EFD5504-8070-574F-B7A9-9C1BF3F1E886}"/>
              </a:ext>
            </a:extLst>
          </p:cNvPr>
          <p:cNvGrpSpPr/>
          <p:nvPr userDrawn="1"/>
        </p:nvGrpSpPr>
        <p:grpSpPr>
          <a:xfrm>
            <a:off x="7535484" y="934389"/>
            <a:ext cx="614317" cy="112667"/>
            <a:chOff x="2926060" y="1048069"/>
            <a:chExt cx="614157" cy="112667"/>
          </a:xfrm>
        </p:grpSpPr>
        <p:sp>
          <p:nvSpPr>
            <p:cNvPr id="7" name="Oval 6">
              <a:extLst>
                <a:ext uri="{FF2B5EF4-FFF2-40B4-BE49-F238E27FC236}">
                  <a16:creationId xmlns:a16="http://schemas.microsoft.com/office/drawing/2014/main" id="{4758E9C4-E639-9C44-A04D-7A17DE085F9B}"/>
                </a:ext>
              </a:extLst>
            </p:cNvPr>
            <p:cNvSpPr>
              <a:spLocks noChangeAspect="1"/>
            </p:cNvSpPr>
            <p:nvPr userDrawn="1"/>
          </p:nvSpPr>
          <p:spPr>
            <a:xfrm>
              <a:off x="2926060" y="1052736"/>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1" name="Oval 10">
              <a:extLst>
                <a:ext uri="{FF2B5EF4-FFF2-40B4-BE49-F238E27FC236}">
                  <a16:creationId xmlns:a16="http://schemas.microsoft.com/office/drawing/2014/main" id="{045A891A-123C-7541-A554-3C6594A89503}"/>
                </a:ext>
              </a:extLst>
            </p:cNvPr>
            <p:cNvSpPr>
              <a:spLocks noChangeAspect="1"/>
            </p:cNvSpPr>
            <p:nvPr userDrawn="1"/>
          </p:nvSpPr>
          <p:spPr>
            <a:xfrm>
              <a:off x="3094779" y="104806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2" name="Oval 11">
              <a:extLst>
                <a:ext uri="{FF2B5EF4-FFF2-40B4-BE49-F238E27FC236}">
                  <a16:creationId xmlns:a16="http://schemas.microsoft.com/office/drawing/2014/main" id="{E588EE55-0A0E-3C43-A146-FC0497646AAC}"/>
                </a:ext>
              </a:extLst>
            </p:cNvPr>
            <p:cNvSpPr>
              <a:spLocks noChangeAspect="1"/>
            </p:cNvSpPr>
            <p:nvPr userDrawn="1"/>
          </p:nvSpPr>
          <p:spPr>
            <a:xfrm>
              <a:off x="3263498" y="104806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3" name="Oval 12">
              <a:extLst>
                <a:ext uri="{FF2B5EF4-FFF2-40B4-BE49-F238E27FC236}">
                  <a16:creationId xmlns:a16="http://schemas.microsoft.com/office/drawing/2014/main" id="{757C53D1-40ED-AE46-B203-1803C9514D12}"/>
                </a:ext>
              </a:extLst>
            </p:cNvPr>
            <p:cNvSpPr>
              <a:spLocks noChangeAspect="1"/>
            </p:cNvSpPr>
            <p:nvPr userDrawn="1"/>
          </p:nvSpPr>
          <p:spPr>
            <a:xfrm>
              <a:off x="3432217" y="104806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grpSp>
      <p:grpSp>
        <p:nvGrpSpPr>
          <p:cNvPr id="24" name="Group 23">
            <a:extLst>
              <a:ext uri="{FF2B5EF4-FFF2-40B4-BE49-F238E27FC236}">
                <a16:creationId xmlns:a16="http://schemas.microsoft.com/office/drawing/2014/main" id="{7B822490-C3BF-DE4C-9F01-EF19C7B740AC}"/>
              </a:ext>
            </a:extLst>
          </p:cNvPr>
          <p:cNvGrpSpPr/>
          <p:nvPr userDrawn="1"/>
        </p:nvGrpSpPr>
        <p:grpSpPr>
          <a:xfrm>
            <a:off x="6907513" y="6303565"/>
            <a:ext cx="5022654" cy="36000"/>
            <a:chOff x="6905714" y="6303565"/>
            <a:chExt cx="5021346" cy="36000"/>
          </a:xfrm>
        </p:grpSpPr>
        <p:sp>
          <p:nvSpPr>
            <p:cNvPr id="15" name="Rectangle 14">
              <a:extLst>
                <a:ext uri="{FF2B5EF4-FFF2-40B4-BE49-F238E27FC236}">
                  <a16:creationId xmlns:a16="http://schemas.microsoft.com/office/drawing/2014/main" id="{0C12C7C6-23B3-4445-BD7E-8763EE7DE24A}"/>
                </a:ext>
              </a:extLst>
            </p:cNvPr>
            <p:cNvSpPr/>
            <p:nvPr userDrawn="1"/>
          </p:nvSpPr>
          <p:spPr>
            <a:xfrm>
              <a:off x="6905714" y="6303565"/>
              <a:ext cx="1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6" name="Rectangle 15">
              <a:extLst>
                <a:ext uri="{FF2B5EF4-FFF2-40B4-BE49-F238E27FC236}">
                  <a16:creationId xmlns:a16="http://schemas.microsoft.com/office/drawing/2014/main" id="{4BC15F2B-2653-374C-AB9F-0B0C33F2D562}"/>
                </a:ext>
              </a:extLst>
            </p:cNvPr>
            <p:cNvSpPr/>
            <p:nvPr userDrawn="1"/>
          </p:nvSpPr>
          <p:spPr>
            <a:xfrm>
              <a:off x="8705714" y="6303565"/>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7" name="Rectangle 16">
              <a:extLst>
                <a:ext uri="{FF2B5EF4-FFF2-40B4-BE49-F238E27FC236}">
                  <a16:creationId xmlns:a16="http://schemas.microsoft.com/office/drawing/2014/main" id="{087FE20B-E459-D240-8ABC-99DEC4921FF6}"/>
                </a:ext>
              </a:extLst>
            </p:cNvPr>
            <p:cNvSpPr/>
            <p:nvPr userDrawn="1"/>
          </p:nvSpPr>
          <p:spPr>
            <a:xfrm>
              <a:off x="9767060" y="6303565"/>
              <a:ext cx="216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grpSp>
      <p:sp>
        <p:nvSpPr>
          <p:cNvPr id="25" name="Freeform 24">
            <a:extLst>
              <a:ext uri="{FF2B5EF4-FFF2-40B4-BE49-F238E27FC236}">
                <a16:creationId xmlns:a16="http://schemas.microsoft.com/office/drawing/2014/main" id="{991DD5D1-D479-8446-A06A-46880F016882}"/>
              </a:ext>
            </a:extLst>
          </p:cNvPr>
          <p:cNvSpPr/>
          <p:nvPr userDrawn="1"/>
        </p:nvSpPr>
        <p:spPr>
          <a:xfrm>
            <a:off x="1084977" y="1492"/>
            <a:ext cx="3571540" cy="6856504"/>
          </a:xfrm>
          <a:custGeom>
            <a:avLst/>
            <a:gdLst>
              <a:gd name="connsiteX0" fmla="*/ 4977284 w 5158977"/>
              <a:gd name="connsiteY0" fmla="*/ 3841859 h 9906583"/>
              <a:gd name="connsiteX1" fmla="*/ 3546234 w 5158977"/>
              <a:gd name="connsiteY1" fmla="*/ 0 h 9906583"/>
              <a:gd name="connsiteX2" fmla="*/ 1697343 w 5158977"/>
              <a:gd name="connsiteY2" fmla="*/ 0 h 9906583"/>
              <a:gd name="connsiteX3" fmla="*/ 3353550 w 5158977"/>
              <a:gd name="connsiteY3" fmla="*/ 4447898 h 9906583"/>
              <a:gd name="connsiteX4" fmla="*/ 3206332 w 5158977"/>
              <a:gd name="connsiteY4" fmla="*/ 5517125 h 9906583"/>
              <a:gd name="connsiteX5" fmla="*/ 0 w 5158977"/>
              <a:gd name="connsiteY5" fmla="*/ 9906584 h 9906583"/>
              <a:gd name="connsiteX6" fmla="*/ 2145493 w 5158977"/>
              <a:gd name="connsiteY6" fmla="*/ 9906584 h 9906583"/>
              <a:gd name="connsiteX7" fmla="*/ 4607073 w 5158977"/>
              <a:gd name="connsiteY7" fmla="*/ 6538735 h 9906583"/>
              <a:gd name="connsiteX8" fmla="*/ 4977284 w 5158977"/>
              <a:gd name="connsiteY8" fmla="*/ 3841859 h 990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977" h="9906583">
                <a:moveTo>
                  <a:pt x="4977284" y="3841859"/>
                </a:moveTo>
                <a:lnTo>
                  <a:pt x="3546234" y="0"/>
                </a:lnTo>
                <a:lnTo>
                  <a:pt x="1697343" y="0"/>
                </a:lnTo>
                <a:lnTo>
                  <a:pt x="3353550" y="4447898"/>
                </a:lnTo>
                <a:cubicBezTo>
                  <a:pt x="3487779" y="4807193"/>
                  <a:pt x="3431490" y="5207612"/>
                  <a:pt x="3206332" y="5517125"/>
                </a:cubicBezTo>
                <a:lnTo>
                  <a:pt x="0" y="9906584"/>
                </a:lnTo>
                <a:lnTo>
                  <a:pt x="2145493" y="9906584"/>
                </a:lnTo>
                <a:lnTo>
                  <a:pt x="4607073" y="6538735"/>
                </a:lnTo>
                <a:cubicBezTo>
                  <a:pt x="5176462" y="5757377"/>
                  <a:pt x="5315021" y="4748754"/>
                  <a:pt x="4977284" y="3841859"/>
                </a:cubicBezTo>
                <a:close/>
              </a:path>
            </a:pathLst>
          </a:custGeom>
          <a:solidFill>
            <a:schemeClr val="accent1"/>
          </a:solidFill>
          <a:ln w="21638" cap="flat">
            <a:noFill/>
            <a:prstDash val="solid"/>
            <a:miter/>
          </a:ln>
        </p:spPr>
        <p:txBody>
          <a:bodyPr rtlCol="0" anchor="ctr"/>
          <a:lstStyle/>
          <a:p>
            <a:endParaRPr lang="en-US" sz="1800">
              <a:latin typeface="Segoe UI" panose="020B0502040204020203" pitchFamily="34" charset="0"/>
            </a:endParaRPr>
          </a:p>
        </p:txBody>
      </p:sp>
    </p:spTree>
    <p:extLst>
      <p:ext uri="{BB962C8B-B14F-4D97-AF65-F5344CB8AC3E}">
        <p14:creationId xmlns:p14="http://schemas.microsoft.com/office/powerpoint/2010/main" val="10478516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4AE70F-BF4F-41FE-ABBC-2D33AA57CB75}"/>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Shape 122">
            <a:extLst>
              <a:ext uri="{FF2B5EF4-FFF2-40B4-BE49-F238E27FC236}">
                <a16:creationId xmlns:a16="http://schemas.microsoft.com/office/drawing/2014/main" id="{942E463B-FB92-43C3-B3B3-02BEE25288E3}"/>
              </a:ext>
            </a:extLst>
          </p:cNvPr>
          <p:cNvSpPr/>
          <p:nvPr/>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3624915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2645" y="1250975"/>
            <a:ext cx="2112235" cy="46879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1052646" y="1250975"/>
            <a:ext cx="1056117" cy="46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8362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94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_02 - table of content">
    <p:spTree>
      <p:nvGrpSpPr>
        <p:cNvPr id="1" name=""/>
        <p:cNvGrpSpPr/>
        <p:nvPr/>
      </p:nvGrpSpPr>
      <p:grpSpPr>
        <a:xfrm>
          <a:off x="0" y="0"/>
          <a:ext cx="0" cy="0"/>
          <a:chOff x="0" y="0"/>
          <a:chExt cx="0" cy="0"/>
        </a:xfrm>
      </p:grpSpPr>
      <p:sp>
        <p:nvSpPr>
          <p:cNvPr id="2" name="Title 1"/>
          <p:cNvSpPr>
            <a:spLocks noGrp="1"/>
          </p:cNvSpPr>
          <p:nvPr>
            <p:ph type="title"/>
          </p:nvPr>
        </p:nvSpPr>
        <p:spPr>
          <a:xfrm>
            <a:off x="4007224" y="202144"/>
            <a:ext cx="7922943" cy="583034"/>
          </a:xfrm>
          <a:prstGeom prst="rect">
            <a:avLst/>
          </a:prstGeo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566677" y="1268761"/>
            <a:ext cx="7363490" cy="4876558"/>
          </a:xfrm>
          <a:prstGeom prst="rect">
            <a:avLst/>
          </a:prstGeom>
        </p:spPr>
        <p:txBody>
          <a:bodyPr>
            <a:normAutofit/>
          </a:bodyPr>
          <a:lstStyle>
            <a:lvl1pPr marL="277120">
              <a:defRPr sz="1600"/>
            </a:lvl1pPr>
            <a:lvl2pPr>
              <a:defRPr sz="14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1" y="64482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04800" y="6448252"/>
            <a:ext cx="2844800" cy="365125"/>
          </a:xfrm>
          <a:prstGeom prst="rect">
            <a:avLst/>
          </a:prstGeom>
        </p:spPr>
        <p:txBody>
          <a:bodyPr/>
          <a:lstStyle>
            <a:lvl1pPr algn="l">
              <a:defRPr/>
            </a:lvl1pPr>
          </a:lstStyle>
          <a:p>
            <a:pPr algn="l"/>
            <a:fld id="{96E69268-9C8B-4EBF-A9EE-DC5DC2D48DC3}" type="slidenum">
              <a:rPr lang="en-US" smtClean="0"/>
              <a:pPr/>
              <a:t>‹#›</a:t>
            </a:fld>
            <a:endParaRPr lang="en-US"/>
          </a:p>
        </p:txBody>
      </p:sp>
      <p:sp>
        <p:nvSpPr>
          <p:cNvPr id="10" name="Рисунок 9">
            <a:extLst>
              <a:ext uri="{FF2B5EF4-FFF2-40B4-BE49-F238E27FC236}">
                <a16:creationId xmlns:a16="http://schemas.microsoft.com/office/drawing/2014/main" id="{162491D4-52DA-7044-B478-C546607C5476}"/>
              </a:ext>
            </a:extLst>
          </p:cNvPr>
          <p:cNvSpPr>
            <a:spLocks noGrp="1"/>
          </p:cNvSpPr>
          <p:nvPr>
            <p:ph type="pic" sz="quarter" idx="13" hasCustomPrompt="1"/>
          </p:nvPr>
        </p:nvSpPr>
        <p:spPr>
          <a:xfrm>
            <a:off x="10453853" y="6448251"/>
            <a:ext cx="1476314" cy="365125"/>
          </a:xfrm>
          <a:prstGeom prst="rect">
            <a:avLst/>
          </a:prstGeom>
        </p:spPr>
        <p:txBody>
          <a:bodyPr anchor="ctr">
            <a:noAutofit/>
          </a:bodyPr>
          <a:lstStyle>
            <a:lvl1pPr algn="ctr">
              <a:buNone/>
              <a:defRPr sz="1200"/>
            </a:lvl1pPr>
          </a:lstStyle>
          <a:p>
            <a:r>
              <a:rPr lang="en-US" dirty="0"/>
              <a:t>Logo</a:t>
            </a:r>
          </a:p>
        </p:txBody>
      </p:sp>
      <p:grpSp>
        <p:nvGrpSpPr>
          <p:cNvPr id="9" name="Group 8">
            <a:extLst>
              <a:ext uri="{FF2B5EF4-FFF2-40B4-BE49-F238E27FC236}">
                <a16:creationId xmlns:a16="http://schemas.microsoft.com/office/drawing/2014/main" id="{5EFD5504-8070-574F-B7A9-9C1BF3F1E886}"/>
              </a:ext>
            </a:extLst>
          </p:cNvPr>
          <p:cNvGrpSpPr/>
          <p:nvPr userDrawn="1"/>
        </p:nvGrpSpPr>
        <p:grpSpPr>
          <a:xfrm>
            <a:off x="7535484" y="934389"/>
            <a:ext cx="614317" cy="112667"/>
            <a:chOff x="2926060" y="1048069"/>
            <a:chExt cx="614157" cy="112667"/>
          </a:xfrm>
        </p:grpSpPr>
        <p:sp>
          <p:nvSpPr>
            <p:cNvPr id="7" name="Oval 6">
              <a:extLst>
                <a:ext uri="{FF2B5EF4-FFF2-40B4-BE49-F238E27FC236}">
                  <a16:creationId xmlns:a16="http://schemas.microsoft.com/office/drawing/2014/main" id="{4758E9C4-E639-9C44-A04D-7A17DE085F9B}"/>
                </a:ext>
              </a:extLst>
            </p:cNvPr>
            <p:cNvSpPr>
              <a:spLocks noChangeAspect="1"/>
            </p:cNvSpPr>
            <p:nvPr userDrawn="1"/>
          </p:nvSpPr>
          <p:spPr>
            <a:xfrm>
              <a:off x="2926060" y="1052736"/>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1" name="Oval 10">
              <a:extLst>
                <a:ext uri="{FF2B5EF4-FFF2-40B4-BE49-F238E27FC236}">
                  <a16:creationId xmlns:a16="http://schemas.microsoft.com/office/drawing/2014/main" id="{045A891A-123C-7541-A554-3C6594A89503}"/>
                </a:ext>
              </a:extLst>
            </p:cNvPr>
            <p:cNvSpPr>
              <a:spLocks noChangeAspect="1"/>
            </p:cNvSpPr>
            <p:nvPr userDrawn="1"/>
          </p:nvSpPr>
          <p:spPr>
            <a:xfrm>
              <a:off x="3094779" y="104806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2" name="Oval 11">
              <a:extLst>
                <a:ext uri="{FF2B5EF4-FFF2-40B4-BE49-F238E27FC236}">
                  <a16:creationId xmlns:a16="http://schemas.microsoft.com/office/drawing/2014/main" id="{E588EE55-0A0E-3C43-A146-FC0497646AAC}"/>
                </a:ext>
              </a:extLst>
            </p:cNvPr>
            <p:cNvSpPr>
              <a:spLocks noChangeAspect="1"/>
            </p:cNvSpPr>
            <p:nvPr userDrawn="1"/>
          </p:nvSpPr>
          <p:spPr>
            <a:xfrm>
              <a:off x="3263498" y="104806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3" name="Oval 12">
              <a:extLst>
                <a:ext uri="{FF2B5EF4-FFF2-40B4-BE49-F238E27FC236}">
                  <a16:creationId xmlns:a16="http://schemas.microsoft.com/office/drawing/2014/main" id="{757C53D1-40ED-AE46-B203-1803C9514D12}"/>
                </a:ext>
              </a:extLst>
            </p:cNvPr>
            <p:cNvSpPr>
              <a:spLocks noChangeAspect="1"/>
            </p:cNvSpPr>
            <p:nvPr userDrawn="1"/>
          </p:nvSpPr>
          <p:spPr>
            <a:xfrm>
              <a:off x="3432217" y="104806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grpSp>
      <p:grpSp>
        <p:nvGrpSpPr>
          <p:cNvPr id="24" name="Group 23">
            <a:extLst>
              <a:ext uri="{FF2B5EF4-FFF2-40B4-BE49-F238E27FC236}">
                <a16:creationId xmlns:a16="http://schemas.microsoft.com/office/drawing/2014/main" id="{7B822490-C3BF-DE4C-9F01-EF19C7B740AC}"/>
              </a:ext>
            </a:extLst>
          </p:cNvPr>
          <p:cNvGrpSpPr/>
          <p:nvPr userDrawn="1"/>
        </p:nvGrpSpPr>
        <p:grpSpPr>
          <a:xfrm>
            <a:off x="6907513" y="6303565"/>
            <a:ext cx="5022654" cy="36000"/>
            <a:chOff x="6905714" y="6303565"/>
            <a:chExt cx="5021346" cy="36000"/>
          </a:xfrm>
        </p:grpSpPr>
        <p:sp>
          <p:nvSpPr>
            <p:cNvPr id="15" name="Rectangle 14">
              <a:extLst>
                <a:ext uri="{FF2B5EF4-FFF2-40B4-BE49-F238E27FC236}">
                  <a16:creationId xmlns:a16="http://schemas.microsoft.com/office/drawing/2014/main" id="{0C12C7C6-23B3-4445-BD7E-8763EE7DE24A}"/>
                </a:ext>
              </a:extLst>
            </p:cNvPr>
            <p:cNvSpPr/>
            <p:nvPr userDrawn="1"/>
          </p:nvSpPr>
          <p:spPr>
            <a:xfrm>
              <a:off x="6905714" y="6303565"/>
              <a:ext cx="18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6" name="Rectangle 15">
              <a:extLst>
                <a:ext uri="{FF2B5EF4-FFF2-40B4-BE49-F238E27FC236}">
                  <a16:creationId xmlns:a16="http://schemas.microsoft.com/office/drawing/2014/main" id="{4BC15F2B-2653-374C-AB9F-0B0C33F2D562}"/>
                </a:ext>
              </a:extLst>
            </p:cNvPr>
            <p:cNvSpPr/>
            <p:nvPr userDrawn="1"/>
          </p:nvSpPr>
          <p:spPr>
            <a:xfrm>
              <a:off x="8705714" y="6303565"/>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sp>
          <p:nvSpPr>
            <p:cNvPr id="17" name="Rectangle 16">
              <a:extLst>
                <a:ext uri="{FF2B5EF4-FFF2-40B4-BE49-F238E27FC236}">
                  <a16:creationId xmlns:a16="http://schemas.microsoft.com/office/drawing/2014/main" id="{087FE20B-E459-D240-8ABC-99DEC4921FF6}"/>
                </a:ext>
              </a:extLst>
            </p:cNvPr>
            <p:cNvSpPr/>
            <p:nvPr userDrawn="1"/>
          </p:nvSpPr>
          <p:spPr>
            <a:xfrm>
              <a:off x="9767060" y="6303565"/>
              <a:ext cx="216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Segoe UI" panose="020B0502040204020203" pitchFamily="34" charset="0"/>
              </a:endParaRPr>
            </a:p>
          </p:txBody>
        </p:sp>
      </p:grpSp>
      <p:sp>
        <p:nvSpPr>
          <p:cNvPr id="25" name="Freeform 24">
            <a:extLst>
              <a:ext uri="{FF2B5EF4-FFF2-40B4-BE49-F238E27FC236}">
                <a16:creationId xmlns:a16="http://schemas.microsoft.com/office/drawing/2014/main" id="{991DD5D1-D479-8446-A06A-46880F016882}"/>
              </a:ext>
            </a:extLst>
          </p:cNvPr>
          <p:cNvSpPr/>
          <p:nvPr userDrawn="1"/>
        </p:nvSpPr>
        <p:spPr>
          <a:xfrm>
            <a:off x="1084977" y="1492"/>
            <a:ext cx="3571540" cy="6856504"/>
          </a:xfrm>
          <a:custGeom>
            <a:avLst/>
            <a:gdLst>
              <a:gd name="connsiteX0" fmla="*/ 4977284 w 5158977"/>
              <a:gd name="connsiteY0" fmla="*/ 3841859 h 9906583"/>
              <a:gd name="connsiteX1" fmla="*/ 3546234 w 5158977"/>
              <a:gd name="connsiteY1" fmla="*/ 0 h 9906583"/>
              <a:gd name="connsiteX2" fmla="*/ 1697343 w 5158977"/>
              <a:gd name="connsiteY2" fmla="*/ 0 h 9906583"/>
              <a:gd name="connsiteX3" fmla="*/ 3353550 w 5158977"/>
              <a:gd name="connsiteY3" fmla="*/ 4447898 h 9906583"/>
              <a:gd name="connsiteX4" fmla="*/ 3206332 w 5158977"/>
              <a:gd name="connsiteY4" fmla="*/ 5517125 h 9906583"/>
              <a:gd name="connsiteX5" fmla="*/ 0 w 5158977"/>
              <a:gd name="connsiteY5" fmla="*/ 9906584 h 9906583"/>
              <a:gd name="connsiteX6" fmla="*/ 2145493 w 5158977"/>
              <a:gd name="connsiteY6" fmla="*/ 9906584 h 9906583"/>
              <a:gd name="connsiteX7" fmla="*/ 4607073 w 5158977"/>
              <a:gd name="connsiteY7" fmla="*/ 6538735 h 9906583"/>
              <a:gd name="connsiteX8" fmla="*/ 4977284 w 5158977"/>
              <a:gd name="connsiteY8" fmla="*/ 3841859 h 990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977" h="9906583">
                <a:moveTo>
                  <a:pt x="4977284" y="3841859"/>
                </a:moveTo>
                <a:lnTo>
                  <a:pt x="3546234" y="0"/>
                </a:lnTo>
                <a:lnTo>
                  <a:pt x="1697343" y="0"/>
                </a:lnTo>
                <a:lnTo>
                  <a:pt x="3353550" y="4447898"/>
                </a:lnTo>
                <a:cubicBezTo>
                  <a:pt x="3487779" y="4807193"/>
                  <a:pt x="3431490" y="5207612"/>
                  <a:pt x="3206332" y="5517125"/>
                </a:cubicBezTo>
                <a:lnTo>
                  <a:pt x="0" y="9906584"/>
                </a:lnTo>
                <a:lnTo>
                  <a:pt x="2145493" y="9906584"/>
                </a:lnTo>
                <a:lnTo>
                  <a:pt x="4607073" y="6538735"/>
                </a:lnTo>
                <a:cubicBezTo>
                  <a:pt x="5176462" y="5757377"/>
                  <a:pt x="5315021" y="4748754"/>
                  <a:pt x="4977284" y="3841859"/>
                </a:cubicBezTo>
                <a:close/>
              </a:path>
            </a:pathLst>
          </a:custGeom>
          <a:solidFill>
            <a:schemeClr val="accent1"/>
          </a:solidFill>
          <a:ln w="21638" cap="flat">
            <a:noFill/>
            <a:prstDash val="solid"/>
            <a:miter/>
          </a:ln>
        </p:spPr>
        <p:txBody>
          <a:bodyPr rtlCol="0" anchor="ctr"/>
          <a:lstStyle/>
          <a:p>
            <a:endParaRPr lang="en-US" sz="1800">
              <a:latin typeface="Segoe UI" panose="020B0502040204020203" pitchFamily="34" charset="0"/>
            </a:endParaRPr>
          </a:p>
        </p:txBody>
      </p:sp>
    </p:spTree>
    <p:extLst>
      <p:ext uri="{BB962C8B-B14F-4D97-AF65-F5344CB8AC3E}">
        <p14:creationId xmlns:p14="http://schemas.microsoft.com/office/powerpoint/2010/main" val="40807676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4AE70F-BF4F-41FE-ABBC-2D33AA57CB75}"/>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Shape 122">
            <a:extLst>
              <a:ext uri="{FF2B5EF4-FFF2-40B4-BE49-F238E27FC236}">
                <a16:creationId xmlns:a16="http://schemas.microsoft.com/office/drawing/2014/main" id="{942E463B-FB92-43C3-B3B3-02BEE25288E3}"/>
              </a:ext>
            </a:extLst>
          </p:cNvPr>
          <p:cNvSpPr/>
          <p:nvPr/>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27405893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_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2645" y="1250975"/>
            <a:ext cx="2112235" cy="46879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1052646" y="1250975"/>
            <a:ext cx="1056117" cy="46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0422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356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92" r:id="rId2"/>
    <p:sldLayoutId id="2147483685" r:id="rId3"/>
    <p:sldLayoutId id="2147483675" r:id="rId4"/>
    <p:sldLayoutId id="2147483676" r:id="rId5"/>
    <p:sldLayoutId id="2147483677" r:id="rId6"/>
    <p:sldLayoutId id="2147483654" r:id="rId7"/>
    <p:sldLayoutId id="2147483680" r:id="rId8"/>
    <p:sldLayoutId id="2147483682" r:id="rId9"/>
    <p:sldLayoutId id="2147483684" r:id="rId10"/>
    <p:sldLayoutId id="2147483683" r:id="rId11"/>
    <p:sldLayoutId id="2147483678" r:id="rId12"/>
    <p:sldLayoutId id="2147483687" r:id="rId13"/>
    <p:sldLayoutId id="2147483688" r:id="rId14"/>
    <p:sldLayoutId id="2147483671" r:id="rId15"/>
    <p:sldLayoutId id="2147483672" r:id="rId16"/>
    <p:sldLayoutId id="2147483794" r:id="rId17"/>
    <p:sldLayoutId id="2147483795" r:id="rId18"/>
    <p:sldLayoutId id="2147483793" r:id="rId19"/>
    <p:sldLayoutId id="2147483858" r:id="rId20"/>
    <p:sldLayoutId id="214748385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 id="2147483796" r:id="rId2"/>
    <p:sldLayoutId id="2147483797" r:id="rId3"/>
    <p:sldLayoutId id="2147483798" r:id="rId4"/>
    <p:sldLayoutId id="2147483799" r:id="rId5"/>
    <p:sldLayoutId id="214748386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61209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36" r:id="rId21"/>
    <p:sldLayoutId id="2147483855" r:id="rId22"/>
    <p:sldLayoutId id="2147483856" r:id="rId23"/>
    <p:sldLayoutId id="2147483857"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33969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801" r:id="rId17"/>
    <p:sldLayoutId id="2147483802" r:id="rId18"/>
    <p:sldLayoutId id="2147483816" r:id="rId19"/>
    <p:sldLayoutId id="2147483734" r:id="rId20"/>
    <p:sldLayoutId id="2147483835" r:id="rId21"/>
    <p:sldLayoutId id="2147483836" r:id="rId22"/>
    <p:sldLayoutId id="2147483837" r:id="rId23"/>
    <p:sldLayoutId id="2147483838" r:id="rId24"/>
    <p:sldLayoutId id="2147483851" r:id="rId25"/>
    <p:sldLayoutId id="2147483852" r:id="rId26"/>
    <p:sldLayoutId id="2147483853" r:id="rId27"/>
    <p:sldLayoutId id="2147483854" r:id="rId28"/>
    <p:sldLayoutId id="2147483943" r:id="rId29"/>
    <p:sldLayoutId id="2147483944" r:id="rId30"/>
    <p:sldLayoutId id="2147483945" r:id="rId31"/>
    <p:sldLayoutId id="2147483946" r:id="rId32"/>
  </p:sldLayoutIdLst>
  <p:txStyles>
    <p:titleStyle>
      <a:lvl1pPr algn="ctr" defTabSz="1219170" rtl="0" eaLnBrk="1" latinLnBrk="1"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131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10531" y="0"/>
            <a:ext cx="11887201" cy="1266091"/>
          </a:xfrm>
        </p:spPr>
        <p:txBody>
          <a:bodyPr>
            <a:noAutofit/>
          </a:bodyPr>
          <a:lstStyle/>
          <a:p>
            <a:r>
              <a:rPr lang="en-US" sz="3200" b="1" dirty="0"/>
              <a:t>Exploring Dual Mandate Models that Align with National </a:t>
            </a:r>
          </a:p>
          <a:p>
            <a:pPr algn="ctr"/>
            <a:r>
              <a:rPr lang="en-US" sz="3200" b="1" dirty="0"/>
              <a:t>Education Policy Objectives and Institutional Realities </a:t>
            </a:r>
          </a:p>
        </p:txBody>
      </p:sp>
      <p:sp>
        <p:nvSpPr>
          <p:cNvPr id="61" name="TextBox 60">
            <a:extLst>
              <a:ext uri="{FF2B5EF4-FFF2-40B4-BE49-F238E27FC236}">
                <a16:creationId xmlns:a16="http://schemas.microsoft.com/office/drawing/2014/main" id="{7A2D62B9-E545-4521-9BAE-BB9CDF49D42E}"/>
              </a:ext>
            </a:extLst>
          </p:cNvPr>
          <p:cNvSpPr txBox="1"/>
          <p:nvPr/>
        </p:nvSpPr>
        <p:spPr>
          <a:xfrm>
            <a:off x="110531" y="3664083"/>
            <a:ext cx="11887201" cy="3046988"/>
          </a:xfrm>
          <a:prstGeom prst="rect">
            <a:avLst/>
          </a:prstGeom>
          <a:noFill/>
        </p:spPr>
        <p:txBody>
          <a:bodyPr wrap="square" rtlCol="0" anchor="ctr">
            <a:spAutoFit/>
          </a:bodyPr>
          <a:lstStyle/>
          <a:p>
            <a:pPr algn="ctr"/>
            <a:r>
              <a:rPr lang="en-US" sz="2400" b="1" i="1" dirty="0">
                <a:solidFill>
                  <a:schemeClr val="tx1"/>
                </a:solidFill>
              </a:rPr>
              <a:t>Delivered by:</a:t>
            </a:r>
          </a:p>
          <a:p>
            <a:pPr algn="ctr"/>
            <a:r>
              <a:rPr lang="en-US" sz="2400" b="1" i="1" dirty="0">
                <a:solidFill>
                  <a:schemeClr val="tx1"/>
                </a:solidFill>
              </a:rPr>
              <a:t>Prof. Josiah O. </a:t>
            </a:r>
            <a:r>
              <a:rPr lang="en-US" sz="2400" b="1" i="1" dirty="0" err="1">
                <a:solidFill>
                  <a:schemeClr val="tx1"/>
                </a:solidFill>
              </a:rPr>
              <a:t>Ajiboye</a:t>
            </a:r>
            <a:endParaRPr lang="en-US" sz="2400" b="1" i="1" dirty="0">
              <a:solidFill>
                <a:schemeClr val="tx1"/>
              </a:solidFill>
            </a:endParaRPr>
          </a:p>
          <a:p>
            <a:pPr algn="ctr"/>
            <a:r>
              <a:rPr lang="en-US" sz="2400" b="1" i="1" dirty="0">
                <a:solidFill>
                  <a:schemeClr val="tx1"/>
                </a:solidFill>
              </a:rPr>
              <a:t>Department of Arts &amp; Social Sciences Education, University of Ibadan</a:t>
            </a:r>
          </a:p>
          <a:p>
            <a:pPr algn="ctr"/>
            <a:r>
              <a:rPr lang="en-US" sz="2400" b="1" i="1" dirty="0">
                <a:solidFill>
                  <a:schemeClr val="tx1"/>
                </a:solidFill>
              </a:rPr>
              <a:t>At the</a:t>
            </a:r>
          </a:p>
          <a:p>
            <a:pPr algn="ctr"/>
            <a:r>
              <a:rPr lang="en-US" sz="2400" b="1" i="1" dirty="0">
                <a:solidFill>
                  <a:schemeClr val="tx1"/>
                </a:solidFill>
              </a:rPr>
              <a:t>National Summit of the Committee of Provosts of Colleges of Education in </a:t>
            </a:r>
            <a:r>
              <a:rPr lang="en-US" sz="2400" b="1" i="1">
                <a:solidFill>
                  <a:schemeClr val="tx1"/>
                </a:solidFill>
              </a:rPr>
              <a:t>Nigeria on </a:t>
            </a:r>
            <a:r>
              <a:rPr lang="en-US" sz="2400" b="1" i="1" dirty="0">
                <a:solidFill>
                  <a:schemeClr val="tx1"/>
                </a:solidFill>
              </a:rPr>
              <a:t>NCE &amp;Degree </a:t>
            </a:r>
            <a:r>
              <a:rPr lang="en-US" sz="2400" b="1" i="1" dirty="0" err="1">
                <a:solidFill>
                  <a:schemeClr val="tx1"/>
                </a:solidFill>
              </a:rPr>
              <a:t>Programmes</a:t>
            </a:r>
            <a:endParaRPr lang="en-US" sz="2400" b="1" i="1" dirty="0">
              <a:solidFill>
                <a:schemeClr val="tx1"/>
              </a:solidFill>
            </a:endParaRPr>
          </a:p>
          <a:p>
            <a:pPr algn="ctr"/>
            <a:r>
              <a:rPr lang="en-US" sz="2400" b="1" i="1" dirty="0"/>
              <a:t>20</a:t>
            </a:r>
            <a:r>
              <a:rPr lang="en-US" sz="2400" b="1" i="1" baseline="30000" dirty="0"/>
              <a:t>th</a:t>
            </a:r>
            <a:r>
              <a:rPr lang="en-US" sz="2400" b="1" i="1" dirty="0"/>
              <a:t> August, 2025</a:t>
            </a:r>
            <a:endParaRPr lang="en-US" sz="2400" b="1" i="1" dirty="0">
              <a:solidFill>
                <a:schemeClr val="tx1"/>
              </a:solidFill>
            </a:endParaRPr>
          </a:p>
          <a:p>
            <a:pPr algn="ctr"/>
            <a:r>
              <a:rPr lang="en-US" sz="2400" b="1" i="1" dirty="0">
                <a:solidFill>
                  <a:schemeClr val="tx1"/>
                </a:solidFill>
              </a:rPr>
              <a:t>B.O. </a:t>
            </a:r>
            <a:r>
              <a:rPr lang="en-US" sz="2400" b="1" i="1" dirty="0" err="1">
                <a:solidFill>
                  <a:schemeClr val="tx1"/>
                </a:solidFill>
              </a:rPr>
              <a:t>Ukeje</a:t>
            </a:r>
            <a:r>
              <a:rPr lang="en-US" sz="2400" b="1" i="1" dirty="0">
                <a:solidFill>
                  <a:schemeClr val="tx1"/>
                </a:solidFill>
              </a:rPr>
              <a:t> Auditorium , NCCE, Abuja</a:t>
            </a:r>
            <a:endParaRPr lang="en-US" sz="2400" b="1" i="1" dirty="0">
              <a:solidFill>
                <a:srgbClr val="7030A0"/>
              </a:solidFill>
            </a:endParaRPr>
          </a:p>
        </p:txBody>
      </p:sp>
    </p:spTree>
    <p:extLst>
      <p:ext uri="{BB962C8B-B14F-4D97-AF65-F5344CB8AC3E}">
        <p14:creationId xmlns:p14="http://schemas.microsoft.com/office/powerpoint/2010/main" val="121722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019719" y="176779"/>
            <a:ext cx="10172281" cy="913179"/>
          </a:xfrm>
          <a:prstGeom prst="rect">
            <a:avLst/>
          </a:prstGeom>
        </p:spPr>
        <p:txBody>
          <a:bodyPr lIns="121914" tIns="60957" rIns="121914" bIns="60957"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en-US" sz="3200" b="1" dirty="0">
                <a:latin typeface="Tahoma" panose="020B0604030504040204" pitchFamily="34" charset="0"/>
                <a:ea typeface="Tahoma" panose="020B0604030504040204" pitchFamily="34" charset="0"/>
                <a:cs typeface="Tahoma" panose="020B0604030504040204" pitchFamily="34" charset="0"/>
              </a:rPr>
              <a:t>Dual Mandate Implementation Framework</a:t>
            </a:r>
            <a:endPar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3168722" y="1840537"/>
            <a:ext cx="8488009" cy="4527193"/>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defTabSz="1219140" latinLnBrk="1">
                <a:buFont typeface="Arial" panose="020B0604020202020204" pitchFamily="34" charset="0"/>
                <a:buChar char="•"/>
              </a:pPr>
              <a:endParaRPr lang="ko-KR" altLang="en-US">
                <a:solidFill>
                  <a:prstClr val="white"/>
                </a:solidFill>
              </a:endParaRPr>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defTabSz="1219140" latinLnBrk="1">
                <a:buFont typeface="Arial" panose="020B0604020202020204" pitchFamily="34" charset="0"/>
                <a:buChar char="•"/>
              </a:pPr>
              <a:endParaRPr lang="ko-KR" altLang="en-US" dirty="0">
                <a:solidFill>
                  <a:prstClr val="white"/>
                </a:solidFill>
              </a:endParaRPr>
            </a:p>
          </p:txBody>
        </p:sp>
      </p:grpSp>
      <p:sp>
        <p:nvSpPr>
          <p:cNvPr id="30" name="TextBox 29"/>
          <p:cNvSpPr txBox="1"/>
          <p:nvPr/>
        </p:nvSpPr>
        <p:spPr>
          <a:xfrm>
            <a:off x="4477428" y="1495958"/>
            <a:ext cx="7441299" cy="384721"/>
          </a:xfrm>
          <a:prstGeom prst="rect">
            <a:avLst/>
          </a:prstGeom>
          <a:noFill/>
        </p:spPr>
        <p:txBody>
          <a:bodyPr wrap="square" rtlCol="0">
            <a:spAutoFit/>
          </a:bodyPr>
          <a:lstStyle/>
          <a:p>
            <a:pPr defTabSz="1219140" latinLnBrk="1"/>
            <a:endParaRPr lang="ko-KR" altLang="en-US" sz="1900" b="1" dirty="0">
              <a:solidFill>
                <a:prstClr val="black">
                  <a:lumMod val="75000"/>
                  <a:lumOff val="25000"/>
                </a:prstClr>
              </a:solidFill>
              <a:cs typeface="Arial" pitchFamily="34" charset="0"/>
            </a:endParaRPr>
          </a:p>
        </p:txBody>
      </p:sp>
      <p:sp>
        <p:nvSpPr>
          <p:cNvPr id="37" name="TextBox 36"/>
          <p:cNvSpPr txBox="1"/>
          <p:nvPr/>
        </p:nvSpPr>
        <p:spPr>
          <a:xfrm>
            <a:off x="4477429" y="4079523"/>
            <a:ext cx="7332278" cy="384721"/>
          </a:xfrm>
          <a:prstGeom prst="rect">
            <a:avLst/>
          </a:prstGeom>
          <a:noFill/>
        </p:spPr>
        <p:txBody>
          <a:bodyPr wrap="square" rtlCol="0">
            <a:spAutoFit/>
          </a:bodyPr>
          <a:lstStyle/>
          <a:p>
            <a:pPr algn="just" defTabSz="1219140" latinLnBrk="1"/>
            <a:endParaRPr lang="ko-KR" altLang="en-US" sz="1900" b="1" dirty="0">
              <a:solidFill>
                <a:prstClr val="black">
                  <a:lumMod val="75000"/>
                  <a:lumOff val="25000"/>
                </a:prstClr>
              </a:solidFill>
              <a:cs typeface="Arial" pitchFamily="34" charset="0"/>
            </a:endParaRPr>
          </a:p>
        </p:txBody>
      </p:sp>
      <p:sp>
        <p:nvSpPr>
          <p:cNvPr id="22" name="TextBox 21">
            <a:extLst>
              <a:ext uri="{FF2B5EF4-FFF2-40B4-BE49-F238E27FC236}">
                <a16:creationId xmlns:a16="http://schemas.microsoft.com/office/drawing/2014/main" id="{5CC74662-C0AC-479C-940E-CD4620DB44EC}"/>
              </a:ext>
            </a:extLst>
          </p:cNvPr>
          <p:cNvSpPr txBox="1"/>
          <p:nvPr/>
        </p:nvSpPr>
        <p:spPr>
          <a:xfrm>
            <a:off x="2929713" y="927358"/>
            <a:ext cx="9148405" cy="830997"/>
          </a:xfrm>
          <a:prstGeom prst="rect">
            <a:avLst/>
          </a:prstGeom>
          <a:noFill/>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implementation framework, as proposed , outlines the following strategic pillars:</a:t>
            </a:r>
            <a:endParaRPr lang="en-NG" sz="2400"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571D718E-6ABE-4C10-97EA-DD2214D2546D}"/>
              </a:ext>
            </a:extLst>
          </p:cNvPr>
          <p:cNvSpPr txBox="1"/>
          <p:nvPr/>
        </p:nvSpPr>
        <p:spPr>
          <a:xfrm>
            <a:off x="4260652" y="1979560"/>
            <a:ext cx="7142391" cy="3951082"/>
          </a:xfrm>
          <a:prstGeom prst="rect">
            <a:avLst/>
          </a:prstGeom>
          <a:noFill/>
        </p:spPr>
        <p:txBody>
          <a:bodyPr wrap="square">
            <a:spAutoFit/>
          </a:bodyPr>
          <a:lstStyle/>
          <a:p>
            <a:pPr>
              <a:lnSpc>
                <a:spcPct val="107000"/>
              </a:lnSpc>
              <a:spcAft>
                <a:spcPts val="800"/>
              </a:spcAft>
            </a:pPr>
            <a:r>
              <a:rPr lang="en-US" sz="2400" b="1" dirty="0">
                <a:effectLst/>
                <a:latin typeface="Tahoma" panose="020B0604030504040204" pitchFamily="34" charset="0"/>
                <a:ea typeface="Tahoma" panose="020B0604030504040204" pitchFamily="34" charset="0"/>
                <a:cs typeface="Tahoma" panose="020B0604030504040204" pitchFamily="34" charset="0"/>
              </a:rPr>
              <a:t>Institutional Transition</a:t>
            </a:r>
          </a:p>
          <a:p>
            <a:pPr marL="285750" indent="-285750" algn="just">
              <a:lnSpc>
                <a:spcPct val="107000"/>
              </a:lnSpc>
              <a:spcAft>
                <a:spcPts val="8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Gradual disengagement from university affiliations.</a:t>
            </a:r>
          </a:p>
          <a:p>
            <a:pPr marL="285750" indent="-285750" algn="just">
              <a:lnSpc>
                <a:spcPct val="107000"/>
              </a:lnSpc>
              <a:spcAft>
                <a:spcPts val="8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Constitution of Dual Mandate Implementation Committees in each college.</a:t>
            </a:r>
          </a:p>
          <a:p>
            <a:pPr marL="285750" indent="-285750" algn="just">
              <a:lnSpc>
                <a:spcPct val="107000"/>
              </a:lnSpc>
              <a:spcAft>
                <a:spcPts val="8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Internal readiness assessments and academic brief preparation</a:t>
            </a:r>
            <a:r>
              <a:rPr lang="en-US"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808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019719" y="176779"/>
            <a:ext cx="10172281" cy="913179"/>
          </a:xfrm>
          <a:prstGeom prst="rect">
            <a:avLst/>
          </a:prstGeom>
        </p:spPr>
        <p:txBody>
          <a:bodyPr lIns="121914" tIns="60957" rIns="121914" bIns="60957"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en-US" sz="3200" b="1" dirty="0">
                <a:latin typeface="Tahoma" panose="020B0604030504040204" pitchFamily="34" charset="0"/>
                <a:ea typeface="Tahoma" panose="020B0604030504040204" pitchFamily="34" charset="0"/>
                <a:cs typeface="Tahoma" panose="020B0604030504040204" pitchFamily="34" charset="0"/>
              </a:rPr>
              <a:t>Dual Mandate Implementation Framework</a:t>
            </a:r>
            <a:endPar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3321698" y="1870482"/>
            <a:ext cx="8488009" cy="4309254"/>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defTabSz="1219140" latinLnBrk="1">
                <a:buFont typeface="Arial" panose="020B0604020202020204" pitchFamily="34" charset="0"/>
                <a:buChar char="•"/>
              </a:pPr>
              <a:endParaRPr lang="ko-KR" altLang="en-US">
                <a:solidFill>
                  <a:prstClr val="white"/>
                </a:solidFill>
              </a:endParaRPr>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defTabSz="1219140" latinLnBrk="1">
                <a:buFont typeface="Arial" panose="020B0604020202020204" pitchFamily="34" charset="0"/>
                <a:buChar char="•"/>
              </a:pPr>
              <a:endParaRPr lang="ko-KR" altLang="en-US" dirty="0">
                <a:solidFill>
                  <a:prstClr val="white"/>
                </a:solidFill>
              </a:endParaRPr>
            </a:p>
          </p:txBody>
        </p:sp>
      </p:grpSp>
      <p:sp>
        <p:nvSpPr>
          <p:cNvPr id="30" name="TextBox 29"/>
          <p:cNvSpPr txBox="1"/>
          <p:nvPr/>
        </p:nvSpPr>
        <p:spPr>
          <a:xfrm>
            <a:off x="4477428" y="1495958"/>
            <a:ext cx="7441299" cy="384721"/>
          </a:xfrm>
          <a:prstGeom prst="rect">
            <a:avLst/>
          </a:prstGeom>
          <a:noFill/>
        </p:spPr>
        <p:txBody>
          <a:bodyPr wrap="square" rtlCol="0">
            <a:spAutoFit/>
          </a:bodyPr>
          <a:lstStyle/>
          <a:p>
            <a:pPr defTabSz="1219140" latinLnBrk="1"/>
            <a:endParaRPr lang="ko-KR" altLang="en-US" sz="1900" b="1" dirty="0">
              <a:solidFill>
                <a:prstClr val="black">
                  <a:lumMod val="75000"/>
                  <a:lumOff val="25000"/>
                </a:prstClr>
              </a:solidFill>
              <a:cs typeface="Arial" pitchFamily="34" charset="0"/>
            </a:endParaRPr>
          </a:p>
        </p:txBody>
      </p:sp>
      <p:sp>
        <p:nvSpPr>
          <p:cNvPr id="37" name="TextBox 36"/>
          <p:cNvSpPr txBox="1"/>
          <p:nvPr/>
        </p:nvSpPr>
        <p:spPr>
          <a:xfrm>
            <a:off x="4477429" y="4079523"/>
            <a:ext cx="7332278" cy="384721"/>
          </a:xfrm>
          <a:prstGeom prst="rect">
            <a:avLst/>
          </a:prstGeom>
          <a:noFill/>
        </p:spPr>
        <p:txBody>
          <a:bodyPr wrap="square" rtlCol="0">
            <a:spAutoFit/>
          </a:bodyPr>
          <a:lstStyle/>
          <a:p>
            <a:pPr algn="just" defTabSz="1219140" latinLnBrk="1"/>
            <a:endParaRPr lang="ko-KR" altLang="en-US" sz="1900" b="1" dirty="0">
              <a:solidFill>
                <a:prstClr val="black">
                  <a:lumMod val="75000"/>
                  <a:lumOff val="25000"/>
                </a:prstClr>
              </a:solidFill>
              <a:cs typeface="Arial" pitchFamily="34" charset="0"/>
            </a:endParaRPr>
          </a:p>
        </p:txBody>
      </p:sp>
      <p:sp>
        <p:nvSpPr>
          <p:cNvPr id="22" name="TextBox 21">
            <a:extLst>
              <a:ext uri="{FF2B5EF4-FFF2-40B4-BE49-F238E27FC236}">
                <a16:creationId xmlns:a16="http://schemas.microsoft.com/office/drawing/2014/main" id="{5CC74662-C0AC-479C-940E-CD4620DB44EC}"/>
              </a:ext>
            </a:extLst>
          </p:cNvPr>
          <p:cNvSpPr txBox="1"/>
          <p:nvPr/>
        </p:nvSpPr>
        <p:spPr>
          <a:xfrm>
            <a:off x="2929713" y="927358"/>
            <a:ext cx="9148405" cy="830997"/>
          </a:xfrm>
          <a:prstGeom prst="rect">
            <a:avLst/>
          </a:prstGeom>
          <a:noFill/>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implementation framework, as proposed , outlines the following strategic pillars:</a:t>
            </a:r>
            <a:endParaRPr lang="en-NG" sz="2400"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571D718E-6ABE-4C10-97EA-DD2214D2546D}"/>
              </a:ext>
            </a:extLst>
          </p:cNvPr>
          <p:cNvSpPr txBox="1"/>
          <p:nvPr/>
        </p:nvSpPr>
        <p:spPr>
          <a:xfrm>
            <a:off x="4466207" y="2321158"/>
            <a:ext cx="7149688" cy="3054362"/>
          </a:xfrm>
          <a:prstGeom prst="rect">
            <a:avLst/>
          </a:prstGeom>
          <a:noFill/>
        </p:spPr>
        <p:txBody>
          <a:bodyPr wrap="square">
            <a:spAutoFit/>
          </a:bodyPr>
          <a:lstStyle/>
          <a:p>
            <a:pPr algn="just">
              <a:lnSpc>
                <a:spcPct val="107000"/>
              </a:lnSpc>
              <a:spcAft>
                <a:spcPts val="800"/>
              </a:spcAft>
            </a:pPr>
            <a:r>
              <a:rPr lang="en-US" sz="2400" b="1" dirty="0">
                <a:effectLst/>
                <a:latin typeface="Tahoma" panose="020B0604030504040204" pitchFamily="34" charset="0"/>
                <a:ea typeface="Tahoma" panose="020B0604030504040204" pitchFamily="34" charset="0"/>
                <a:cs typeface="Tahoma" panose="020B0604030504040204" pitchFamily="34" charset="0"/>
              </a:rPr>
              <a:t>Resource Visit and Accreditation</a:t>
            </a:r>
          </a:p>
          <a:p>
            <a:pPr marL="342900" indent="-342900" algn="just">
              <a:lnSpc>
                <a:spcPct val="107000"/>
              </a:lnSpc>
              <a:spcAft>
                <a:spcPts val="80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NUC-led resource assessment focusing on staff qualification, infrastructure, and governance capacity.</a:t>
            </a:r>
          </a:p>
          <a:p>
            <a:pPr marL="342900" indent="-342900" algn="just">
              <a:lnSpc>
                <a:spcPct val="107000"/>
              </a:lnSpc>
              <a:spcAft>
                <a:spcPts val="80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Classification of colleges ready for immediate or phased implementation.</a:t>
            </a:r>
          </a:p>
          <a:p>
            <a:pPr algn="just">
              <a:lnSpc>
                <a:spcPct val="107000"/>
              </a:lnSpc>
              <a:spcAft>
                <a:spcPts val="800"/>
              </a:spcAft>
            </a:pP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111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019719" y="176779"/>
            <a:ext cx="10172281" cy="913179"/>
          </a:xfrm>
          <a:prstGeom prst="rect">
            <a:avLst/>
          </a:prstGeom>
        </p:spPr>
        <p:txBody>
          <a:bodyPr lIns="121914" tIns="60957" rIns="121914" bIns="60957"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en-US" sz="3200" b="1" dirty="0">
                <a:latin typeface="Tahoma" panose="020B0604030504040204" pitchFamily="34" charset="0"/>
                <a:ea typeface="Tahoma" panose="020B0604030504040204" pitchFamily="34" charset="0"/>
                <a:cs typeface="Tahoma" panose="020B0604030504040204" pitchFamily="34" charset="0"/>
              </a:rPr>
              <a:t>Dual Mandate Implementation Framework</a:t>
            </a:r>
            <a:endPar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3259910" y="1903752"/>
            <a:ext cx="8488009" cy="4336274"/>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defTabSz="1219140" latinLnBrk="1">
                <a:buFont typeface="Arial" panose="020B0604020202020204" pitchFamily="34" charset="0"/>
                <a:buChar char="•"/>
              </a:pPr>
              <a:endParaRPr lang="ko-KR" altLang="en-US">
                <a:solidFill>
                  <a:prstClr val="white"/>
                </a:solidFill>
              </a:endParaRPr>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defTabSz="1219140" latinLnBrk="1">
                <a:buFont typeface="Arial" panose="020B0604020202020204" pitchFamily="34" charset="0"/>
                <a:buChar char="•"/>
              </a:pPr>
              <a:endParaRPr lang="ko-KR" altLang="en-US" dirty="0">
                <a:solidFill>
                  <a:prstClr val="white"/>
                </a:solidFill>
              </a:endParaRPr>
            </a:p>
          </p:txBody>
        </p:sp>
      </p:grpSp>
      <p:sp>
        <p:nvSpPr>
          <p:cNvPr id="30" name="TextBox 29"/>
          <p:cNvSpPr txBox="1"/>
          <p:nvPr/>
        </p:nvSpPr>
        <p:spPr>
          <a:xfrm>
            <a:off x="4477428" y="1495958"/>
            <a:ext cx="7441299" cy="384721"/>
          </a:xfrm>
          <a:prstGeom prst="rect">
            <a:avLst/>
          </a:prstGeom>
          <a:noFill/>
        </p:spPr>
        <p:txBody>
          <a:bodyPr wrap="square" rtlCol="0">
            <a:spAutoFit/>
          </a:bodyPr>
          <a:lstStyle/>
          <a:p>
            <a:pPr defTabSz="1219140" latinLnBrk="1"/>
            <a:endParaRPr lang="ko-KR" altLang="en-US" sz="1900" b="1" dirty="0">
              <a:solidFill>
                <a:prstClr val="black">
                  <a:lumMod val="75000"/>
                  <a:lumOff val="25000"/>
                </a:prstClr>
              </a:solidFill>
              <a:cs typeface="Arial" pitchFamily="34" charset="0"/>
            </a:endParaRPr>
          </a:p>
        </p:txBody>
      </p:sp>
      <p:sp>
        <p:nvSpPr>
          <p:cNvPr id="37" name="TextBox 36"/>
          <p:cNvSpPr txBox="1"/>
          <p:nvPr/>
        </p:nvSpPr>
        <p:spPr>
          <a:xfrm>
            <a:off x="4477429" y="4079523"/>
            <a:ext cx="7332278" cy="384721"/>
          </a:xfrm>
          <a:prstGeom prst="rect">
            <a:avLst/>
          </a:prstGeom>
          <a:noFill/>
        </p:spPr>
        <p:txBody>
          <a:bodyPr wrap="square" rtlCol="0">
            <a:spAutoFit/>
          </a:bodyPr>
          <a:lstStyle/>
          <a:p>
            <a:pPr algn="just" defTabSz="1219140" latinLnBrk="1"/>
            <a:endParaRPr lang="ko-KR" altLang="en-US" sz="1900" b="1" dirty="0">
              <a:solidFill>
                <a:prstClr val="black">
                  <a:lumMod val="75000"/>
                  <a:lumOff val="25000"/>
                </a:prstClr>
              </a:solidFill>
              <a:cs typeface="Arial" pitchFamily="34" charset="0"/>
            </a:endParaRPr>
          </a:p>
        </p:txBody>
      </p:sp>
      <p:sp>
        <p:nvSpPr>
          <p:cNvPr id="22" name="TextBox 21">
            <a:extLst>
              <a:ext uri="{FF2B5EF4-FFF2-40B4-BE49-F238E27FC236}">
                <a16:creationId xmlns:a16="http://schemas.microsoft.com/office/drawing/2014/main" id="{5CC74662-C0AC-479C-940E-CD4620DB44EC}"/>
              </a:ext>
            </a:extLst>
          </p:cNvPr>
          <p:cNvSpPr txBox="1"/>
          <p:nvPr/>
        </p:nvSpPr>
        <p:spPr>
          <a:xfrm>
            <a:off x="2929713" y="927358"/>
            <a:ext cx="9148405" cy="830997"/>
          </a:xfrm>
          <a:prstGeom prst="rect">
            <a:avLst/>
          </a:prstGeom>
          <a:noFill/>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implementation framework, as proposed , outlines the following strategic pillars:</a:t>
            </a:r>
            <a:endParaRPr lang="en-NG" sz="2400"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571D718E-6ABE-4C10-97EA-DD2214D2546D}"/>
              </a:ext>
            </a:extLst>
          </p:cNvPr>
          <p:cNvSpPr txBox="1"/>
          <p:nvPr/>
        </p:nvSpPr>
        <p:spPr>
          <a:xfrm>
            <a:off x="4254855" y="2074586"/>
            <a:ext cx="7437175" cy="3856056"/>
          </a:xfrm>
          <a:prstGeom prst="rect">
            <a:avLst/>
          </a:prstGeom>
          <a:noFill/>
        </p:spPr>
        <p:txBody>
          <a:bodyPr wrap="square">
            <a:spAutoFit/>
          </a:bodyPr>
          <a:lstStyle/>
          <a:p>
            <a:pPr>
              <a:lnSpc>
                <a:spcPct val="107000"/>
              </a:lnSpc>
              <a:spcAft>
                <a:spcPts val="800"/>
              </a:spcAft>
            </a:pPr>
            <a:r>
              <a:rPr lang="en-US" sz="1800" b="1" dirty="0">
                <a:effectLst/>
                <a:latin typeface="Tahoma" panose="020B0604030504040204" pitchFamily="34" charset="0"/>
                <a:ea typeface="Tahoma" panose="020B0604030504040204" pitchFamily="34" charset="0"/>
                <a:cs typeface="Tahoma" panose="020B0604030504040204" pitchFamily="34" charset="0"/>
              </a:rPr>
              <a:t>Curriculum Review and Development</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Integration of NCE curriculum into university-standard degree structures.</a:t>
            </a:r>
          </a:p>
          <a:p>
            <a:pPr marL="285750" indent="-285750" algn="just">
              <a:lnSpc>
                <a:spcPct val="107000"/>
              </a:lnSpc>
              <a:spcAft>
                <a:spcPts val="80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Use of CCMAS and 2020 NCE Curriculum as guides.</a:t>
            </a:r>
          </a:p>
          <a:p>
            <a:pPr marL="285750" indent="-285750" algn="just">
              <a:lnSpc>
                <a:spcPct val="107000"/>
              </a:lnSpc>
              <a:spcAft>
                <a:spcPts val="80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Emphasis on Science, Technology, Commerce, and national development priorities.</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135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049865" y="1"/>
            <a:ext cx="10142136" cy="1095269"/>
          </a:xfrm>
          <a:prstGeom prst="rect">
            <a:avLst/>
          </a:prstGeom>
        </p:spPr>
        <p:txBody>
          <a:bodyPr lIns="121914" tIns="60957" rIns="121914" bIns="60957"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just"/>
            <a:r>
              <a:rPr lang="en-US" altLang="en-US" sz="3200" b="1" dirty="0">
                <a:latin typeface="Tahoma" panose="020B0604030504040204" pitchFamily="34" charset="0"/>
                <a:ea typeface="Tahoma" panose="020B0604030504040204" pitchFamily="34" charset="0"/>
                <a:cs typeface="Tahoma" panose="020B0604030504040204" pitchFamily="34" charset="0"/>
              </a:rPr>
              <a:t>Alignment with National Policy Objectives</a:t>
            </a:r>
            <a:endPar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3430718" y="1220755"/>
            <a:ext cx="8488009" cy="5119755"/>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latinLnBrk="1"/>
              <a:endParaRPr lang="ko-KR" altLang="en-US">
                <a:solidFill>
                  <a:prstClr val="white"/>
                </a:solidFill>
              </a:endParaRPr>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latinLnBrk="1"/>
              <a:endParaRPr lang="ko-KR" altLang="en-US" dirty="0">
                <a:solidFill>
                  <a:prstClr val="white"/>
                </a:solidFill>
              </a:endParaRPr>
            </a:p>
          </p:txBody>
        </p:sp>
      </p:grpSp>
      <p:sp>
        <p:nvSpPr>
          <p:cNvPr id="30" name="TextBox 29"/>
          <p:cNvSpPr txBox="1"/>
          <p:nvPr/>
        </p:nvSpPr>
        <p:spPr>
          <a:xfrm>
            <a:off x="4477428" y="1991894"/>
            <a:ext cx="7441299" cy="384721"/>
          </a:xfrm>
          <a:prstGeom prst="rect">
            <a:avLst/>
          </a:prstGeom>
          <a:noFill/>
        </p:spPr>
        <p:txBody>
          <a:bodyPr wrap="square" rtlCol="0">
            <a:spAutoFit/>
          </a:bodyPr>
          <a:lstStyle/>
          <a:p>
            <a:pPr defTabSz="1219140" latinLnBrk="1"/>
            <a:endParaRPr lang="ko-KR" altLang="en-US" sz="1900" b="1" dirty="0">
              <a:solidFill>
                <a:prstClr val="black">
                  <a:lumMod val="75000"/>
                  <a:lumOff val="25000"/>
                </a:prstClr>
              </a:solidFill>
              <a:cs typeface="Arial" pitchFamily="34" charset="0"/>
            </a:endParaRPr>
          </a:p>
        </p:txBody>
      </p:sp>
      <p:sp>
        <p:nvSpPr>
          <p:cNvPr id="11" name="TextBox 10">
            <a:extLst>
              <a:ext uri="{FF2B5EF4-FFF2-40B4-BE49-F238E27FC236}">
                <a16:creationId xmlns:a16="http://schemas.microsoft.com/office/drawing/2014/main" id="{C2B32B01-3356-4033-8C9A-6738EAC861D0}"/>
              </a:ext>
            </a:extLst>
          </p:cNvPr>
          <p:cNvSpPr txBox="1"/>
          <p:nvPr/>
        </p:nvSpPr>
        <p:spPr>
          <a:xfrm>
            <a:off x="4301481" y="1220186"/>
            <a:ext cx="7617246" cy="4893647"/>
          </a:xfrm>
          <a:prstGeom prst="rect">
            <a:avLst/>
          </a:prstGeom>
          <a:noFill/>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dual mandate aligns with several national priorities:</a:t>
            </a:r>
          </a:p>
          <a:p>
            <a:pPr marL="342900" indent="-342900" algn="jus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SDG 4: Quality Education through improved teacher supply and training.</a:t>
            </a:r>
          </a:p>
          <a:p>
            <a:pPr marL="342900" indent="-342900" algn="jus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National Policy on Education: Greater institutional efficiency and equity.</a:t>
            </a:r>
          </a:p>
          <a:p>
            <a:pPr marL="342900" indent="-342900" algn="jus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Education Strategic Plan (ESP): Professionalization of teaching and upskilling of teacher educators.</a:t>
            </a:r>
          </a:p>
          <a:p>
            <a:pPr algn="just"/>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By positioning FCEs as degree-awarding institutions, the policy strengthens the career pipeline for teachers, promotes parity of esteem with university degrees, and enhances national capacity to train teachers at scale</a:t>
            </a:r>
            <a:r>
              <a:rPr lang="en-US" dirty="0"/>
              <a:t>.</a:t>
            </a:r>
          </a:p>
        </p:txBody>
      </p:sp>
    </p:spTree>
    <p:extLst>
      <p:ext uri="{BB962C8B-B14F-4D97-AF65-F5344CB8AC3E}">
        <p14:creationId xmlns:p14="http://schemas.microsoft.com/office/powerpoint/2010/main" val="3696263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00421" y="74813"/>
            <a:ext cx="11573197" cy="724247"/>
          </a:xfrm>
        </p:spPr>
        <p:txBody>
          <a:bodyPr>
            <a:norm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Challenges and Mitigation</a:t>
            </a:r>
          </a:p>
        </p:txBody>
      </p:sp>
      <p:sp>
        <p:nvSpPr>
          <p:cNvPr id="3" name="Isosceles Triangle 6">
            <a:extLst>
              <a:ext uri="{FF2B5EF4-FFF2-40B4-BE49-F238E27FC236}">
                <a16:creationId xmlns:a16="http://schemas.microsoft.com/office/drawing/2014/main" id="{89735945-760A-4C6B-AFD3-FEBBD91555D4}"/>
              </a:ext>
            </a:extLst>
          </p:cNvPr>
          <p:cNvSpPr/>
          <p:nvPr/>
        </p:nvSpPr>
        <p:spPr>
          <a:xfrm rot="3600000" flipV="1">
            <a:off x="5737802" y="2779334"/>
            <a:ext cx="215626" cy="133131"/>
          </a:xfrm>
          <a:custGeom>
            <a:avLst/>
            <a:gdLst/>
            <a:ahLst/>
            <a:cxnLst/>
            <a:rect l="l" t="t" r="r" b="b"/>
            <a:pathLst>
              <a:path w="431252" h="266261">
                <a:moveTo>
                  <a:pt x="261032" y="0"/>
                </a:moveTo>
                <a:lnTo>
                  <a:pt x="431252" y="266261"/>
                </a:lnTo>
                <a:lnTo>
                  <a:pt x="0" y="150707"/>
                </a:lnTo>
                <a:close/>
              </a:path>
            </a:pathLst>
          </a:custGeom>
          <a:solidFill>
            <a:schemeClr val="accent1">
              <a:lumMod val="50000"/>
            </a:schemeClr>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0" name="Rectangle 9">
            <a:extLst>
              <a:ext uri="{FF2B5EF4-FFF2-40B4-BE49-F238E27FC236}">
                <a16:creationId xmlns:a16="http://schemas.microsoft.com/office/drawing/2014/main" id="{4AFE74CD-057A-4C76-B828-18CC294A6C18}"/>
              </a:ext>
            </a:extLst>
          </p:cNvPr>
          <p:cNvSpPr/>
          <p:nvPr/>
        </p:nvSpPr>
        <p:spPr>
          <a:xfrm flipV="1">
            <a:off x="1040860" y="1839429"/>
            <a:ext cx="4788000" cy="355398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1" name="Isosceles Triangle 6">
            <a:extLst>
              <a:ext uri="{FF2B5EF4-FFF2-40B4-BE49-F238E27FC236}">
                <a16:creationId xmlns:a16="http://schemas.microsoft.com/office/drawing/2014/main" id="{BB1A438E-6F46-41E6-9560-871D13D85102}"/>
              </a:ext>
            </a:extLst>
          </p:cNvPr>
          <p:cNvSpPr/>
          <p:nvPr/>
        </p:nvSpPr>
        <p:spPr>
          <a:xfrm rot="7200000">
            <a:off x="6228048" y="2779335"/>
            <a:ext cx="215626" cy="133131"/>
          </a:xfrm>
          <a:custGeom>
            <a:avLst/>
            <a:gdLst/>
            <a:ahLst/>
            <a:cxnLst/>
            <a:rect l="l" t="t" r="r" b="b"/>
            <a:pathLst>
              <a:path w="431252" h="266261">
                <a:moveTo>
                  <a:pt x="261032" y="0"/>
                </a:moveTo>
                <a:lnTo>
                  <a:pt x="431252" y="266261"/>
                </a:lnTo>
                <a:lnTo>
                  <a:pt x="0" y="150707"/>
                </a:lnTo>
                <a:close/>
              </a:path>
            </a:pathLst>
          </a:custGeom>
          <a:solidFill>
            <a:schemeClr val="accent2">
              <a:lumMod val="50000"/>
            </a:schemeClr>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2" name="Rectangle 11">
            <a:extLst>
              <a:ext uri="{FF2B5EF4-FFF2-40B4-BE49-F238E27FC236}">
                <a16:creationId xmlns:a16="http://schemas.microsoft.com/office/drawing/2014/main" id="{AA9558EE-88B3-438E-B488-3A2F675C0235}"/>
              </a:ext>
            </a:extLst>
          </p:cNvPr>
          <p:cNvSpPr/>
          <p:nvPr/>
        </p:nvSpPr>
        <p:spPr>
          <a:xfrm>
            <a:off x="6358210" y="1839429"/>
            <a:ext cx="4788000" cy="355398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3" name="Pentagon 41">
            <a:extLst>
              <a:ext uri="{FF2B5EF4-FFF2-40B4-BE49-F238E27FC236}">
                <a16:creationId xmlns:a16="http://schemas.microsoft.com/office/drawing/2014/main" id="{1CCC0200-2E70-4678-93AC-20E708316368}"/>
              </a:ext>
            </a:extLst>
          </p:cNvPr>
          <p:cNvSpPr/>
          <p:nvPr/>
        </p:nvSpPr>
        <p:spPr>
          <a:xfrm rot="10800000" flipV="1">
            <a:off x="4393524" y="2895697"/>
            <a:ext cx="1570374" cy="991548"/>
          </a:xfrm>
          <a:prstGeom prst="homePlate">
            <a:avLst/>
          </a:prstGeom>
          <a:solidFill>
            <a:schemeClr val="accent1"/>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4" name="Pentagon 42">
            <a:extLst>
              <a:ext uri="{FF2B5EF4-FFF2-40B4-BE49-F238E27FC236}">
                <a16:creationId xmlns:a16="http://schemas.microsoft.com/office/drawing/2014/main" id="{A11C7E09-A2B8-489C-8BBC-1C60CBF05B8A}"/>
              </a:ext>
            </a:extLst>
          </p:cNvPr>
          <p:cNvSpPr/>
          <p:nvPr/>
        </p:nvSpPr>
        <p:spPr>
          <a:xfrm>
            <a:off x="6217578" y="2895698"/>
            <a:ext cx="1570374" cy="991548"/>
          </a:xfrm>
          <a:prstGeom prst="homePlate">
            <a:avLst/>
          </a:prstGeom>
          <a:solidFill>
            <a:schemeClr val="accent2"/>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5" name="TextBox 14">
            <a:extLst>
              <a:ext uri="{FF2B5EF4-FFF2-40B4-BE49-F238E27FC236}">
                <a16:creationId xmlns:a16="http://schemas.microsoft.com/office/drawing/2014/main" id="{CD913184-6E4F-4992-B90F-1C20197D92D3}"/>
              </a:ext>
            </a:extLst>
          </p:cNvPr>
          <p:cNvSpPr txBox="1"/>
          <p:nvPr/>
        </p:nvSpPr>
        <p:spPr>
          <a:xfrm>
            <a:off x="5015882" y="2884156"/>
            <a:ext cx="812573" cy="1015663"/>
          </a:xfrm>
          <a:prstGeom prst="rect">
            <a:avLst/>
          </a:prstGeom>
          <a:noFill/>
        </p:spPr>
        <p:txBody>
          <a:bodyPr wrap="square" rtlCol="0">
            <a:spAutoFit/>
          </a:bodyPr>
          <a:lstStyle/>
          <a:p>
            <a:pPr algn="ctr"/>
            <a:r>
              <a:rPr lang="en-US" altLang="ko-KR" sz="6000" b="1" dirty="0">
                <a:solidFill>
                  <a:prstClr val="white"/>
                </a:solidFill>
                <a:cs typeface="Arial" pitchFamily="34" charset="0"/>
              </a:rPr>
              <a:t>C</a:t>
            </a:r>
            <a:endParaRPr lang="ko-KR" altLang="en-US" sz="6000" b="1" dirty="0">
              <a:solidFill>
                <a:prstClr val="white"/>
              </a:solidFill>
              <a:cs typeface="Arial" pitchFamily="34" charset="0"/>
            </a:endParaRPr>
          </a:p>
        </p:txBody>
      </p:sp>
      <p:sp>
        <p:nvSpPr>
          <p:cNvPr id="16" name="TextBox 15">
            <a:extLst>
              <a:ext uri="{FF2B5EF4-FFF2-40B4-BE49-F238E27FC236}">
                <a16:creationId xmlns:a16="http://schemas.microsoft.com/office/drawing/2014/main" id="{F4080BB2-7F5B-4CD1-9E71-970FD90F75FB}"/>
              </a:ext>
            </a:extLst>
          </p:cNvPr>
          <p:cNvSpPr txBox="1"/>
          <p:nvPr/>
        </p:nvSpPr>
        <p:spPr>
          <a:xfrm>
            <a:off x="6372785" y="2884156"/>
            <a:ext cx="812573" cy="1938992"/>
          </a:xfrm>
          <a:prstGeom prst="rect">
            <a:avLst/>
          </a:prstGeom>
          <a:noFill/>
        </p:spPr>
        <p:txBody>
          <a:bodyPr wrap="square" rtlCol="0">
            <a:spAutoFit/>
          </a:bodyPr>
          <a:lstStyle/>
          <a:p>
            <a:pPr algn="ctr"/>
            <a:r>
              <a:rPr lang="en-US" altLang="ko-KR" sz="6000" b="1" dirty="0">
                <a:solidFill>
                  <a:prstClr val="white"/>
                </a:solidFill>
                <a:cs typeface="Arial" pitchFamily="34" charset="0"/>
              </a:rPr>
              <a:t>MM</a:t>
            </a:r>
            <a:endParaRPr lang="ko-KR" altLang="en-US" sz="6000" b="1" dirty="0">
              <a:solidFill>
                <a:prstClr val="white"/>
              </a:solidFill>
              <a:cs typeface="Arial" pitchFamily="34" charset="0"/>
            </a:endParaRPr>
          </a:p>
        </p:txBody>
      </p:sp>
      <p:grpSp>
        <p:nvGrpSpPr>
          <p:cNvPr id="19" name="Group 18">
            <a:extLst>
              <a:ext uri="{FF2B5EF4-FFF2-40B4-BE49-F238E27FC236}">
                <a16:creationId xmlns:a16="http://schemas.microsoft.com/office/drawing/2014/main" id="{27C2C5F2-2155-4E11-8DD0-C93F40D6AB7D}"/>
              </a:ext>
            </a:extLst>
          </p:cNvPr>
          <p:cNvGrpSpPr/>
          <p:nvPr/>
        </p:nvGrpSpPr>
        <p:grpSpPr>
          <a:xfrm>
            <a:off x="1201236" y="2071438"/>
            <a:ext cx="3299225" cy="3793534"/>
            <a:chOff x="389510" y="1489862"/>
            <a:chExt cx="2710249" cy="3793534"/>
          </a:xfrm>
        </p:grpSpPr>
        <p:sp>
          <p:nvSpPr>
            <p:cNvPr id="20" name="TextBox 19">
              <a:extLst>
                <a:ext uri="{FF2B5EF4-FFF2-40B4-BE49-F238E27FC236}">
                  <a16:creationId xmlns:a16="http://schemas.microsoft.com/office/drawing/2014/main" id="{8446E9BE-E7FD-45E4-9506-98FF1764D862}"/>
                </a:ext>
              </a:extLst>
            </p:cNvPr>
            <p:cNvSpPr txBox="1"/>
            <p:nvPr/>
          </p:nvSpPr>
          <p:spPr>
            <a:xfrm>
              <a:off x="871764" y="1489862"/>
              <a:ext cx="2227995" cy="369332"/>
            </a:xfrm>
            <a:prstGeom prst="rect">
              <a:avLst/>
            </a:prstGeom>
            <a:noFill/>
          </p:spPr>
          <p:txBody>
            <a:bodyPr wrap="square" rtlCol="0">
              <a:spAutoFit/>
            </a:bodyPr>
            <a:lstStyle/>
            <a:p>
              <a:pPr algn="r"/>
              <a:r>
                <a:rPr lang="en-US" altLang="ko-KR" b="1" dirty="0">
                  <a:solidFill>
                    <a:prstClr val="black">
                      <a:lumMod val="75000"/>
                      <a:lumOff val="25000"/>
                    </a:prstClr>
                  </a:solidFill>
                  <a:cs typeface="Arial" pitchFamily="34" charset="0"/>
                </a:rPr>
                <a:t>CHALLENGES</a:t>
              </a:r>
              <a:endParaRPr lang="ko-KR" altLang="en-US" b="1" dirty="0">
                <a:solidFill>
                  <a:prstClr val="black">
                    <a:lumMod val="75000"/>
                    <a:lumOff val="25000"/>
                  </a:prstClr>
                </a:solidFill>
                <a:cs typeface="Arial" pitchFamily="34" charset="0"/>
              </a:endParaRPr>
            </a:p>
          </p:txBody>
        </p:sp>
        <p:sp>
          <p:nvSpPr>
            <p:cNvPr id="21" name="TextBox 20">
              <a:extLst>
                <a:ext uri="{FF2B5EF4-FFF2-40B4-BE49-F238E27FC236}">
                  <a16:creationId xmlns:a16="http://schemas.microsoft.com/office/drawing/2014/main" id="{FEAB1F82-B952-43E2-B12A-7753128F9034}"/>
                </a:ext>
              </a:extLst>
            </p:cNvPr>
            <p:cNvSpPr txBox="1"/>
            <p:nvPr/>
          </p:nvSpPr>
          <p:spPr>
            <a:xfrm>
              <a:off x="389510" y="1805521"/>
              <a:ext cx="2678759" cy="3477875"/>
            </a:xfrm>
            <a:prstGeom prst="rect">
              <a:avLst/>
            </a:prstGeom>
            <a:noFill/>
          </p:spPr>
          <p:txBody>
            <a:bodyPr wrap="square" rtlCol="0">
              <a:spAutoFit/>
            </a:bodyPr>
            <a:lstStyle/>
            <a:p>
              <a:pPr algn="r"/>
              <a:endParaRPr lang="en-US" altLang="en-US" sz="2000" dirty="0">
                <a:latin typeface="Times New Roman" pitchFamily="18" charset="0"/>
                <a:cs typeface="Times New Roman" pitchFamily="18" charset="0"/>
              </a:endParaRPr>
            </a:p>
            <a:p>
              <a:pPr algn="r"/>
              <a:r>
                <a:rPr lang="en-US" altLang="en-US" sz="2000" dirty="0">
                  <a:latin typeface="Times New Roman" pitchFamily="18" charset="0"/>
                  <a:cs typeface="Times New Roman" pitchFamily="18" charset="0"/>
                </a:rPr>
                <a:t>Capacity Gaps:</a:t>
              </a:r>
            </a:p>
            <a:p>
              <a:pPr algn="r"/>
              <a:r>
                <a:rPr lang="en-US" altLang="en-US" sz="2000" dirty="0">
                  <a:latin typeface="Times New Roman" pitchFamily="18" charset="0"/>
                  <a:cs typeface="Times New Roman" pitchFamily="18" charset="0"/>
                </a:rPr>
                <a:t>Not all colleges possess the same level of preparedness in terms of academic staffing, laboratories, or ICT infrastructure</a:t>
              </a:r>
            </a:p>
            <a:p>
              <a:pPr algn="r"/>
              <a:endParaRPr lang="en-US" altLang="en-US" sz="2000" dirty="0">
                <a:latin typeface="Times New Roman" pitchFamily="18" charset="0"/>
                <a:cs typeface="Times New Roman" pitchFamily="18" charset="0"/>
              </a:endParaRPr>
            </a:p>
            <a:p>
              <a:pPr algn="r"/>
              <a:endParaRPr lang="en-US" altLang="en-US" sz="2000" dirty="0">
                <a:latin typeface="Times New Roman" pitchFamily="18" charset="0"/>
                <a:cs typeface="Times New Roman" pitchFamily="18" charset="0"/>
              </a:endParaRPr>
            </a:p>
            <a:p>
              <a:pPr algn="r"/>
              <a:r>
                <a:rPr lang="en-US" altLang="en-US" sz="2000" dirty="0">
                  <a:latin typeface="Times New Roman" pitchFamily="18" charset="0"/>
                  <a:cs typeface="Times New Roman" pitchFamily="18" charset="0"/>
                </a:rPr>
                <a:t> </a:t>
              </a:r>
            </a:p>
            <a:p>
              <a:pPr algn="r"/>
              <a:endParaRPr lang="ko-KR" altLang="en-US" sz="2000" dirty="0">
                <a:solidFill>
                  <a:prstClr val="black">
                    <a:lumMod val="75000"/>
                    <a:lumOff val="25000"/>
                  </a:prstClr>
                </a:solidFill>
                <a:cs typeface="Arial" pitchFamily="34" charset="0"/>
              </a:endParaRPr>
            </a:p>
          </p:txBody>
        </p:sp>
      </p:grpSp>
      <p:grpSp>
        <p:nvGrpSpPr>
          <p:cNvPr id="25" name="Group 24">
            <a:extLst>
              <a:ext uri="{FF2B5EF4-FFF2-40B4-BE49-F238E27FC236}">
                <a16:creationId xmlns:a16="http://schemas.microsoft.com/office/drawing/2014/main" id="{8C99B14A-74DF-4594-BF5E-F90203561E60}"/>
              </a:ext>
            </a:extLst>
          </p:cNvPr>
          <p:cNvGrpSpPr/>
          <p:nvPr/>
        </p:nvGrpSpPr>
        <p:grpSpPr>
          <a:xfrm>
            <a:off x="7820491" y="2067806"/>
            <a:ext cx="3292609" cy="1646359"/>
            <a:chOff x="6296493" y="1489862"/>
            <a:chExt cx="2239984" cy="1646359"/>
          </a:xfrm>
        </p:grpSpPr>
        <p:sp>
          <p:nvSpPr>
            <p:cNvPr id="26" name="TextBox 25">
              <a:extLst>
                <a:ext uri="{FF2B5EF4-FFF2-40B4-BE49-F238E27FC236}">
                  <a16:creationId xmlns:a16="http://schemas.microsoft.com/office/drawing/2014/main" id="{43912CF6-5D85-4986-809B-55310A36A1E0}"/>
                </a:ext>
              </a:extLst>
            </p:cNvPr>
            <p:cNvSpPr txBox="1"/>
            <p:nvPr/>
          </p:nvSpPr>
          <p:spPr>
            <a:xfrm>
              <a:off x="6314120" y="1489862"/>
              <a:ext cx="2222357" cy="369332"/>
            </a:xfrm>
            <a:prstGeom prst="rect">
              <a:avLst/>
            </a:prstGeom>
            <a:noFill/>
          </p:spPr>
          <p:txBody>
            <a:bodyPr wrap="square" rtlCol="0">
              <a:spAutoFit/>
            </a:bodyPr>
            <a:lstStyle/>
            <a:p>
              <a:r>
                <a:rPr lang="en-US" altLang="ko-KR" b="1" dirty="0">
                  <a:solidFill>
                    <a:prstClr val="black">
                      <a:lumMod val="75000"/>
                      <a:lumOff val="25000"/>
                    </a:prstClr>
                  </a:solidFill>
                  <a:cs typeface="Arial" pitchFamily="34" charset="0"/>
                </a:rPr>
                <a:t>MITIGATION</a:t>
              </a:r>
              <a:endParaRPr lang="ko-KR" altLang="en-US" b="1" dirty="0">
                <a:solidFill>
                  <a:prstClr val="black">
                    <a:lumMod val="75000"/>
                    <a:lumOff val="25000"/>
                  </a:prstClr>
                </a:solidFill>
                <a:cs typeface="Arial" pitchFamily="34" charset="0"/>
              </a:endParaRPr>
            </a:p>
          </p:txBody>
        </p:sp>
        <p:sp>
          <p:nvSpPr>
            <p:cNvPr id="27" name="TextBox 26">
              <a:extLst>
                <a:ext uri="{FF2B5EF4-FFF2-40B4-BE49-F238E27FC236}">
                  <a16:creationId xmlns:a16="http://schemas.microsoft.com/office/drawing/2014/main" id="{1A1ACC6C-62E4-4657-980E-056D7F19F1BF}"/>
                </a:ext>
              </a:extLst>
            </p:cNvPr>
            <p:cNvSpPr txBox="1"/>
            <p:nvPr/>
          </p:nvSpPr>
          <p:spPr>
            <a:xfrm>
              <a:off x="6296493" y="1812782"/>
              <a:ext cx="2227996" cy="1323439"/>
            </a:xfrm>
            <a:prstGeom prst="rect">
              <a:avLst/>
            </a:prstGeom>
            <a:noFill/>
          </p:spPr>
          <p:txBody>
            <a:bodyPr wrap="square" rtlCol="0">
              <a:spAutoFit/>
            </a:bodyPr>
            <a:lstStyle/>
            <a:p>
              <a:endParaRPr lang="en-US" altLang="en-US" sz="2000" dirty="0">
                <a:latin typeface="Times New Roman" pitchFamily="18" charset="0"/>
                <a:cs typeface="Times New Roman" pitchFamily="18" charset="0"/>
              </a:endParaRPr>
            </a:p>
            <a:p>
              <a:endParaRPr lang="en-US" altLang="en-US" sz="2000" dirty="0">
                <a:latin typeface="Times New Roman" pitchFamily="18" charset="0"/>
                <a:cs typeface="Times New Roman" pitchFamily="18" charset="0"/>
              </a:endParaRPr>
            </a:p>
            <a:p>
              <a:r>
                <a:rPr lang="en-US" altLang="en-US" sz="2000" dirty="0">
                  <a:latin typeface="Times New Roman" pitchFamily="18" charset="0"/>
                  <a:cs typeface="Times New Roman" pitchFamily="18" charset="0"/>
                </a:rPr>
                <a:t>Tiered accreditation and phased rollout.</a:t>
              </a:r>
              <a:endParaRPr lang="ko-KR" altLang="en-US" sz="2000" dirty="0">
                <a:solidFill>
                  <a:prstClr val="black">
                    <a:lumMod val="75000"/>
                    <a:lumOff val="25000"/>
                  </a:prstClr>
                </a:solidFill>
                <a:cs typeface="Arial" pitchFamily="34" charset="0"/>
              </a:endParaRPr>
            </a:p>
          </p:txBody>
        </p:sp>
      </p:grpSp>
      <p:sp>
        <p:nvSpPr>
          <p:cNvPr id="31" name="Right Triangle 30">
            <a:extLst>
              <a:ext uri="{FF2B5EF4-FFF2-40B4-BE49-F238E27FC236}">
                <a16:creationId xmlns:a16="http://schemas.microsoft.com/office/drawing/2014/main" id="{DB6CC33A-D16C-4718-9E59-1F1C3524B097}"/>
              </a:ext>
            </a:extLst>
          </p:cNvPr>
          <p:cNvSpPr/>
          <p:nvPr/>
        </p:nvSpPr>
        <p:spPr>
          <a:xfrm rot="5400000">
            <a:off x="925914" y="1713755"/>
            <a:ext cx="914400" cy="914400"/>
          </a:xfrm>
          <a:prstGeom prst="rtTriangle">
            <a:avLst/>
          </a:prstGeom>
          <a:solidFill>
            <a:schemeClr val="accent1"/>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33" name="Right Triangle 32">
            <a:extLst>
              <a:ext uri="{FF2B5EF4-FFF2-40B4-BE49-F238E27FC236}">
                <a16:creationId xmlns:a16="http://schemas.microsoft.com/office/drawing/2014/main" id="{5073B3A9-1539-4DA8-A629-86DEB1F1FBE5}"/>
              </a:ext>
            </a:extLst>
          </p:cNvPr>
          <p:cNvSpPr/>
          <p:nvPr/>
        </p:nvSpPr>
        <p:spPr>
          <a:xfrm rot="10800000">
            <a:off x="10361685" y="1713755"/>
            <a:ext cx="914400" cy="914400"/>
          </a:xfrm>
          <a:prstGeom prst="rtTriangle">
            <a:avLst/>
          </a:prstGeom>
          <a:solidFill>
            <a:schemeClr val="accent2"/>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Tree>
    <p:extLst>
      <p:ext uri="{BB962C8B-B14F-4D97-AF65-F5344CB8AC3E}">
        <p14:creationId xmlns:p14="http://schemas.microsoft.com/office/powerpoint/2010/main" val="172617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00421" y="74813"/>
            <a:ext cx="11573197" cy="724247"/>
          </a:xfrm>
        </p:spPr>
        <p:txBody>
          <a:bodyPr>
            <a:norm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Challenges and Mitigation</a:t>
            </a:r>
          </a:p>
        </p:txBody>
      </p:sp>
      <p:sp>
        <p:nvSpPr>
          <p:cNvPr id="3" name="Isosceles Triangle 6">
            <a:extLst>
              <a:ext uri="{FF2B5EF4-FFF2-40B4-BE49-F238E27FC236}">
                <a16:creationId xmlns:a16="http://schemas.microsoft.com/office/drawing/2014/main" id="{89735945-760A-4C6B-AFD3-FEBBD91555D4}"/>
              </a:ext>
            </a:extLst>
          </p:cNvPr>
          <p:cNvSpPr/>
          <p:nvPr/>
        </p:nvSpPr>
        <p:spPr>
          <a:xfrm rot="3600000" flipV="1">
            <a:off x="5737802" y="2779334"/>
            <a:ext cx="215626" cy="133131"/>
          </a:xfrm>
          <a:custGeom>
            <a:avLst/>
            <a:gdLst/>
            <a:ahLst/>
            <a:cxnLst/>
            <a:rect l="l" t="t" r="r" b="b"/>
            <a:pathLst>
              <a:path w="431252" h="266261">
                <a:moveTo>
                  <a:pt x="261032" y="0"/>
                </a:moveTo>
                <a:lnTo>
                  <a:pt x="431252" y="266261"/>
                </a:lnTo>
                <a:lnTo>
                  <a:pt x="0" y="150707"/>
                </a:lnTo>
                <a:close/>
              </a:path>
            </a:pathLst>
          </a:custGeom>
          <a:solidFill>
            <a:schemeClr val="accent1">
              <a:lumMod val="50000"/>
            </a:schemeClr>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0" name="Rectangle 9">
            <a:extLst>
              <a:ext uri="{FF2B5EF4-FFF2-40B4-BE49-F238E27FC236}">
                <a16:creationId xmlns:a16="http://schemas.microsoft.com/office/drawing/2014/main" id="{4AFE74CD-057A-4C76-B828-18CC294A6C18}"/>
              </a:ext>
            </a:extLst>
          </p:cNvPr>
          <p:cNvSpPr/>
          <p:nvPr/>
        </p:nvSpPr>
        <p:spPr>
          <a:xfrm flipV="1">
            <a:off x="1040860" y="1839429"/>
            <a:ext cx="4788000" cy="355398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1" name="Isosceles Triangle 6">
            <a:extLst>
              <a:ext uri="{FF2B5EF4-FFF2-40B4-BE49-F238E27FC236}">
                <a16:creationId xmlns:a16="http://schemas.microsoft.com/office/drawing/2014/main" id="{BB1A438E-6F46-41E6-9560-871D13D85102}"/>
              </a:ext>
            </a:extLst>
          </p:cNvPr>
          <p:cNvSpPr/>
          <p:nvPr/>
        </p:nvSpPr>
        <p:spPr>
          <a:xfrm rot="7200000">
            <a:off x="6228048" y="2779335"/>
            <a:ext cx="215626" cy="133131"/>
          </a:xfrm>
          <a:custGeom>
            <a:avLst/>
            <a:gdLst/>
            <a:ahLst/>
            <a:cxnLst/>
            <a:rect l="l" t="t" r="r" b="b"/>
            <a:pathLst>
              <a:path w="431252" h="266261">
                <a:moveTo>
                  <a:pt x="261032" y="0"/>
                </a:moveTo>
                <a:lnTo>
                  <a:pt x="431252" y="266261"/>
                </a:lnTo>
                <a:lnTo>
                  <a:pt x="0" y="150707"/>
                </a:lnTo>
                <a:close/>
              </a:path>
            </a:pathLst>
          </a:custGeom>
          <a:solidFill>
            <a:schemeClr val="accent2">
              <a:lumMod val="50000"/>
            </a:schemeClr>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2" name="Rectangle 11">
            <a:extLst>
              <a:ext uri="{FF2B5EF4-FFF2-40B4-BE49-F238E27FC236}">
                <a16:creationId xmlns:a16="http://schemas.microsoft.com/office/drawing/2014/main" id="{AA9558EE-88B3-438E-B488-3A2F675C0235}"/>
              </a:ext>
            </a:extLst>
          </p:cNvPr>
          <p:cNvSpPr/>
          <p:nvPr/>
        </p:nvSpPr>
        <p:spPr>
          <a:xfrm>
            <a:off x="6342817" y="1839430"/>
            <a:ext cx="4788000" cy="355398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3" name="Pentagon 41">
            <a:extLst>
              <a:ext uri="{FF2B5EF4-FFF2-40B4-BE49-F238E27FC236}">
                <a16:creationId xmlns:a16="http://schemas.microsoft.com/office/drawing/2014/main" id="{1CCC0200-2E70-4678-93AC-20E708316368}"/>
              </a:ext>
            </a:extLst>
          </p:cNvPr>
          <p:cNvSpPr/>
          <p:nvPr/>
        </p:nvSpPr>
        <p:spPr>
          <a:xfrm rot="10800000" flipV="1">
            <a:off x="4393524" y="2895697"/>
            <a:ext cx="1570374" cy="991548"/>
          </a:xfrm>
          <a:prstGeom prst="homePlate">
            <a:avLst/>
          </a:prstGeom>
          <a:solidFill>
            <a:schemeClr val="accent1"/>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4" name="Pentagon 42">
            <a:extLst>
              <a:ext uri="{FF2B5EF4-FFF2-40B4-BE49-F238E27FC236}">
                <a16:creationId xmlns:a16="http://schemas.microsoft.com/office/drawing/2014/main" id="{A11C7E09-A2B8-489C-8BBC-1C60CBF05B8A}"/>
              </a:ext>
            </a:extLst>
          </p:cNvPr>
          <p:cNvSpPr/>
          <p:nvPr/>
        </p:nvSpPr>
        <p:spPr>
          <a:xfrm>
            <a:off x="6217578" y="2895698"/>
            <a:ext cx="1570374" cy="991548"/>
          </a:xfrm>
          <a:prstGeom prst="homePlate">
            <a:avLst/>
          </a:prstGeom>
          <a:solidFill>
            <a:schemeClr val="accent2"/>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5" name="TextBox 14">
            <a:extLst>
              <a:ext uri="{FF2B5EF4-FFF2-40B4-BE49-F238E27FC236}">
                <a16:creationId xmlns:a16="http://schemas.microsoft.com/office/drawing/2014/main" id="{CD913184-6E4F-4992-B90F-1C20197D92D3}"/>
              </a:ext>
            </a:extLst>
          </p:cNvPr>
          <p:cNvSpPr txBox="1"/>
          <p:nvPr/>
        </p:nvSpPr>
        <p:spPr>
          <a:xfrm>
            <a:off x="5015882" y="2884156"/>
            <a:ext cx="812573" cy="1015663"/>
          </a:xfrm>
          <a:prstGeom prst="rect">
            <a:avLst/>
          </a:prstGeom>
          <a:noFill/>
        </p:spPr>
        <p:txBody>
          <a:bodyPr wrap="square" rtlCol="0">
            <a:spAutoFit/>
          </a:bodyPr>
          <a:lstStyle/>
          <a:p>
            <a:pPr algn="ctr"/>
            <a:r>
              <a:rPr lang="en-US" altLang="ko-KR" sz="6000" b="1" dirty="0">
                <a:solidFill>
                  <a:prstClr val="white"/>
                </a:solidFill>
                <a:cs typeface="Arial" pitchFamily="34" charset="0"/>
              </a:rPr>
              <a:t>C</a:t>
            </a:r>
            <a:endParaRPr lang="ko-KR" altLang="en-US" sz="6000" b="1" dirty="0">
              <a:solidFill>
                <a:prstClr val="white"/>
              </a:solidFill>
              <a:cs typeface="Arial" pitchFamily="34" charset="0"/>
            </a:endParaRPr>
          </a:p>
        </p:txBody>
      </p:sp>
      <p:sp>
        <p:nvSpPr>
          <p:cNvPr id="16" name="TextBox 15">
            <a:extLst>
              <a:ext uri="{FF2B5EF4-FFF2-40B4-BE49-F238E27FC236}">
                <a16:creationId xmlns:a16="http://schemas.microsoft.com/office/drawing/2014/main" id="{F4080BB2-7F5B-4CD1-9E71-970FD90F75FB}"/>
              </a:ext>
            </a:extLst>
          </p:cNvPr>
          <p:cNvSpPr txBox="1"/>
          <p:nvPr/>
        </p:nvSpPr>
        <p:spPr>
          <a:xfrm>
            <a:off x="6372785" y="2884156"/>
            <a:ext cx="812573" cy="1938992"/>
          </a:xfrm>
          <a:prstGeom prst="rect">
            <a:avLst/>
          </a:prstGeom>
          <a:noFill/>
        </p:spPr>
        <p:txBody>
          <a:bodyPr wrap="square" rtlCol="0">
            <a:spAutoFit/>
          </a:bodyPr>
          <a:lstStyle/>
          <a:p>
            <a:pPr algn="ctr"/>
            <a:r>
              <a:rPr lang="en-US" altLang="ko-KR" sz="6000" b="1" dirty="0">
                <a:solidFill>
                  <a:prstClr val="white"/>
                </a:solidFill>
                <a:cs typeface="Arial" pitchFamily="34" charset="0"/>
              </a:rPr>
              <a:t>MM</a:t>
            </a:r>
            <a:endParaRPr lang="ko-KR" altLang="en-US" sz="6000" b="1" dirty="0">
              <a:solidFill>
                <a:prstClr val="white"/>
              </a:solidFill>
              <a:cs typeface="Arial" pitchFamily="34" charset="0"/>
            </a:endParaRPr>
          </a:p>
        </p:txBody>
      </p:sp>
      <p:grpSp>
        <p:nvGrpSpPr>
          <p:cNvPr id="19" name="Group 18">
            <a:extLst>
              <a:ext uri="{FF2B5EF4-FFF2-40B4-BE49-F238E27FC236}">
                <a16:creationId xmlns:a16="http://schemas.microsoft.com/office/drawing/2014/main" id="{27C2C5F2-2155-4E11-8DD0-C93F40D6AB7D}"/>
              </a:ext>
            </a:extLst>
          </p:cNvPr>
          <p:cNvGrpSpPr/>
          <p:nvPr/>
        </p:nvGrpSpPr>
        <p:grpSpPr>
          <a:xfrm>
            <a:off x="1201236" y="2071438"/>
            <a:ext cx="3299225" cy="3485758"/>
            <a:chOff x="389510" y="1489862"/>
            <a:chExt cx="2710249" cy="3485758"/>
          </a:xfrm>
        </p:grpSpPr>
        <p:sp>
          <p:nvSpPr>
            <p:cNvPr id="20" name="TextBox 19">
              <a:extLst>
                <a:ext uri="{FF2B5EF4-FFF2-40B4-BE49-F238E27FC236}">
                  <a16:creationId xmlns:a16="http://schemas.microsoft.com/office/drawing/2014/main" id="{8446E9BE-E7FD-45E4-9506-98FF1764D862}"/>
                </a:ext>
              </a:extLst>
            </p:cNvPr>
            <p:cNvSpPr txBox="1"/>
            <p:nvPr/>
          </p:nvSpPr>
          <p:spPr>
            <a:xfrm>
              <a:off x="871764" y="1489862"/>
              <a:ext cx="2227995" cy="369332"/>
            </a:xfrm>
            <a:prstGeom prst="rect">
              <a:avLst/>
            </a:prstGeom>
            <a:noFill/>
          </p:spPr>
          <p:txBody>
            <a:bodyPr wrap="square" rtlCol="0">
              <a:spAutoFit/>
            </a:bodyPr>
            <a:lstStyle/>
            <a:p>
              <a:pPr algn="r"/>
              <a:r>
                <a:rPr lang="en-US" altLang="ko-KR" b="1" dirty="0">
                  <a:solidFill>
                    <a:prstClr val="black">
                      <a:lumMod val="75000"/>
                      <a:lumOff val="25000"/>
                    </a:prstClr>
                  </a:solidFill>
                  <a:cs typeface="Arial" pitchFamily="34" charset="0"/>
                </a:rPr>
                <a:t>CHALLENGES</a:t>
              </a:r>
              <a:endParaRPr lang="ko-KR" altLang="en-US" b="1" dirty="0">
                <a:solidFill>
                  <a:prstClr val="black">
                    <a:lumMod val="75000"/>
                    <a:lumOff val="25000"/>
                  </a:prstClr>
                </a:solidFill>
                <a:cs typeface="Arial" pitchFamily="34" charset="0"/>
              </a:endParaRPr>
            </a:p>
          </p:txBody>
        </p:sp>
        <p:sp>
          <p:nvSpPr>
            <p:cNvPr id="21" name="TextBox 20">
              <a:extLst>
                <a:ext uri="{FF2B5EF4-FFF2-40B4-BE49-F238E27FC236}">
                  <a16:creationId xmlns:a16="http://schemas.microsoft.com/office/drawing/2014/main" id="{FEAB1F82-B952-43E2-B12A-7753128F9034}"/>
                </a:ext>
              </a:extLst>
            </p:cNvPr>
            <p:cNvSpPr txBox="1"/>
            <p:nvPr/>
          </p:nvSpPr>
          <p:spPr>
            <a:xfrm>
              <a:off x="389510" y="1805521"/>
              <a:ext cx="2678759" cy="3170099"/>
            </a:xfrm>
            <a:prstGeom prst="rect">
              <a:avLst/>
            </a:prstGeom>
            <a:noFill/>
          </p:spPr>
          <p:txBody>
            <a:bodyPr wrap="square" rtlCol="0">
              <a:spAutoFit/>
            </a:bodyPr>
            <a:lstStyle/>
            <a:p>
              <a:pPr algn="r"/>
              <a:endParaRPr lang="en-US" altLang="en-US" sz="2000" dirty="0">
                <a:latin typeface="Times New Roman" pitchFamily="18" charset="0"/>
                <a:cs typeface="Times New Roman" pitchFamily="18" charset="0"/>
              </a:endParaRPr>
            </a:p>
            <a:p>
              <a:pPr algn="r"/>
              <a:r>
                <a:rPr lang="en-US" altLang="en-US" sz="2000" dirty="0">
                  <a:latin typeface="Times New Roman" pitchFamily="18" charset="0"/>
                  <a:cs typeface="Times New Roman" pitchFamily="18" charset="0"/>
                </a:rPr>
                <a:t>Curriculum Integration:</a:t>
              </a:r>
            </a:p>
            <a:p>
              <a:pPr algn="r"/>
              <a:r>
                <a:rPr lang="en-US" altLang="en-US" sz="2000" dirty="0">
                  <a:latin typeface="Times New Roman" pitchFamily="18" charset="0"/>
                  <a:cs typeface="Times New Roman" pitchFamily="18" charset="0"/>
                </a:rPr>
                <a:t>Curriculum coherence between NCE and degree pathways remains a delicate task.</a:t>
              </a:r>
            </a:p>
            <a:p>
              <a:pPr algn="r"/>
              <a:endParaRPr lang="en-US" altLang="en-US" sz="2000" dirty="0">
                <a:latin typeface="Times New Roman" pitchFamily="18" charset="0"/>
                <a:cs typeface="Times New Roman" pitchFamily="18" charset="0"/>
              </a:endParaRPr>
            </a:p>
            <a:p>
              <a:pPr algn="r"/>
              <a:endParaRPr lang="en-US" altLang="en-US" sz="2000" dirty="0">
                <a:latin typeface="Times New Roman" pitchFamily="18" charset="0"/>
                <a:cs typeface="Times New Roman" pitchFamily="18" charset="0"/>
              </a:endParaRPr>
            </a:p>
            <a:p>
              <a:pPr algn="r"/>
              <a:r>
                <a:rPr lang="en-US" altLang="en-US" sz="2000" dirty="0">
                  <a:latin typeface="Times New Roman" pitchFamily="18" charset="0"/>
                  <a:cs typeface="Times New Roman" pitchFamily="18" charset="0"/>
                </a:rPr>
                <a:t> </a:t>
              </a:r>
            </a:p>
            <a:p>
              <a:pPr algn="r"/>
              <a:endParaRPr lang="ko-KR" altLang="en-US" sz="2000" dirty="0">
                <a:solidFill>
                  <a:prstClr val="black">
                    <a:lumMod val="75000"/>
                    <a:lumOff val="25000"/>
                  </a:prstClr>
                </a:solidFill>
                <a:cs typeface="Arial" pitchFamily="34" charset="0"/>
              </a:endParaRPr>
            </a:p>
          </p:txBody>
        </p:sp>
      </p:grpSp>
      <p:grpSp>
        <p:nvGrpSpPr>
          <p:cNvPr id="25" name="Group 24">
            <a:extLst>
              <a:ext uri="{FF2B5EF4-FFF2-40B4-BE49-F238E27FC236}">
                <a16:creationId xmlns:a16="http://schemas.microsoft.com/office/drawing/2014/main" id="{8C99B14A-74DF-4594-BF5E-F90203561E60}"/>
              </a:ext>
            </a:extLst>
          </p:cNvPr>
          <p:cNvGrpSpPr/>
          <p:nvPr/>
        </p:nvGrpSpPr>
        <p:grpSpPr>
          <a:xfrm>
            <a:off x="7820491" y="2067806"/>
            <a:ext cx="3292609" cy="1646359"/>
            <a:chOff x="6296493" y="1489862"/>
            <a:chExt cx="2239984" cy="1646359"/>
          </a:xfrm>
        </p:grpSpPr>
        <p:sp>
          <p:nvSpPr>
            <p:cNvPr id="26" name="TextBox 25">
              <a:extLst>
                <a:ext uri="{FF2B5EF4-FFF2-40B4-BE49-F238E27FC236}">
                  <a16:creationId xmlns:a16="http://schemas.microsoft.com/office/drawing/2014/main" id="{43912CF6-5D85-4986-809B-55310A36A1E0}"/>
                </a:ext>
              </a:extLst>
            </p:cNvPr>
            <p:cNvSpPr txBox="1"/>
            <p:nvPr/>
          </p:nvSpPr>
          <p:spPr>
            <a:xfrm>
              <a:off x="6314120" y="1489862"/>
              <a:ext cx="2222357" cy="369332"/>
            </a:xfrm>
            <a:prstGeom prst="rect">
              <a:avLst/>
            </a:prstGeom>
            <a:noFill/>
          </p:spPr>
          <p:txBody>
            <a:bodyPr wrap="square" rtlCol="0">
              <a:spAutoFit/>
            </a:bodyPr>
            <a:lstStyle/>
            <a:p>
              <a:r>
                <a:rPr lang="en-US" altLang="ko-KR" b="1" dirty="0">
                  <a:solidFill>
                    <a:prstClr val="black">
                      <a:lumMod val="75000"/>
                      <a:lumOff val="25000"/>
                    </a:prstClr>
                  </a:solidFill>
                  <a:cs typeface="Arial" pitchFamily="34" charset="0"/>
                </a:rPr>
                <a:t>MITIGATION</a:t>
              </a:r>
              <a:endParaRPr lang="ko-KR" altLang="en-US" b="1" dirty="0">
                <a:solidFill>
                  <a:prstClr val="black">
                    <a:lumMod val="75000"/>
                    <a:lumOff val="25000"/>
                  </a:prstClr>
                </a:solidFill>
                <a:cs typeface="Arial" pitchFamily="34" charset="0"/>
              </a:endParaRPr>
            </a:p>
          </p:txBody>
        </p:sp>
        <p:sp>
          <p:nvSpPr>
            <p:cNvPr id="27" name="TextBox 26">
              <a:extLst>
                <a:ext uri="{FF2B5EF4-FFF2-40B4-BE49-F238E27FC236}">
                  <a16:creationId xmlns:a16="http://schemas.microsoft.com/office/drawing/2014/main" id="{1A1ACC6C-62E4-4657-980E-056D7F19F1BF}"/>
                </a:ext>
              </a:extLst>
            </p:cNvPr>
            <p:cNvSpPr txBox="1"/>
            <p:nvPr/>
          </p:nvSpPr>
          <p:spPr>
            <a:xfrm>
              <a:off x="6296493" y="1812782"/>
              <a:ext cx="2227996" cy="1323439"/>
            </a:xfrm>
            <a:prstGeom prst="rect">
              <a:avLst/>
            </a:prstGeom>
            <a:noFill/>
          </p:spPr>
          <p:txBody>
            <a:bodyPr wrap="square" rtlCol="0">
              <a:spAutoFit/>
            </a:bodyPr>
            <a:lstStyle/>
            <a:p>
              <a:endParaRPr lang="en-US" altLang="en-US" sz="2000" dirty="0">
                <a:latin typeface="Times New Roman" pitchFamily="18" charset="0"/>
                <a:cs typeface="Times New Roman" pitchFamily="18" charset="0"/>
              </a:endParaRPr>
            </a:p>
            <a:p>
              <a:r>
                <a:rPr lang="en-US" altLang="en-US" sz="2000" dirty="0">
                  <a:latin typeface="Times New Roman" pitchFamily="18" charset="0"/>
                  <a:cs typeface="Times New Roman" pitchFamily="18" charset="0"/>
                </a:rPr>
                <a:t>National Curriculum Review Committees with COEASU/CORECON inputs.</a:t>
              </a:r>
              <a:endParaRPr lang="ko-KR" altLang="en-US" sz="2000" dirty="0">
                <a:solidFill>
                  <a:prstClr val="black">
                    <a:lumMod val="75000"/>
                    <a:lumOff val="25000"/>
                  </a:prstClr>
                </a:solidFill>
                <a:cs typeface="Arial" pitchFamily="34" charset="0"/>
              </a:endParaRPr>
            </a:p>
          </p:txBody>
        </p:sp>
      </p:grpSp>
      <p:sp>
        <p:nvSpPr>
          <p:cNvPr id="31" name="Right Triangle 30">
            <a:extLst>
              <a:ext uri="{FF2B5EF4-FFF2-40B4-BE49-F238E27FC236}">
                <a16:creationId xmlns:a16="http://schemas.microsoft.com/office/drawing/2014/main" id="{DB6CC33A-D16C-4718-9E59-1F1C3524B097}"/>
              </a:ext>
            </a:extLst>
          </p:cNvPr>
          <p:cNvSpPr/>
          <p:nvPr/>
        </p:nvSpPr>
        <p:spPr>
          <a:xfrm rot="5400000">
            <a:off x="925914" y="1713755"/>
            <a:ext cx="914400" cy="914400"/>
          </a:xfrm>
          <a:prstGeom prst="rtTriangle">
            <a:avLst/>
          </a:prstGeom>
          <a:solidFill>
            <a:schemeClr val="accent1"/>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33" name="Right Triangle 32">
            <a:extLst>
              <a:ext uri="{FF2B5EF4-FFF2-40B4-BE49-F238E27FC236}">
                <a16:creationId xmlns:a16="http://schemas.microsoft.com/office/drawing/2014/main" id="{5073B3A9-1539-4DA8-A629-86DEB1F1FBE5}"/>
              </a:ext>
            </a:extLst>
          </p:cNvPr>
          <p:cNvSpPr/>
          <p:nvPr/>
        </p:nvSpPr>
        <p:spPr>
          <a:xfrm rot="10800000">
            <a:off x="10361685" y="1713755"/>
            <a:ext cx="914400" cy="914400"/>
          </a:xfrm>
          <a:prstGeom prst="rtTriangle">
            <a:avLst/>
          </a:prstGeom>
          <a:solidFill>
            <a:schemeClr val="accent2"/>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Tree>
    <p:extLst>
      <p:ext uri="{BB962C8B-B14F-4D97-AF65-F5344CB8AC3E}">
        <p14:creationId xmlns:p14="http://schemas.microsoft.com/office/powerpoint/2010/main" val="393371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00421" y="74813"/>
            <a:ext cx="11573197" cy="724247"/>
          </a:xfrm>
        </p:spPr>
        <p:txBody>
          <a:bodyPr>
            <a:norm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Challenges and Mitigation</a:t>
            </a:r>
          </a:p>
        </p:txBody>
      </p:sp>
      <p:sp>
        <p:nvSpPr>
          <p:cNvPr id="3" name="Isosceles Triangle 6">
            <a:extLst>
              <a:ext uri="{FF2B5EF4-FFF2-40B4-BE49-F238E27FC236}">
                <a16:creationId xmlns:a16="http://schemas.microsoft.com/office/drawing/2014/main" id="{89735945-760A-4C6B-AFD3-FEBBD91555D4}"/>
              </a:ext>
            </a:extLst>
          </p:cNvPr>
          <p:cNvSpPr/>
          <p:nvPr/>
        </p:nvSpPr>
        <p:spPr>
          <a:xfrm rot="3600000" flipV="1">
            <a:off x="5737802" y="2779334"/>
            <a:ext cx="215626" cy="133131"/>
          </a:xfrm>
          <a:custGeom>
            <a:avLst/>
            <a:gdLst/>
            <a:ahLst/>
            <a:cxnLst/>
            <a:rect l="l" t="t" r="r" b="b"/>
            <a:pathLst>
              <a:path w="431252" h="266261">
                <a:moveTo>
                  <a:pt x="261032" y="0"/>
                </a:moveTo>
                <a:lnTo>
                  <a:pt x="431252" y="266261"/>
                </a:lnTo>
                <a:lnTo>
                  <a:pt x="0" y="150707"/>
                </a:lnTo>
                <a:close/>
              </a:path>
            </a:pathLst>
          </a:custGeom>
          <a:solidFill>
            <a:schemeClr val="accent1">
              <a:lumMod val="50000"/>
            </a:schemeClr>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0" name="Rectangle 9">
            <a:extLst>
              <a:ext uri="{FF2B5EF4-FFF2-40B4-BE49-F238E27FC236}">
                <a16:creationId xmlns:a16="http://schemas.microsoft.com/office/drawing/2014/main" id="{4AFE74CD-057A-4C76-B828-18CC294A6C18}"/>
              </a:ext>
            </a:extLst>
          </p:cNvPr>
          <p:cNvSpPr/>
          <p:nvPr/>
        </p:nvSpPr>
        <p:spPr>
          <a:xfrm flipV="1">
            <a:off x="1040860" y="1839429"/>
            <a:ext cx="4788000" cy="355398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1" name="Isosceles Triangle 6">
            <a:extLst>
              <a:ext uri="{FF2B5EF4-FFF2-40B4-BE49-F238E27FC236}">
                <a16:creationId xmlns:a16="http://schemas.microsoft.com/office/drawing/2014/main" id="{BB1A438E-6F46-41E6-9560-871D13D85102}"/>
              </a:ext>
            </a:extLst>
          </p:cNvPr>
          <p:cNvSpPr/>
          <p:nvPr/>
        </p:nvSpPr>
        <p:spPr>
          <a:xfrm rot="7200000">
            <a:off x="6228048" y="2779335"/>
            <a:ext cx="215626" cy="133131"/>
          </a:xfrm>
          <a:custGeom>
            <a:avLst/>
            <a:gdLst/>
            <a:ahLst/>
            <a:cxnLst/>
            <a:rect l="l" t="t" r="r" b="b"/>
            <a:pathLst>
              <a:path w="431252" h="266261">
                <a:moveTo>
                  <a:pt x="261032" y="0"/>
                </a:moveTo>
                <a:lnTo>
                  <a:pt x="431252" y="266261"/>
                </a:lnTo>
                <a:lnTo>
                  <a:pt x="0" y="150707"/>
                </a:lnTo>
                <a:close/>
              </a:path>
            </a:pathLst>
          </a:custGeom>
          <a:solidFill>
            <a:schemeClr val="accent2">
              <a:lumMod val="50000"/>
            </a:schemeClr>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2" name="Rectangle 11">
            <a:extLst>
              <a:ext uri="{FF2B5EF4-FFF2-40B4-BE49-F238E27FC236}">
                <a16:creationId xmlns:a16="http://schemas.microsoft.com/office/drawing/2014/main" id="{AA9558EE-88B3-438E-B488-3A2F675C0235}"/>
              </a:ext>
            </a:extLst>
          </p:cNvPr>
          <p:cNvSpPr/>
          <p:nvPr/>
        </p:nvSpPr>
        <p:spPr>
          <a:xfrm>
            <a:off x="6342817" y="1839430"/>
            <a:ext cx="4788000" cy="355398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3" name="Pentagon 41">
            <a:extLst>
              <a:ext uri="{FF2B5EF4-FFF2-40B4-BE49-F238E27FC236}">
                <a16:creationId xmlns:a16="http://schemas.microsoft.com/office/drawing/2014/main" id="{1CCC0200-2E70-4678-93AC-20E708316368}"/>
              </a:ext>
            </a:extLst>
          </p:cNvPr>
          <p:cNvSpPr/>
          <p:nvPr/>
        </p:nvSpPr>
        <p:spPr>
          <a:xfrm rot="10800000" flipV="1">
            <a:off x="4393524" y="2895697"/>
            <a:ext cx="1570374" cy="991548"/>
          </a:xfrm>
          <a:prstGeom prst="homePlate">
            <a:avLst/>
          </a:prstGeom>
          <a:solidFill>
            <a:schemeClr val="accent1"/>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4" name="Pentagon 42">
            <a:extLst>
              <a:ext uri="{FF2B5EF4-FFF2-40B4-BE49-F238E27FC236}">
                <a16:creationId xmlns:a16="http://schemas.microsoft.com/office/drawing/2014/main" id="{A11C7E09-A2B8-489C-8BBC-1C60CBF05B8A}"/>
              </a:ext>
            </a:extLst>
          </p:cNvPr>
          <p:cNvSpPr/>
          <p:nvPr/>
        </p:nvSpPr>
        <p:spPr>
          <a:xfrm>
            <a:off x="6217578" y="2895698"/>
            <a:ext cx="1570374" cy="991548"/>
          </a:xfrm>
          <a:prstGeom prst="homePlate">
            <a:avLst/>
          </a:prstGeom>
          <a:solidFill>
            <a:schemeClr val="accent2"/>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5" name="TextBox 14">
            <a:extLst>
              <a:ext uri="{FF2B5EF4-FFF2-40B4-BE49-F238E27FC236}">
                <a16:creationId xmlns:a16="http://schemas.microsoft.com/office/drawing/2014/main" id="{CD913184-6E4F-4992-B90F-1C20197D92D3}"/>
              </a:ext>
            </a:extLst>
          </p:cNvPr>
          <p:cNvSpPr txBox="1"/>
          <p:nvPr/>
        </p:nvSpPr>
        <p:spPr>
          <a:xfrm>
            <a:off x="5015882" y="2884156"/>
            <a:ext cx="812573" cy="1015663"/>
          </a:xfrm>
          <a:prstGeom prst="rect">
            <a:avLst/>
          </a:prstGeom>
          <a:noFill/>
        </p:spPr>
        <p:txBody>
          <a:bodyPr wrap="square" rtlCol="0">
            <a:spAutoFit/>
          </a:bodyPr>
          <a:lstStyle/>
          <a:p>
            <a:pPr algn="ctr"/>
            <a:r>
              <a:rPr lang="en-US" altLang="ko-KR" sz="6000" b="1" dirty="0">
                <a:solidFill>
                  <a:prstClr val="white"/>
                </a:solidFill>
                <a:cs typeface="Arial" pitchFamily="34" charset="0"/>
              </a:rPr>
              <a:t>C</a:t>
            </a:r>
            <a:endParaRPr lang="ko-KR" altLang="en-US" sz="6000" b="1" dirty="0">
              <a:solidFill>
                <a:prstClr val="white"/>
              </a:solidFill>
              <a:cs typeface="Arial" pitchFamily="34" charset="0"/>
            </a:endParaRPr>
          </a:p>
        </p:txBody>
      </p:sp>
      <p:sp>
        <p:nvSpPr>
          <p:cNvPr id="16" name="TextBox 15">
            <a:extLst>
              <a:ext uri="{FF2B5EF4-FFF2-40B4-BE49-F238E27FC236}">
                <a16:creationId xmlns:a16="http://schemas.microsoft.com/office/drawing/2014/main" id="{F4080BB2-7F5B-4CD1-9E71-970FD90F75FB}"/>
              </a:ext>
            </a:extLst>
          </p:cNvPr>
          <p:cNvSpPr txBox="1"/>
          <p:nvPr/>
        </p:nvSpPr>
        <p:spPr>
          <a:xfrm>
            <a:off x="6372785" y="2884156"/>
            <a:ext cx="812573" cy="1938992"/>
          </a:xfrm>
          <a:prstGeom prst="rect">
            <a:avLst/>
          </a:prstGeom>
          <a:noFill/>
        </p:spPr>
        <p:txBody>
          <a:bodyPr wrap="square" rtlCol="0">
            <a:spAutoFit/>
          </a:bodyPr>
          <a:lstStyle/>
          <a:p>
            <a:pPr algn="ctr"/>
            <a:r>
              <a:rPr lang="en-US" altLang="ko-KR" sz="6000" b="1" dirty="0">
                <a:solidFill>
                  <a:prstClr val="white"/>
                </a:solidFill>
                <a:cs typeface="Arial" pitchFamily="34" charset="0"/>
              </a:rPr>
              <a:t>MM</a:t>
            </a:r>
            <a:endParaRPr lang="ko-KR" altLang="en-US" sz="6000" b="1" dirty="0">
              <a:solidFill>
                <a:prstClr val="white"/>
              </a:solidFill>
              <a:cs typeface="Arial" pitchFamily="34" charset="0"/>
            </a:endParaRPr>
          </a:p>
        </p:txBody>
      </p:sp>
      <p:grpSp>
        <p:nvGrpSpPr>
          <p:cNvPr id="19" name="Group 18">
            <a:extLst>
              <a:ext uri="{FF2B5EF4-FFF2-40B4-BE49-F238E27FC236}">
                <a16:creationId xmlns:a16="http://schemas.microsoft.com/office/drawing/2014/main" id="{27C2C5F2-2155-4E11-8DD0-C93F40D6AB7D}"/>
              </a:ext>
            </a:extLst>
          </p:cNvPr>
          <p:cNvGrpSpPr/>
          <p:nvPr/>
        </p:nvGrpSpPr>
        <p:grpSpPr>
          <a:xfrm>
            <a:off x="1201236" y="2071438"/>
            <a:ext cx="3299225" cy="3485758"/>
            <a:chOff x="389510" y="1489862"/>
            <a:chExt cx="2710249" cy="3485758"/>
          </a:xfrm>
        </p:grpSpPr>
        <p:sp>
          <p:nvSpPr>
            <p:cNvPr id="20" name="TextBox 19">
              <a:extLst>
                <a:ext uri="{FF2B5EF4-FFF2-40B4-BE49-F238E27FC236}">
                  <a16:creationId xmlns:a16="http://schemas.microsoft.com/office/drawing/2014/main" id="{8446E9BE-E7FD-45E4-9506-98FF1764D862}"/>
                </a:ext>
              </a:extLst>
            </p:cNvPr>
            <p:cNvSpPr txBox="1"/>
            <p:nvPr/>
          </p:nvSpPr>
          <p:spPr>
            <a:xfrm>
              <a:off x="871764" y="1489862"/>
              <a:ext cx="2227995" cy="369332"/>
            </a:xfrm>
            <a:prstGeom prst="rect">
              <a:avLst/>
            </a:prstGeom>
            <a:noFill/>
          </p:spPr>
          <p:txBody>
            <a:bodyPr wrap="square" rtlCol="0">
              <a:spAutoFit/>
            </a:bodyPr>
            <a:lstStyle/>
            <a:p>
              <a:pPr algn="r"/>
              <a:r>
                <a:rPr lang="en-US" altLang="ko-KR" b="1" dirty="0">
                  <a:solidFill>
                    <a:prstClr val="black">
                      <a:lumMod val="75000"/>
                      <a:lumOff val="25000"/>
                    </a:prstClr>
                  </a:solidFill>
                  <a:cs typeface="Arial" pitchFamily="34" charset="0"/>
                </a:rPr>
                <a:t>CHALLENGES</a:t>
              </a:r>
              <a:endParaRPr lang="ko-KR" altLang="en-US" b="1" dirty="0">
                <a:solidFill>
                  <a:prstClr val="black">
                    <a:lumMod val="75000"/>
                    <a:lumOff val="25000"/>
                  </a:prstClr>
                </a:solidFill>
                <a:cs typeface="Arial" pitchFamily="34" charset="0"/>
              </a:endParaRPr>
            </a:p>
          </p:txBody>
        </p:sp>
        <p:sp>
          <p:nvSpPr>
            <p:cNvPr id="21" name="TextBox 20">
              <a:extLst>
                <a:ext uri="{FF2B5EF4-FFF2-40B4-BE49-F238E27FC236}">
                  <a16:creationId xmlns:a16="http://schemas.microsoft.com/office/drawing/2014/main" id="{FEAB1F82-B952-43E2-B12A-7753128F9034}"/>
                </a:ext>
              </a:extLst>
            </p:cNvPr>
            <p:cNvSpPr txBox="1"/>
            <p:nvPr/>
          </p:nvSpPr>
          <p:spPr>
            <a:xfrm>
              <a:off x="389510" y="1805521"/>
              <a:ext cx="2678759" cy="3170099"/>
            </a:xfrm>
            <a:prstGeom prst="rect">
              <a:avLst/>
            </a:prstGeom>
            <a:noFill/>
          </p:spPr>
          <p:txBody>
            <a:bodyPr wrap="square" rtlCol="0">
              <a:spAutoFit/>
            </a:bodyPr>
            <a:lstStyle/>
            <a:p>
              <a:pPr algn="r"/>
              <a:endParaRPr lang="en-US" altLang="en-US" sz="2000" dirty="0">
                <a:latin typeface="Times New Roman" pitchFamily="18" charset="0"/>
                <a:cs typeface="Times New Roman" pitchFamily="18" charset="0"/>
              </a:endParaRPr>
            </a:p>
            <a:p>
              <a:pPr algn="r"/>
              <a:r>
                <a:rPr lang="en-US" altLang="en-US" sz="2000" dirty="0">
                  <a:latin typeface="Times New Roman" pitchFamily="18" charset="0"/>
                  <a:cs typeface="Times New Roman" pitchFamily="18" charset="0"/>
                </a:rPr>
                <a:t>Regulatory Coordination:</a:t>
              </a:r>
            </a:p>
            <a:p>
              <a:pPr algn="r"/>
              <a:r>
                <a:rPr lang="en-US" altLang="en-US" sz="2000" dirty="0">
                  <a:latin typeface="Times New Roman" pitchFamily="18" charset="0"/>
                  <a:cs typeface="Times New Roman" pitchFamily="18" charset="0"/>
                </a:rPr>
                <a:t>Overlapping mandates between NUC, NCCE, and FME could delay implementation.</a:t>
              </a:r>
            </a:p>
            <a:p>
              <a:pPr algn="r"/>
              <a:endParaRPr lang="en-US" altLang="en-US" sz="2000" dirty="0">
                <a:latin typeface="Times New Roman" pitchFamily="18" charset="0"/>
                <a:cs typeface="Times New Roman" pitchFamily="18" charset="0"/>
              </a:endParaRPr>
            </a:p>
            <a:p>
              <a:pPr algn="r"/>
              <a:endParaRPr lang="en-US" altLang="en-US" sz="2000" dirty="0">
                <a:latin typeface="Times New Roman" pitchFamily="18" charset="0"/>
                <a:cs typeface="Times New Roman" pitchFamily="18" charset="0"/>
              </a:endParaRPr>
            </a:p>
            <a:p>
              <a:pPr algn="r"/>
              <a:r>
                <a:rPr lang="en-US" altLang="en-US" sz="2000" dirty="0">
                  <a:latin typeface="Times New Roman" pitchFamily="18" charset="0"/>
                  <a:cs typeface="Times New Roman" pitchFamily="18" charset="0"/>
                </a:rPr>
                <a:t> </a:t>
              </a:r>
            </a:p>
            <a:p>
              <a:pPr algn="r"/>
              <a:endParaRPr lang="ko-KR" altLang="en-US" sz="2000" dirty="0">
                <a:solidFill>
                  <a:prstClr val="black">
                    <a:lumMod val="75000"/>
                    <a:lumOff val="25000"/>
                  </a:prstClr>
                </a:solidFill>
                <a:cs typeface="Arial" pitchFamily="34" charset="0"/>
              </a:endParaRPr>
            </a:p>
          </p:txBody>
        </p:sp>
      </p:grpSp>
      <p:grpSp>
        <p:nvGrpSpPr>
          <p:cNvPr id="25" name="Group 24">
            <a:extLst>
              <a:ext uri="{FF2B5EF4-FFF2-40B4-BE49-F238E27FC236}">
                <a16:creationId xmlns:a16="http://schemas.microsoft.com/office/drawing/2014/main" id="{8C99B14A-74DF-4594-BF5E-F90203561E60}"/>
              </a:ext>
            </a:extLst>
          </p:cNvPr>
          <p:cNvGrpSpPr/>
          <p:nvPr/>
        </p:nvGrpSpPr>
        <p:grpSpPr>
          <a:xfrm>
            <a:off x="7820491" y="2067806"/>
            <a:ext cx="3292609" cy="1646359"/>
            <a:chOff x="6296493" y="1489862"/>
            <a:chExt cx="2239984" cy="1646359"/>
          </a:xfrm>
        </p:grpSpPr>
        <p:sp>
          <p:nvSpPr>
            <p:cNvPr id="26" name="TextBox 25">
              <a:extLst>
                <a:ext uri="{FF2B5EF4-FFF2-40B4-BE49-F238E27FC236}">
                  <a16:creationId xmlns:a16="http://schemas.microsoft.com/office/drawing/2014/main" id="{43912CF6-5D85-4986-809B-55310A36A1E0}"/>
                </a:ext>
              </a:extLst>
            </p:cNvPr>
            <p:cNvSpPr txBox="1"/>
            <p:nvPr/>
          </p:nvSpPr>
          <p:spPr>
            <a:xfrm>
              <a:off x="6314120" y="1489862"/>
              <a:ext cx="2222357" cy="369332"/>
            </a:xfrm>
            <a:prstGeom prst="rect">
              <a:avLst/>
            </a:prstGeom>
            <a:noFill/>
          </p:spPr>
          <p:txBody>
            <a:bodyPr wrap="square" rtlCol="0">
              <a:spAutoFit/>
            </a:bodyPr>
            <a:lstStyle/>
            <a:p>
              <a:r>
                <a:rPr lang="en-US" altLang="ko-KR" b="1" dirty="0">
                  <a:solidFill>
                    <a:prstClr val="black">
                      <a:lumMod val="75000"/>
                      <a:lumOff val="25000"/>
                    </a:prstClr>
                  </a:solidFill>
                  <a:cs typeface="Arial" pitchFamily="34" charset="0"/>
                </a:rPr>
                <a:t>MITIGATION</a:t>
              </a:r>
              <a:endParaRPr lang="ko-KR" altLang="en-US" b="1" dirty="0">
                <a:solidFill>
                  <a:prstClr val="black">
                    <a:lumMod val="75000"/>
                    <a:lumOff val="25000"/>
                  </a:prstClr>
                </a:solidFill>
                <a:cs typeface="Arial" pitchFamily="34" charset="0"/>
              </a:endParaRPr>
            </a:p>
          </p:txBody>
        </p:sp>
        <p:sp>
          <p:nvSpPr>
            <p:cNvPr id="27" name="TextBox 26">
              <a:extLst>
                <a:ext uri="{FF2B5EF4-FFF2-40B4-BE49-F238E27FC236}">
                  <a16:creationId xmlns:a16="http://schemas.microsoft.com/office/drawing/2014/main" id="{1A1ACC6C-62E4-4657-980E-056D7F19F1BF}"/>
                </a:ext>
              </a:extLst>
            </p:cNvPr>
            <p:cNvSpPr txBox="1"/>
            <p:nvPr/>
          </p:nvSpPr>
          <p:spPr>
            <a:xfrm>
              <a:off x="6296493" y="1812782"/>
              <a:ext cx="2227996" cy="1323439"/>
            </a:xfrm>
            <a:prstGeom prst="rect">
              <a:avLst/>
            </a:prstGeom>
            <a:noFill/>
          </p:spPr>
          <p:txBody>
            <a:bodyPr wrap="square" rtlCol="0">
              <a:spAutoFit/>
            </a:bodyPr>
            <a:lstStyle/>
            <a:p>
              <a:endParaRPr lang="en-US" altLang="en-US" sz="2000" dirty="0">
                <a:latin typeface="Times New Roman" pitchFamily="18" charset="0"/>
                <a:cs typeface="Times New Roman" pitchFamily="18" charset="0"/>
              </a:endParaRPr>
            </a:p>
            <a:p>
              <a:r>
                <a:rPr lang="en-US" altLang="en-US" sz="2000" dirty="0">
                  <a:latin typeface="Times New Roman" pitchFamily="18" charset="0"/>
                  <a:cs typeface="Times New Roman" pitchFamily="18" charset="0"/>
                </a:rPr>
                <a:t>Creation of a Standing Joint Regulatory Committee on Dual Mandate.</a:t>
              </a:r>
              <a:endParaRPr lang="ko-KR" altLang="en-US" sz="2000" dirty="0">
                <a:solidFill>
                  <a:prstClr val="black">
                    <a:lumMod val="75000"/>
                    <a:lumOff val="25000"/>
                  </a:prstClr>
                </a:solidFill>
                <a:cs typeface="Arial" pitchFamily="34" charset="0"/>
              </a:endParaRPr>
            </a:p>
          </p:txBody>
        </p:sp>
      </p:grpSp>
      <p:sp>
        <p:nvSpPr>
          <p:cNvPr id="31" name="Right Triangle 30">
            <a:extLst>
              <a:ext uri="{FF2B5EF4-FFF2-40B4-BE49-F238E27FC236}">
                <a16:creationId xmlns:a16="http://schemas.microsoft.com/office/drawing/2014/main" id="{DB6CC33A-D16C-4718-9E59-1F1C3524B097}"/>
              </a:ext>
            </a:extLst>
          </p:cNvPr>
          <p:cNvSpPr/>
          <p:nvPr/>
        </p:nvSpPr>
        <p:spPr>
          <a:xfrm rot="5400000">
            <a:off x="925914" y="1713755"/>
            <a:ext cx="914400" cy="914400"/>
          </a:xfrm>
          <a:prstGeom prst="rtTriangle">
            <a:avLst/>
          </a:prstGeom>
          <a:solidFill>
            <a:schemeClr val="accent1"/>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33" name="Right Triangle 32">
            <a:extLst>
              <a:ext uri="{FF2B5EF4-FFF2-40B4-BE49-F238E27FC236}">
                <a16:creationId xmlns:a16="http://schemas.microsoft.com/office/drawing/2014/main" id="{5073B3A9-1539-4DA8-A629-86DEB1F1FBE5}"/>
              </a:ext>
            </a:extLst>
          </p:cNvPr>
          <p:cNvSpPr/>
          <p:nvPr/>
        </p:nvSpPr>
        <p:spPr>
          <a:xfrm rot="10800000">
            <a:off x="10361685" y="1713755"/>
            <a:ext cx="914400" cy="914400"/>
          </a:xfrm>
          <a:prstGeom prst="rtTriangle">
            <a:avLst/>
          </a:prstGeom>
          <a:solidFill>
            <a:schemeClr val="accent2"/>
          </a:soli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Tree>
    <p:extLst>
      <p:ext uri="{BB962C8B-B14F-4D97-AF65-F5344CB8AC3E}">
        <p14:creationId xmlns:p14="http://schemas.microsoft.com/office/powerpoint/2010/main" val="4098054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110155" y="90435"/>
            <a:ext cx="9808574" cy="1130319"/>
          </a:xfrm>
          <a:prstGeom prst="rect">
            <a:avLst/>
          </a:prstGeom>
        </p:spPr>
        <p:txBody>
          <a:bodyPr lIns="121914" tIns="60957" rIns="121914" bIns="60957"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en-US" sz="4800" dirty="0"/>
              <a:t>Proposed Implementation Models</a:t>
            </a:r>
            <a:endParaRPr lang="en-US" sz="4800" dirty="0">
              <a:solidFill>
                <a:prstClr val="black"/>
              </a:solidFill>
              <a:cs typeface="Arial" pitchFamily="34" charset="0"/>
            </a:endParaRPr>
          </a:p>
        </p:txBody>
      </p:sp>
      <p:grpSp>
        <p:nvGrpSpPr>
          <p:cNvPr id="6" name="Group 5"/>
          <p:cNvGrpSpPr/>
          <p:nvPr/>
        </p:nvGrpSpPr>
        <p:grpSpPr>
          <a:xfrm>
            <a:off x="3430720" y="2026080"/>
            <a:ext cx="8488009" cy="2954655"/>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latinLnBrk="1"/>
              <a:endParaRPr lang="ko-KR" altLang="en-US">
                <a:solidFill>
                  <a:prstClr val="white"/>
                </a:solidFill>
              </a:endParaRPr>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latinLnBrk="1"/>
              <a:endParaRPr lang="ko-KR" altLang="en-US" dirty="0">
                <a:solidFill>
                  <a:prstClr val="white"/>
                </a:solidFill>
              </a:endParaRPr>
            </a:p>
          </p:txBody>
        </p:sp>
      </p:grpSp>
      <p:grpSp>
        <p:nvGrpSpPr>
          <p:cNvPr id="7" name="Group 6"/>
          <p:cNvGrpSpPr/>
          <p:nvPr/>
        </p:nvGrpSpPr>
        <p:grpSpPr>
          <a:xfrm>
            <a:off x="4477429" y="1991894"/>
            <a:ext cx="7586029" cy="3275398"/>
            <a:chOff x="3851840" y="1356248"/>
            <a:chExt cx="4478000" cy="2456549"/>
          </a:xfrm>
        </p:grpSpPr>
        <p:sp>
          <p:nvSpPr>
            <p:cNvPr id="30" name="TextBox 29"/>
            <p:cNvSpPr txBox="1"/>
            <p:nvPr/>
          </p:nvSpPr>
          <p:spPr>
            <a:xfrm>
              <a:off x="3851840" y="1356248"/>
              <a:ext cx="4392567" cy="288541"/>
            </a:xfrm>
            <a:prstGeom prst="rect">
              <a:avLst/>
            </a:prstGeom>
            <a:noFill/>
          </p:spPr>
          <p:txBody>
            <a:bodyPr wrap="square" rtlCol="0">
              <a:spAutoFit/>
            </a:bodyPr>
            <a:lstStyle/>
            <a:p>
              <a:pPr defTabSz="1219140" latinLnBrk="1"/>
              <a:endParaRPr lang="ko-KR" altLang="en-US" sz="1900" b="1" dirty="0">
                <a:solidFill>
                  <a:prstClr val="black">
                    <a:lumMod val="75000"/>
                    <a:lumOff val="25000"/>
                  </a:prstClr>
                </a:solidFill>
                <a:cs typeface="Arial" pitchFamily="34" charset="0"/>
              </a:endParaRPr>
            </a:p>
          </p:txBody>
        </p:sp>
        <p:sp>
          <p:nvSpPr>
            <p:cNvPr id="31" name="TextBox 30"/>
            <p:cNvSpPr txBox="1"/>
            <p:nvPr/>
          </p:nvSpPr>
          <p:spPr>
            <a:xfrm>
              <a:off x="3877395" y="1596805"/>
              <a:ext cx="4452445" cy="2215992"/>
            </a:xfrm>
            <a:prstGeom prst="rect">
              <a:avLst/>
            </a:prstGeom>
            <a:noFill/>
          </p:spPr>
          <p:txBody>
            <a:bodyPr wrap="square" rtlCol="0">
              <a:spAutoFit/>
            </a:bodyPr>
            <a:lstStyle/>
            <a:p>
              <a:r>
                <a:rPr lang="en-US" altLang="en-US" sz="2800" b="1" dirty="0">
                  <a:latin typeface="Times New Roman" pitchFamily="18" charset="0"/>
                  <a:cs typeface="Times New Roman" pitchFamily="18" charset="0"/>
                </a:rPr>
                <a:t>Model A: Concurrent Track Model</a:t>
              </a:r>
            </a:p>
            <a:p>
              <a:endParaRPr lang="en-US" altLang="en-US" sz="2800" dirty="0">
                <a:latin typeface="Times New Roman" pitchFamily="18" charset="0"/>
                <a:cs typeface="Times New Roman" pitchFamily="18" charset="0"/>
              </a:endParaRPr>
            </a:p>
            <a:p>
              <a:r>
                <a:rPr lang="en-US" altLang="en-US" sz="2800" dirty="0">
                  <a:latin typeface="Times New Roman" pitchFamily="18" charset="0"/>
                  <a:cs typeface="Times New Roman" pitchFamily="18" charset="0"/>
                </a:rPr>
                <a:t>Students are admitted either for the NCE or degree </a:t>
              </a:r>
              <a:r>
                <a:rPr lang="en-US" altLang="en-US" sz="2800" dirty="0" err="1">
                  <a:latin typeface="Times New Roman" pitchFamily="18" charset="0"/>
                  <a:cs typeface="Times New Roman" pitchFamily="18" charset="0"/>
                </a:rPr>
                <a:t>programme</a:t>
              </a:r>
              <a:r>
                <a:rPr lang="en-US" altLang="en-US" sz="2800" dirty="0">
                  <a:latin typeface="Times New Roman" pitchFamily="18" charset="0"/>
                  <a:cs typeface="Times New Roman" pitchFamily="18" charset="0"/>
                </a:rPr>
                <a:t> with separate academic governance structures but shared infrastructure.</a:t>
              </a:r>
            </a:p>
            <a:p>
              <a:endParaRPr lang="en-US" altLang="en-US" sz="2800" dirty="0">
                <a:latin typeface="Times New Roman" pitchFamily="18" charset="0"/>
                <a:cs typeface="Times New Roman" pitchFamily="18" charset="0"/>
              </a:endParaRPr>
            </a:p>
            <a:p>
              <a:endParaRPr lang="en-US" altLang="en-US" dirty="0">
                <a:latin typeface="Times New Roman" pitchFamily="18" charset="0"/>
                <a:cs typeface="Times New Roman" pitchFamily="18" charset="0"/>
              </a:endParaRPr>
            </a:p>
          </p:txBody>
        </p:sp>
      </p:grpSp>
    </p:spTree>
    <p:extLst>
      <p:ext uri="{BB962C8B-B14F-4D97-AF65-F5344CB8AC3E}">
        <p14:creationId xmlns:p14="http://schemas.microsoft.com/office/powerpoint/2010/main" val="45952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120202" y="126437"/>
            <a:ext cx="9931121" cy="1094317"/>
          </a:xfrm>
          <a:prstGeom prst="rect">
            <a:avLst/>
          </a:prstGeom>
        </p:spPr>
        <p:txBody>
          <a:bodyPr lIns="121914" tIns="60957" rIns="121914" bIns="60957"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en-US" sz="4800" dirty="0"/>
              <a:t>Proposed Implementation Models</a:t>
            </a:r>
            <a:endParaRPr lang="en-US" sz="4800" dirty="0">
              <a:solidFill>
                <a:prstClr val="black"/>
              </a:solidFill>
              <a:cs typeface="Arial" pitchFamily="34" charset="0"/>
            </a:endParaRPr>
          </a:p>
        </p:txBody>
      </p:sp>
      <p:grpSp>
        <p:nvGrpSpPr>
          <p:cNvPr id="6" name="Group 5"/>
          <p:cNvGrpSpPr/>
          <p:nvPr/>
        </p:nvGrpSpPr>
        <p:grpSpPr>
          <a:xfrm>
            <a:off x="3430720" y="1254941"/>
            <a:ext cx="8488009" cy="489465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latinLnBrk="1"/>
              <a:endParaRPr lang="ko-KR" altLang="en-US">
                <a:solidFill>
                  <a:prstClr val="white"/>
                </a:solidFill>
              </a:endParaRPr>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latinLnBrk="1"/>
              <a:endParaRPr lang="ko-KR" altLang="en-US" dirty="0">
                <a:solidFill>
                  <a:prstClr val="white"/>
                </a:solidFill>
              </a:endParaRPr>
            </a:p>
          </p:txBody>
        </p:sp>
      </p:grpSp>
      <p:grpSp>
        <p:nvGrpSpPr>
          <p:cNvPr id="7" name="Group 6"/>
          <p:cNvGrpSpPr/>
          <p:nvPr/>
        </p:nvGrpSpPr>
        <p:grpSpPr>
          <a:xfrm>
            <a:off x="4477429" y="1372938"/>
            <a:ext cx="7575980" cy="4801314"/>
            <a:chOff x="3851840" y="892031"/>
            <a:chExt cx="4472068" cy="3600986"/>
          </a:xfrm>
        </p:grpSpPr>
        <p:sp>
          <p:nvSpPr>
            <p:cNvPr id="30" name="TextBox 29"/>
            <p:cNvSpPr txBox="1"/>
            <p:nvPr/>
          </p:nvSpPr>
          <p:spPr>
            <a:xfrm>
              <a:off x="3851840" y="1356248"/>
              <a:ext cx="4392567" cy="288541"/>
            </a:xfrm>
            <a:prstGeom prst="rect">
              <a:avLst/>
            </a:prstGeom>
            <a:noFill/>
          </p:spPr>
          <p:txBody>
            <a:bodyPr wrap="square" rtlCol="0">
              <a:spAutoFit/>
            </a:bodyPr>
            <a:lstStyle/>
            <a:p>
              <a:pPr defTabSz="1219140" latinLnBrk="1"/>
              <a:endParaRPr lang="ko-KR" altLang="en-US" sz="1900" b="1" dirty="0">
                <a:solidFill>
                  <a:prstClr val="black">
                    <a:lumMod val="75000"/>
                    <a:lumOff val="25000"/>
                  </a:prstClr>
                </a:solidFill>
                <a:cs typeface="Arial" pitchFamily="34" charset="0"/>
              </a:endParaRPr>
            </a:p>
          </p:txBody>
        </p:sp>
        <p:sp>
          <p:nvSpPr>
            <p:cNvPr id="31" name="TextBox 30"/>
            <p:cNvSpPr txBox="1"/>
            <p:nvPr/>
          </p:nvSpPr>
          <p:spPr>
            <a:xfrm>
              <a:off x="3871463" y="892031"/>
              <a:ext cx="4452445" cy="3600986"/>
            </a:xfrm>
            <a:prstGeom prst="rect">
              <a:avLst/>
            </a:prstGeom>
            <a:noFill/>
          </p:spPr>
          <p:txBody>
            <a:bodyPr wrap="square" rtlCol="0">
              <a:spAutoFit/>
            </a:bodyPr>
            <a:lstStyle/>
            <a:p>
              <a:r>
                <a:rPr lang="en-US" altLang="en-US" sz="2400" b="1" dirty="0">
                  <a:latin typeface="Times New Roman" pitchFamily="18" charset="0"/>
                  <a:cs typeface="Times New Roman" pitchFamily="18" charset="0"/>
                </a:rPr>
                <a:t>Model B: Laddered Transition </a:t>
              </a:r>
            </a:p>
            <a:p>
              <a:endParaRPr lang="en-US" altLang="en-US" sz="2400" dirty="0">
                <a:latin typeface="Times New Roman" pitchFamily="18" charset="0"/>
                <a:cs typeface="Times New Roman" pitchFamily="18" charset="0"/>
              </a:endParaRPr>
            </a:p>
            <a:p>
              <a:r>
                <a:rPr lang="en-US" altLang="en-US" sz="2400" dirty="0">
                  <a:latin typeface="Times New Roman" pitchFamily="18" charset="0"/>
                  <a:cs typeface="Times New Roman" pitchFamily="18" charset="0"/>
                </a:rPr>
                <a:t>Seamless transition from NCE to a 2-year degree </a:t>
              </a:r>
              <a:r>
                <a:rPr lang="en-US" altLang="en-US" sz="2400" dirty="0" err="1">
                  <a:latin typeface="Times New Roman" pitchFamily="18" charset="0"/>
                  <a:cs typeface="Times New Roman" pitchFamily="18" charset="0"/>
                </a:rPr>
                <a:t>programme</a:t>
              </a:r>
              <a:r>
                <a:rPr lang="en-US" altLang="en-US" sz="2400" dirty="0">
                  <a:latin typeface="Times New Roman" pitchFamily="18" charset="0"/>
                  <a:cs typeface="Times New Roman" pitchFamily="18" charset="0"/>
                </a:rPr>
                <a:t>.  However, given the NUC's insistence on a 3-year direct entry degree </a:t>
              </a:r>
              <a:r>
                <a:rPr lang="en-US" altLang="en-US" sz="2400" dirty="0" err="1">
                  <a:latin typeface="Times New Roman" pitchFamily="18" charset="0"/>
                  <a:cs typeface="Times New Roman" pitchFamily="18" charset="0"/>
                </a:rPr>
                <a:t>programme</a:t>
              </a:r>
              <a:r>
                <a:rPr lang="en-US" altLang="en-US" sz="2400" dirty="0">
                  <a:latin typeface="Times New Roman" pitchFamily="18" charset="0"/>
                  <a:cs typeface="Times New Roman" pitchFamily="18" charset="0"/>
                </a:rPr>
                <a:t>, the existing 3-year NCE </a:t>
              </a:r>
              <a:r>
                <a:rPr lang="en-US" altLang="en-US" sz="2400" dirty="0" err="1">
                  <a:latin typeface="Times New Roman" pitchFamily="18" charset="0"/>
                  <a:cs typeface="Times New Roman" pitchFamily="18" charset="0"/>
                </a:rPr>
                <a:t>programme</a:t>
              </a:r>
              <a:r>
                <a:rPr lang="en-US" altLang="en-US" sz="2400" dirty="0">
                  <a:latin typeface="Times New Roman" pitchFamily="18" charset="0"/>
                  <a:cs typeface="Times New Roman" pitchFamily="18" charset="0"/>
                </a:rPr>
                <a:t> can be collapsed into a 2-year Teacher Diploma </a:t>
              </a:r>
              <a:r>
                <a:rPr lang="en-US" altLang="en-US" sz="2400" dirty="0" err="1">
                  <a:latin typeface="Times New Roman" pitchFamily="18" charset="0"/>
                  <a:cs typeface="Times New Roman" pitchFamily="18" charset="0"/>
                </a:rPr>
                <a:t>programme</a:t>
              </a:r>
              <a:r>
                <a:rPr lang="en-US" altLang="en-US" sz="2400" dirty="0">
                  <a:latin typeface="Times New Roman" pitchFamily="18" charset="0"/>
                  <a:cs typeface="Times New Roman" pitchFamily="18" charset="0"/>
                </a:rPr>
                <a:t>, and students can immediately transition to a 3-year degree upon completion.</a:t>
              </a:r>
            </a:p>
            <a:p>
              <a:r>
                <a:rPr lang="en-US" altLang="en-US" sz="2400" dirty="0">
                  <a:latin typeface="Times New Roman" pitchFamily="18" charset="0"/>
                  <a:cs typeface="Times New Roman" pitchFamily="18" charset="0"/>
                </a:rPr>
                <a:t> Benefits of this model: </a:t>
              </a:r>
            </a:p>
            <a:p>
              <a:pPr marL="457200" indent="-457200">
                <a:buAutoNum type="arabicPeriod"/>
              </a:pPr>
              <a:r>
                <a:rPr lang="en-US" altLang="en-US" sz="2400" dirty="0">
                  <a:latin typeface="Times New Roman" pitchFamily="18" charset="0"/>
                  <a:cs typeface="Times New Roman" pitchFamily="18" charset="0"/>
                </a:rPr>
                <a:t>The current 4-year degree </a:t>
              </a:r>
              <a:r>
                <a:rPr lang="en-US" altLang="en-US" sz="2400" dirty="0" err="1">
                  <a:latin typeface="Times New Roman" pitchFamily="18" charset="0"/>
                  <a:cs typeface="Times New Roman" pitchFamily="18" charset="0"/>
                </a:rPr>
                <a:t>programme</a:t>
              </a:r>
              <a:r>
                <a:rPr lang="en-US" altLang="en-US" sz="2400" dirty="0">
                  <a:latin typeface="Times New Roman" pitchFamily="18" charset="0"/>
                  <a:cs typeface="Times New Roman" pitchFamily="18" charset="0"/>
                </a:rPr>
                <a:t> would have been extended by 1 year of intensive practical training </a:t>
              </a:r>
            </a:p>
            <a:p>
              <a:pPr marL="457200" indent="-457200">
                <a:buAutoNum type="arabicPeriod"/>
              </a:pPr>
              <a:r>
                <a:rPr lang="en-US" altLang="en-US" sz="2400" dirty="0">
                  <a:latin typeface="Times New Roman" pitchFamily="18" charset="0"/>
                  <a:cs typeface="Times New Roman" pitchFamily="18" charset="0"/>
                </a:rPr>
                <a:t>Overall improvement in the quality of teachers.</a:t>
              </a:r>
            </a:p>
            <a:p>
              <a:endParaRPr lang="en-US" altLang="en-US" dirty="0">
                <a:latin typeface="Times New Roman" pitchFamily="18" charset="0"/>
                <a:cs typeface="Times New Roman" pitchFamily="18" charset="0"/>
              </a:endParaRPr>
            </a:p>
          </p:txBody>
        </p:sp>
      </p:grpSp>
    </p:spTree>
    <p:extLst>
      <p:ext uri="{BB962C8B-B14F-4D97-AF65-F5344CB8AC3E}">
        <p14:creationId xmlns:p14="http://schemas.microsoft.com/office/powerpoint/2010/main" val="1860906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071269" y="115560"/>
            <a:ext cx="4641030" cy="768085"/>
          </a:xfrm>
          <a:prstGeom prst="rect">
            <a:avLst/>
          </a:prstGeom>
        </p:spPr>
        <p:txBody>
          <a:bodyPr lIns="121914" tIns="60957" rIns="121914" bIns="60957"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nSpc>
                <a:spcPct val="107000"/>
              </a:lnSpc>
              <a:spcAft>
                <a:spcPts val="800"/>
              </a:spcAft>
            </a:pPr>
            <a:r>
              <a:rPr lang="en-NG" sz="1800" dirty="0">
                <a:effectLst/>
                <a:latin typeface="Calibri" panose="020F0502020204030204" pitchFamily="34" charset="0"/>
                <a:ea typeface="Calibri" panose="020F0502020204030204" pitchFamily="34" charset="0"/>
                <a:cs typeface="Times New Roman" panose="02020603050405020304" pitchFamily="18" charset="0"/>
              </a:rPr>
              <a:t> </a:t>
            </a:r>
            <a:r>
              <a:rPr lang="en-NG" sz="3200" b="1" dirty="0">
                <a:effectLst/>
                <a:latin typeface="Calibri" panose="020F0502020204030204" pitchFamily="34" charset="0"/>
                <a:ea typeface="Calibri" panose="020F0502020204030204" pitchFamily="34" charset="0"/>
                <a:cs typeface="Times New Roman" panose="02020603050405020304" pitchFamily="18" charset="0"/>
              </a:rPr>
              <a:t>Dual Mandate</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Structure</a:t>
            </a:r>
            <a:endParaRPr lang="en-NG"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3847845" y="1435561"/>
            <a:ext cx="8488009" cy="5385916"/>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latinLnBrk="1"/>
              <a:endParaRPr lang="ko-KR" altLang="en-US">
                <a:solidFill>
                  <a:prstClr val="white"/>
                </a:solidFill>
              </a:endParaRPr>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latinLnBrk="1"/>
              <a:endParaRPr lang="ko-KR" altLang="en-US" dirty="0">
                <a:solidFill>
                  <a:prstClr val="white"/>
                </a:solidFill>
              </a:endParaRPr>
            </a:p>
          </p:txBody>
        </p:sp>
      </p:grpSp>
      <p:sp>
        <p:nvSpPr>
          <p:cNvPr id="30" name="TextBox 29"/>
          <p:cNvSpPr txBox="1"/>
          <p:nvPr/>
        </p:nvSpPr>
        <p:spPr>
          <a:xfrm>
            <a:off x="4477428" y="1639103"/>
            <a:ext cx="7441299" cy="707886"/>
          </a:xfrm>
          <a:prstGeom prst="rect">
            <a:avLst/>
          </a:prstGeom>
          <a:noFill/>
        </p:spPr>
        <p:txBody>
          <a:bodyPr wrap="square" rtlCol="0">
            <a:spAutoFit/>
          </a:bodyPr>
          <a:lstStyle/>
          <a:p>
            <a:pPr defTabSz="1219140" latinLnBrk="1"/>
            <a:r>
              <a:rPr lang="en-US" altLang="ko-KR" sz="4000" b="1" dirty="0">
                <a:solidFill>
                  <a:prstClr val="black">
                    <a:lumMod val="75000"/>
                    <a:lumOff val="25000"/>
                  </a:prstClr>
                </a:solidFill>
                <a:cs typeface="Arial" pitchFamily="34" charset="0"/>
              </a:rPr>
              <a:t>	A				B</a:t>
            </a:r>
            <a:endParaRPr lang="ko-KR" altLang="en-US" sz="4000" b="1" dirty="0">
              <a:solidFill>
                <a:prstClr val="black">
                  <a:lumMod val="75000"/>
                  <a:lumOff val="25000"/>
                </a:prstClr>
              </a:solidFill>
              <a:cs typeface="Arial" pitchFamily="34" charset="0"/>
            </a:endParaRPr>
          </a:p>
        </p:txBody>
      </p:sp>
      <p:pic>
        <p:nvPicPr>
          <p:cNvPr id="4" name="Picture 3">
            <a:extLst>
              <a:ext uri="{FF2B5EF4-FFF2-40B4-BE49-F238E27FC236}">
                <a16:creationId xmlns:a16="http://schemas.microsoft.com/office/drawing/2014/main" id="{11BAAE2B-9FA0-479A-A7AF-FE1D37AD2374}"/>
              </a:ext>
            </a:extLst>
          </p:cNvPr>
          <p:cNvPicPr>
            <a:picLocks noChangeAspect="1"/>
          </p:cNvPicPr>
          <p:nvPr/>
        </p:nvPicPr>
        <p:blipFill>
          <a:blip r:embed="rId2"/>
          <a:stretch>
            <a:fillRect/>
          </a:stretch>
        </p:blipFill>
        <p:spPr>
          <a:xfrm>
            <a:off x="3992925" y="2821458"/>
            <a:ext cx="4597866" cy="2901690"/>
          </a:xfrm>
          <a:prstGeom prst="rect">
            <a:avLst/>
          </a:prstGeom>
        </p:spPr>
      </p:pic>
      <p:pic>
        <p:nvPicPr>
          <p:cNvPr id="7" name="Picture 6">
            <a:extLst>
              <a:ext uri="{FF2B5EF4-FFF2-40B4-BE49-F238E27FC236}">
                <a16:creationId xmlns:a16="http://schemas.microsoft.com/office/drawing/2014/main" id="{EA3F8A49-ABBB-FE70-B263-E54863F7EBE7}"/>
              </a:ext>
            </a:extLst>
          </p:cNvPr>
          <p:cNvPicPr>
            <a:picLocks noChangeAspect="1"/>
          </p:cNvPicPr>
          <p:nvPr/>
        </p:nvPicPr>
        <p:blipFill>
          <a:blip r:embed="rId2"/>
          <a:stretch>
            <a:fillRect/>
          </a:stretch>
        </p:blipFill>
        <p:spPr>
          <a:xfrm>
            <a:off x="7734742" y="2820845"/>
            <a:ext cx="4597866" cy="2901690"/>
          </a:xfrm>
          <a:prstGeom prst="rect">
            <a:avLst/>
          </a:prstGeom>
        </p:spPr>
      </p:pic>
      <p:sp>
        <p:nvSpPr>
          <p:cNvPr id="8" name="Rectangle 7">
            <a:extLst>
              <a:ext uri="{FF2B5EF4-FFF2-40B4-BE49-F238E27FC236}">
                <a16:creationId xmlns:a16="http://schemas.microsoft.com/office/drawing/2014/main" id="{83CA3BDD-3641-3CF0-7C7E-022B0916EAB4}"/>
              </a:ext>
            </a:extLst>
          </p:cNvPr>
          <p:cNvSpPr/>
          <p:nvPr/>
        </p:nvSpPr>
        <p:spPr>
          <a:xfrm>
            <a:off x="9508629" y="4031226"/>
            <a:ext cx="2083603" cy="49161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Degree 1</a:t>
            </a:r>
          </a:p>
        </p:txBody>
      </p:sp>
      <p:sp>
        <p:nvSpPr>
          <p:cNvPr id="9" name="Rectangle 8">
            <a:extLst>
              <a:ext uri="{FF2B5EF4-FFF2-40B4-BE49-F238E27FC236}">
                <a16:creationId xmlns:a16="http://schemas.microsoft.com/office/drawing/2014/main" id="{65954A6F-84D4-6031-6EAB-23AC25C4293B}"/>
              </a:ext>
            </a:extLst>
          </p:cNvPr>
          <p:cNvSpPr/>
          <p:nvPr/>
        </p:nvSpPr>
        <p:spPr>
          <a:xfrm>
            <a:off x="9505383" y="3421622"/>
            <a:ext cx="2083603" cy="4916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Degree 2</a:t>
            </a:r>
          </a:p>
        </p:txBody>
      </p:sp>
      <p:sp>
        <p:nvSpPr>
          <p:cNvPr id="10" name="Rectangle 9">
            <a:extLst>
              <a:ext uri="{FF2B5EF4-FFF2-40B4-BE49-F238E27FC236}">
                <a16:creationId xmlns:a16="http://schemas.microsoft.com/office/drawing/2014/main" id="{F46C5450-F44A-CAFF-4FD1-C5AA95DAB080}"/>
              </a:ext>
            </a:extLst>
          </p:cNvPr>
          <p:cNvSpPr/>
          <p:nvPr/>
        </p:nvSpPr>
        <p:spPr>
          <a:xfrm>
            <a:off x="9502137" y="2812018"/>
            <a:ext cx="2083603" cy="4916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Degree 3</a:t>
            </a:r>
          </a:p>
        </p:txBody>
      </p:sp>
    </p:spTree>
    <p:extLst>
      <p:ext uri="{BB962C8B-B14F-4D97-AF65-F5344CB8AC3E}">
        <p14:creationId xmlns:p14="http://schemas.microsoft.com/office/powerpoint/2010/main" val="277875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34230EEC-3D53-EB4C-814C-B59023198354}"/>
              </a:ext>
            </a:extLst>
          </p:cNvPr>
          <p:cNvSpPr/>
          <p:nvPr/>
        </p:nvSpPr>
        <p:spPr>
          <a:xfrm>
            <a:off x="-2256928" y="0"/>
            <a:ext cx="6676849" cy="6849386"/>
          </a:xfrm>
          <a:custGeom>
            <a:avLst/>
            <a:gdLst>
              <a:gd name="connsiteX0" fmla="*/ 0 w 9659145"/>
              <a:gd name="connsiteY0" fmla="*/ 0 h 9908748"/>
              <a:gd name="connsiteX1" fmla="*/ 7988768 w 9659145"/>
              <a:gd name="connsiteY1" fmla="*/ 0 h 9908748"/>
              <a:gd name="connsiteX2" fmla="*/ 9532397 w 9659145"/>
              <a:gd name="connsiteY2" fmla="*/ 4144878 h 9908748"/>
              <a:gd name="connsiteX3" fmla="*/ 9272600 w 9659145"/>
              <a:gd name="connsiteY3" fmla="*/ 6027930 h 9908748"/>
              <a:gd name="connsiteX4" fmla="*/ 6438645 w 9659145"/>
              <a:gd name="connsiteY4" fmla="*/ 9908748 h 9908748"/>
              <a:gd name="connsiteX5" fmla="*/ 0 w 9659145"/>
              <a:gd name="connsiteY5" fmla="*/ 9908748 h 9908748"/>
              <a:gd name="connsiteX6" fmla="*/ 0 w 9659145"/>
              <a:gd name="connsiteY6" fmla="*/ 0 h 990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9145" h="9908748">
                <a:moveTo>
                  <a:pt x="0" y="0"/>
                </a:moveTo>
                <a:lnTo>
                  <a:pt x="7988768" y="0"/>
                </a:lnTo>
                <a:lnTo>
                  <a:pt x="9532397" y="4144878"/>
                </a:lnTo>
                <a:cubicBezTo>
                  <a:pt x="9768380" y="4776891"/>
                  <a:pt x="9670956" y="5482495"/>
                  <a:pt x="9272600" y="6027930"/>
                </a:cubicBezTo>
                <a:lnTo>
                  <a:pt x="6438645" y="9908748"/>
                </a:lnTo>
                <a:lnTo>
                  <a:pt x="0" y="9908748"/>
                </a:lnTo>
                <a:lnTo>
                  <a:pt x="0" y="0"/>
                </a:lnTo>
                <a:close/>
              </a:path>
            </a:pathLst>
          </a:custGeom>
          <a:gradFill flip="none" rotWithShape="1">
            <a:gsLst>
              <a:gs pos="0">
                <a:schemeClr val="tx1">
                  <a:alpha val="50000"/>
                </a:schemeClr>
              </a:gs>
              <a:gs pos="50000">
                <a:schemeClr val="tx1">
                  <a:tint val="44500"/>
                  <a:satMod val="160000"/>
                  <a:alpha val="20000"/>
                </a:schemeClr>
              </a:gs>
              <a:gs pos="100000">
                <a:schemeClr val="tx1">
                  <a:tint val="23500"/>
                  <a:satMod val="160000"/>
                  <a:alpha val="0"/>
                </a:schemeClr>
              </a:gs>
            </a:gsLst>
            <a:lin ang="13500000" scaled="1"/>
            <a:tileRect/>
          </a:gradFill>
          <a:ln w="21638" cap="flat">
            <a:noFill/>
            <a:prstDash val="solid"/>
            <a:miter/>
          </a:ln>
        </p:spPr>
        <p:txBody>
          <a:bodyPr rtlCol="0" anchor="ctr"/>
          <a:lstStyle/>
          <a:p>
            <a:endParaRPr lang="en-US">
              <a:latin typeface="Segoe UI" panose="020B0502040204020203" pitchFamily="34" charset="0"/>
            </a:endParaRPr>
          </a:p>
        </p:txBody>
      </p:sp>
      <p:sp>
        <p:nvSpPr>
          <p:cNvPr id="6" name="Заголовок 5">
            <a:extLst>
              <a:ext uri="{FF2B5EF4-FFF2-40B4-BE49-F238E27FC236}">
                <a16:creationId xmlns:a16="http://schemas.microsoft.com/office/drawing/2014/main" id="{5CE5BB16-8128-5A49-8ED1-8F47004AB762}"/>
              </a:ext>
            </a:extLst>
          </p:cNvPr>
          <p:cNvSpPr>
            <a:spLocks noGrp="1"/>
          </p:cNvSpPr>
          <p:nvPr>
            <p:ph type="title"/>
          </p:nvPr>
        </p:nvSpPr>
        <p:spPr/>
        <p:txBody>
          <a:bodyPr/>
          <a:lstStyle/>
          <a:p>
            <a:pPr algn="ctr"/>
            <a:r>
              <a:rPr lang="en-US" b="1" dirty="0">
                <a:solidFill>
                  <a:schemeClr val="tx1">
                    <a:lumMod val="75000"/>
                    <a:lumOff val="25000"/>
                  </a:schemeClr>
                </a:solidFill>
              </a:rPr>
              <a:t>Table of Contents</a:t>
            </a:r>
          </a:p>
        </p:txBody>
      </p:sp>
      <p:sp>
        <p:nvSpPr>
          <p:cNvPr id="31" name="Объект 2">
            <a:extLst>
              <a:ext uri="{FF2B5EF4-FFF2-40B4-BE49-F238E27FC236}">
                <a16:creationId xmlns:a16="http://schemas.microsoft.com/office/drawing/2014/main" id="{3C4B8F58-FA22-6042-B48D-A06D9686D3A4}"/>
              </a:ext>
            </a:extLst>
          </p:cNvPr>
          <p:cNvSpPr>
            <a:spLocks noGrp="1"/>
          </p:cNvSpPr>
          <p:nvPr>
            <p:ph idx="1"/>
          </p:nvPr>
        </p:nvSpPr>
        <p:spPr>
          <a:xfrm>
            <a:off x="4292392" y="733004"/>
            <a:ext cx="4320000" cy="369332"/>
          </a:xfrm>
        </p:spPr>
        <p:txBody>
          <a:bodyPr wrap="square" anchor="ctr">
            <a:spAutoFit/>
          </a:bodyPr>
          <a:lstStyle/>
          <a:p>
            <a:pPr marL="0" indent="0">
              <a:buNone/>
            </a:pPr>
            <a:r>
              <a:rPr lang="en-US" sz="1800" b="1" dirty="0"/>
              <a:t>Preamble</a:t>
            </a:r>
          </a:p>
        </p:txBody>
      </p:sp>
      <p:sp>
        <p:nvSpPr>
          <p:cNvPr id="27" name="Freeform 26">
            <a:extLst>
              <a:ext uri="{FF2B5EF4-FFF2-40B4-BE49-F238E27FC236}">
                <a16:creationId xmlns:a16="http://schemas.microsoft.com/office/drawing/2014/main" id="{0231E25E-DEA5-3A44-B9B8-2F3FDB761E5D}"/>
              </a:ext>
            </a:extLst>
          </p:cNvPr>
          <p:cNvSpPr/>
          <p:nvPr/>
        </p:nvSpPr>
        <p:spPr>
          <a:xfrm>
            <a:off x="-968898" y="-5168"/>
            <a:ext cx="5136779" cy="6863664"/>
          </a:xfrm>
          <a:custGeom>
            <a:avLst/>
            <a:gdLst>
              <a:gd name="connsiteX0" fmla="*/ 0 w 9659145"/>
              <a:gd name="connsiteY0" fmla="*/ 0 h 9908748"/>
              <a:gd name="connsiteX1" fmla="*/ 7988768 w 9659145"/>
              <a:gd name="connsiteY1" fmla="*/ 0 h 9908748"/>
              <a:gd name="connsiteX2" fmla="*/ 9532397 w 9659145"/>
              <a:gd name="connsiteY2" fmla="*/ 4144878 h 9908748"/>
              <a:gd name="connsiteX3" fmla="*/ 9272600 w 9659145"/>
              <a:gd name="connsiteY3" fmla="*/ 6027930 h 9908748"/>
              <a:gd name="connsiteX4" fmla="*/ 6438645 w 9659145"/>
              <a:gd name="connsiteY4" fmla="*/ 9908748 h 9908748"/>
              <a:gd name="connsiteX5" fmla="*/ 0 w 9659145"/>
              <a:gd name="connsiteY5" fmla="*/ 9908748 h 9908748"/>
              <a:gd name="connsiteX6" fmla="*/ 0 w 9659145"/>
              <a:gd name="connsiteY6" fmla="*/ 0 h 9908748"/>
              <a:gd name="connsiteX0" fmla="*/ 2608911 w 9659145"/>
              <a:gd name="connsiteY0" fmla="*/ 0 h 9908748"/>
              <a:gd name="connsiteX1" fmla="*/ 7988768 w 9659145"/>
              <a:gd name="connsiteY1" fmla="*/ 0 h 9908748"/>
              <a:gd name="connsiteX2" fmla="*/ 9532397 w 9659145"/>
              <a:gd name="connsiteY2" fmla="*/ 4144878 h 9908748"/>
              <a:gd name="connsiteX3" fmla="*/ 9272600 w 9659145"/>
              <a:gd name="connsiteY3" fmla="*/ 6027930 h 9908748"/>
              <a:gd name="connsiteX4" fmla="*/ 6438645 w 9659145"/>
              <a:gd name="connsiteY4" fmla="*/ 9908748 h 9908748"/>
              <a:gd name="connsiteX5" fmla="*/ 0 w 9659145"/>
              <a:gd name="connsiteY5" fmla="*/ 9908748 h 9908748"/>
              <a:gd name="connsiteX6" fmla="*/ 2608911 w 9659145"/>
              <a:gd name="connsiteY6" fmla="*/ 0 h 9908748"/>
              <a:gd name="connsiteX0" fmla="*/ 330707 w 7380941"/>
              <a:gd name="connsiteY0" fmla="*/ 0 h 9908748"/>
              <a:gd name="connsiteX1" fmla="*/ 5710564 w 7380941"/>
              <a:gd name="connsiteY1" fmla="*/ 0 h 9908748"/>
              <a:gd name="connsiteX2" fmla="*/ 7254193 w 7380941"/>
              <a:gd name="connsiteY2" fmla="*/ 4144878 h 9908748"/>
              <a:gd name="connsiteX3" fmla="*/ 6994396 w 7380941"/>
              <a:gd name="connsiteY3" fmla="*/ 6027930 h 9908748"/>
              <a:gd name="connsiteX4" fmla="*/ 4160441 w 7380941"/>
              <a:gd name="connsiteY4" fmla="*/ 9908748 h 9908748"/>
              <a:gd name="connsiteX5" fmla="*/ 0 w 7380941"/>
              <a:gd name="connsiteY5" fmla="*/ 9908748 h 9908748"/>
              <a:gd name="connsiteX6" fmla="*/ 330707 w 7380941"/>
              <a:gd name="connsiteY6" fmla="*/ 0 h 9908748"/>
              <a:gd name="connsiteX0" fmla="*/ 0 w 7417686"/>
              <a:gd name="connsiteY0" fmla="*/ 73414 h 9908748"/>
              <a:gd name="connsiteX1" fmla="*/ 5747309 w 7417686"/>
              <a:gd name="connsiteY1" fmla="*/ 0 h 9908748"/>
              <a:gd name="connsiteX2" fmla="*/ 7290938 w 7417686"/>
              <a:gd name="connsiteY2" fmla="*/ 4144878 h 9908748"/>
              <a:gd name="connsiteX3" fmla="*/ 7031141 w 7417686"/>
              <a:gd name="connsiteY3" fmla="*/ 6027930 h 9908748"/>
              <a:gd name="connsiteX4" fmla="*/ 4197186 w 7417686"/>
              <a:gd name="connsiteY4" fmla="*/ 9908748 h 9908748"/>
              <a:gd name="connsiteX5" fmla="*/ 36745 w 7417686"/>
              <a:gd name="connsiteY5" fmla="*/ 9908748 h 9908748"/>
              <a:gd name="connsiteX6" fmla="*/ 0 w 7417686"/>
              <a:gd name="connsiteY6" fmla="*/ 73414 h 9908748"/>
              <a:gd name="connsiteX0" fmla="*/ 0 w 7431183"/>
              <a:gd name="connsiteY0" fmla="*/ 0 h 9916214"/>
              <a:gd name="connsiteX1" fmla="*/ 5760806 w 7431183"/>
              <a:gd name="connsiteY1" fmla="*/ 7466 h 9916214"/>
              <a:gd name="connsiteX2" fmla="*/ 7304435 w 7431183"/>
              <a:gd name="connsiteY2" fmla="*/ 4152344 h 9916214"/>
              <a:gd name="connsiteX3" fmla="*/ 7044638 w 7431183"/>
              <a:gd name="connsiteY3" fmla="*/ 6035396 h 9916214"/>
              <a:gd name="connsiteX4" fmla="*/ 4210683 w 7431183"/>
              <a:gd name="connsiteY4" fmla="*/ 9916214 h 9916214"/>
              <a:gd name="connsiteX5" fmla="*/ 50242 w 7431183"/>
              <a:gd name="connsiteY5" fmla="*/ 9916214 h 9916214"/>
              <a:gd name="connsiteX6" fmla="*/ 0 w 7431183"/>
              <a:gd name="connsiteY6" fmla="*/ 0 h 991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31183" h="9916214">
                <a:moveTo>
                  <a:pt x="0" y="0"/>
                </a:moveTo>
                <a:lnTo>
                  <a:pt x="5760806" y="7466"/>
                </a:lnTo>
                <a:lnTo>
                  <a:pt x="7304435" y="4152344"/>
                </a:lnTo>
                <a:cubicBezTo>
                  <a:pt x="7540418" y="4784357"/>
                  <a:pt x="7442994" y="5489961"/>
                  <a:pt x="7044638" y="6035396"/>
                </a:cubicBezTo>
                <a:lnTo>
                  <a:pt x="4210683" y="9916214"/>
                </a:lnTo>
                <a:lnTo>
                  <a:pt x="50242" y="9916214"/>
                </a:lnTo>
                <a:lnTo>
                  <a:pt x="0" y="0"/>
                </a:lnTo>
                <a:close/>
              </a:path>
            </a:pathLst>
          </a:custGeom>
          <a:blipFill dpi="0" rotWithShape="1">
            <a:blip r:embed="rId3" cstate="screen">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a:ext>
              </a:extLst>
            </a:blip>
            <a:srcRect/>
            <a:stretch>
              <a:fillRect/>
            </a:stretch>
          </a:blipFill>
          <a:ln w="21638" cap="flat">
            <a:noFill/>
            <a:prstDash val="solid"/>
            <a:miter/>
          </a:ln>
        </p:spPr>
        <p:txBody>
          <a:bodyPr rtlCol="0" anchor="ctr"/>
          <a:lstStyle/>
          <a:p>
            <a:endParaRPr lang="en-US">
              <a:latin typeface="Segoe UI" panose="020B0502040204020203" pitchFamily="34" charset="0"/>
            </a:endParaRPr>
          </a:p>
        </p:txBody>
      </p:sp>
      <p:sp>
        <p:nvSpPr>
          <p:cNvPr id="3" name="Oval 2">
            <a:extLst>
              <a:ext uri="{FF2B5EF4-FFF2-40B4-BE49-F238E27FC236}">
                <a16:creationId xmlns:a16="http://schemas.microsoft.com/office/drawing/2014/main" id="{BFA13AB0-127C-3143-AA0D-565B79F6C84C}"/>
              </a:ext>
            </a:extLst>
          </p:cNvPr>
          <p:cNvSpPr/>
          <p:nvPr/>
        </p:nvSpPr>
        <p:spPr>
          <a:xfrm>
            <a:off x="3223721" y="592407"/>
            <a:ext cx="731520" cy="731520"/>
          </a:xfrm>
          <a:prstGeom prst="ellipse">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51" name="Oval 50">
            <a:extLst>
              <a:ext uri="{FF2B5EF4-FFF2-40B4-BE49-F238E27FC236}">
                <a16:creationId xmlns:a16="http://schemas.microsoft.com/office/drawing/2014/main" id="{81DD569A-2C37-744A-8BF3-D62A2CA036C6}"/>
              </a:ext>
            </a:extLst>
          </p:cNvPr>
          <p:cNvSpPr/>
          <p:nvPr/>
        </p:nvSpPr>
        <p:spPr>
          <a:xfrm>
            <a:off x="3585414" y="1457783"/>
            <a:ext cx="731520" cy="731520"/>
          </a:xfrm>
          <a:prstGeom prst="ellipse">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52" name="Объект 2">
            <a:extLst>
              <a:ext uri="{FF2B5EF4-FFF2-40B4-BE49-F238E27FC236}">
                <a16:creationId xmlns:a16="http://schemas.microsoft.com/office/drawing/2014/main" id="{BC5B0248-A7A9-9E41-9922-51187A8D198F}"/>
              </a:ext>
            </a:extLst>
          </p:cNvPr>
          <p:cNvSpPr txBox="1">
            <a:spLocks/>
          </p:cNvSpPr>
          <p:nvPr/>
        </p:nvSpPr>
        <p:spPr>
          <a:xfrm>
            <a:off x="4590044" y="1588302"/>
            <a:ext cx="4320000" cy="400087"/>
          </a:xfrm>
          <a:prstGeom prst="rect">
            <a:avLst/>
          </a:prstGeom>
        </p:spPr>
        <p:txBody>
          <a:bodyPr vert="horz" wrap="square" lIns="121899" tIns="60949" rIns="121899" bIns="60949" rtlCol="0" anchor="ctr">
            <a:spAutoFit/>
          </a:bodyPr>
          <a:lstStyle>
            <a:lvl1pPr marL="277120" indent="-277120" algn="l" defTabSz="1218987" rtl="0" eaLnBrk="1" latinLnBrk="0" hangingPunct="1">
              <a:spcBef>
                <a:spcPct val="20000"/>
              </a:spcBef>
              <a:buFont typeface="Arial" pitchFamily="34" charset="0"/>
              <a:buChar char="•"/>
              <a:defRPr sz="1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11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105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105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sz="1800" b="1" dirty="0">
                <a:latin typeface="+mn-lt"/>
              </a:rPr>
              <a:t>Introduction</a:t>
            </a:r>
          </a:p>
        </p:txBody>
      </p:sp>
      <p:sp>
        <p:nvSpPr>
          <p:cNvPr id="54" name="Oval 53">
            <a:extLst>
              <a:ext uri="{FF2B5EF4-FFF2-40B4-BE49-F238E27FC236}">
                <a16:creationId xmlns:a16="http://schemas.microsoft.com/office/drawing/2014/main" id="{02A76505-5CC0-EA47-B750-38EC9898DEFB}"/>
              </a:ext>
            </a:extLst>
          </p:cNvPr>
          <p:cNvSpPr/>
          <p:nvPr/>
        </p:nvSpPr>
        <p:spPr>
          <a:xfrm>
            <a:off x="3908518" y="2392035"/>
            <a:ext cx="731520" cy="731520"/>
          </a:xfrm>
          <a:prstGeom prst="ellipse">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55" name="Объект 2">
            <a:extLst>
              <a:ext uri="{FF2B5EF4-FFF2-40B4-BE49-F238E27FC236}">
                <a16:creationId xmlns:a16="http://schemas.microsoft.com/office/drawing/2014/main" id="{4F9BB820-E823-994E-B3BC-E87E90E609F1}"/>
              </a:ext>
            </a:extLst>
          </p:cNvPr>
          <p:cNvSpPr txBox="1">
            <a:spLocks/>
          </p:cNvSpPr>
          <p:nvPr/>
        </p:nvSpPr>
        <p:spPr>
          <a:xfrm>
            <a:off x="4894580" y="2580174"/>
            <a:ext cx="5778821" cy="400087"/>
          </a:xfrm>
          <a:prstGeom prst="rect">
            <a:avLst/>
          </a:prstGeom>
        </p:spPr>
        <p:txBody>
          <a:bodyPr vert="horz" wrap="square" lIns="121899" tIns="60949" rIns="121899" bIns="60949" rtlCol="0" anchor="ctr">
            <a:spAutoFit/>
          </a:bodyPr>
          <a:lstStyle>
            <a:lvl1pPr marL="277120" indent="-277120" algn="l" defTabSz="1218987" rtl="0" eaLnBrk="1" latinLnBrk="0" hangingPunct="1">
              <a:spcBef>
                <a:spcPct val="20000"/>
              </a:spcBef>
              <a:buFont typeface="Arial" pitchFamily="34" charset="0"/>
              <a:buChar char="•"/>
              <a:defRPr sz="1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11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105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105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sz="1800" b="1" dirty="0">
                <a:latin typeface="+mn-lt"/>
              </a:rPr>
              <a:t>The Dual Mandate: Policy Rationale and Vision</a:t>
            </a:r>
          </a:p>
        </p:txBody>
      </p:sp>
      <p:sp>
        <p:nvSpPr>
          <p:cNvPr id="57" name="Oval 56">
            <a:extLst>
              <a:ext uri="{FF2B5EF4-FFF2-40B4-BE49-F238E27FC236}">
                <a16:creationId xmlns:a16="http://schemas.microsoft.com/office/drawing/2014/main" id="{9AC6988E-1D3D-2C48-83A8-C1EABB7D5C60}"/>
              </a:ext>
            </a:extLst>
          </p:cNvPr>
          <p:cNvSpPr/>
          <p:nvPr/>
        </p:nvSpPr>
        <p:spPr>
          <a:xfrm>
            <a:off x="3992552" y="3368844"/>
            <a:ext cx="731520" cy="731520"/>
          </a:xfrm>
          <a:prstGeom prst="ellipse">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58" name="Объект 2">
            <a:extLst>
              <a:ext uri="{FF2B5EF4-FFF2-40B4-BE49-F238E27FC236}">
                <a16:creationId xmlns:a16="http://schemas.microsoft.com/office/drawing/2014/main" id="{8D2808CC-9B93-324F-B575-7BE973E27624}"/>
              </a:ext>
            </a:extLst>
          </p:cNvPr>
          <p:cNvSpPr txBox="1">
            <a:spLocks/>
          </p:cNvSpPr>
          <p:nvPr/>
        </p:nvSpPr>
        <p:spPr>
          <a:xfrm>
            <a:off x="4882755" y="3577893"/>
            <a:ext cx="6532171" cy="400087"/>
          </a:xfrm>
          <a:prstGeom prst="rect">
            <a:avLst/>
          </a:prstGeom>
        </p:spPr>
        <p:txBody>
          <a:bodyPr vert="horz" wrap="square" lIns="121899" tIns="60949" rIns="121899" bIns="60949" rtlCol="0" anchor="ctr">
            <a:spAutoFit/>
          </a:bodyPr>
          <a:lstStyle>
            <a:lvl1pPr marL="277120" indent="-277120" algn="l" defTabSz="1218987" rtl="0" eaLnBrk="1" latinLnBrk="0" hangingPunct="1">
              <a:spcBef>
                <a:spcPct val="20000"/>
              </a:spcBef>
              <a:buFont typeface="Arial" pitchFamily="34" charset="0"/>
              <a:buChar char="•"/>
              <a:defRPr sz="1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11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105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105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sz="1800" b="1" dirty="0">
                <a:latin typeface="+mn-lt"/>
              </a:rPr>
              <a:t>Institutional Realities: Pre-Dual Mandate Landscape</a:t>
            </a:r>
          </a:p>
        </p:txBody>
      </p:sp>
      <p:sp>
        <p:nvSpPr>
          <p:cNvPr id="7" name="Rectangle 6">
            <a:extLst>
              <a:ext uri="{FF2B5EF4-FFF2-40B4-BE49-F238E27FC236}">
                <a16:creationId xmlns:a16="http://schemas.microsoft.com/office/drawing/2014/main" id="{968483AE-6AC4-DC4B-A3DC-CF3D11C6F1DF}"/>
              </a:ext>
            </a:extLst>
          </p:cNvPr>
          <p:cNvSpPr/>
          <p:nvPr/>
        </p:nvSpPr>
        <p:spPr>
          <a:xfrm>
            <a:off x="3258301" y="696557"/>
            <a:ext cx="662361" cy="523220"/>
          </a:xfrm>
          <a:prstGeom prst="rect">
            <a:avLst/>
          </a:prstGeom>
        </p:spPr>
        <p:txBody>
          <a:bodyPr wrap="none">
            <a:spAutoFit/>
          </a:bodyPr>
          <a:lstStyle/>
          <a:p>
            <a:pPr algn="ctr"/>
            <a:r>
              <a:rPr lang="en-US" sz="2800" b="1" dirty="0">
                <a:solidFill>
                  <a:schemeClr val="accent1"/>
                </a:solidFill>
                <a:latin typeface="Arial Black" panose="020B0A04020102020204" pitchFamily="34" charset="0"/>
                <a:ea typeface="Segoe UI" panose="020B0502040204020203" pitchFamily="34" charset="0"/>
                <a:cs typeface="Segoe UI" panose="020B0502040204020203" pitchFamily="34" charset="0"/>
              </a:rPr>
              <a:t>01</a:t>
            </a:r>
            <a:endParaRPr lang="en-US" sz="2800" dirty="0">
              <a:solidFill>
                <a:schemeClr val="accent1"/>
              </a:solidFill>
              <a:latin typeface="Arial Black" panose="020B0A04020102020204" pitchFamily="34" charset="0"/>
              <a:ea typeface="Segoe UI" panose="020B0502040204020203" pitchFamily="34" charset="0"/>
              <a:cs typeface="Segoe UI" panose="020B0502040204020203" pitchFamily="34" charset="0"/>
            </a:endParaRPr>
          </a:p>
        </p:txBody>
      </p:sp>
      <p:sp>
        <p:nvSpPr>
          <p:cNvPr id="62" name="Rectangle 61">
            <a:extLst>
              <a:ext uri="{FF2B5EF4-FFF2-40B4-BE49-F238E27FC236}">
                <a16:creationId xmlns:a16="http://schemas.microsoft.com/office/drawing/2014/main" id="{D77803C5-256A-FA4D-BFCE-243A3A860219}"/>
              </a:ext>
            </a:extLst>
          </p:cNvPr>
          <p:cNvSpPr/>
          <p:nvPr/>
        </p:nvSpPr>
        <p:spPr>
          <a:xfrm>
            <a:off x="3619994" y="1561933"/>
            <a:ext cx="662361" cy="523220"/>
          </a:xfrm>
          <a:prstGeom prst="rect">
            <a:avLst/>
          </a:prstGeom>
        </p:spPr>
        <p:txBody>
          <a:bodyPr wrap="none">
            <a:spAutoFit/>
          </a:bodyPr>
          <a:lstStyle/>
          <a:p>
            <a:pPr algn="ctr"/>
            <a:r>
              <a:rPr lang="en-US" sz="2800" b="1" dirty="0">
                <a:solidFill>
                  <a:schemeClr val="accent1"/>
                </a:solidFill>
                <a:latin typeface="Arial Black" panose="020B0A04020102020204" pitchFamily="34" charset="0"/>
                <a:ea typeface="Segoe UI" panose="020B0502040204020203" pitchFamily="34" charset="0"/>
                <a:cs typeface="Segoe UI" panose="020B0502040204020203" pitchFamily="34" charset="0"/>
              </a:rPr>
              <a:t>02</a:t>
            </a:r>
            <a:endParaRPr lang="en-US" sz="2800" dirty="0">
              <a:solidFill>
                <a:schemeClr val="accent1"/>
              </a:solidFill>
              <a:latin typeface="Arial Black" panose="020B0A04020102020204" pitchFamily="34" charset="0"/>
              <a:ea typeface="Segoe UI" panose="020B0502040204020203" pitchFamily="34" charset="0"/>
              <a:cs typeface="Segoe UI" panose="020B0502040204020203" pitchFamily="34" charset="0"/>
            </a:endParaRPr>
          </a:p>
        </p:txBody>
      </p:sp>
      <p:sp>
        <p:nvSpPr>
          <p:cNvPr id="63" name="Rectangle 62">
            <a:extLst>
              <a:ext uri="{FF2B5EF4-FFF2-40B4-BE49-F238E27FC236}">
                <a16:creationId xmlns:a16="http://schemas.microsoft.com/office/drawing/2014/main" id="{F35EADEA-F7E3-5745-825A-EF85182EA50E}"/>
              </a:ext>
            </a:extLst>
          </p:cNvPr>
          <p:cNvSpPr/>
          <p:nvPr/>
        </p:nvSpPr>
        <p:spPr>
          <a:xfrm>
            <a:off x="4027132" y="3472994"/>
            <a:ext cx="662361" cy="523220"/>
          </a:xfrm>
          <a:prstGeom prst="rect">
            <a:avLst/>
          </a:prstGeom>
        </p:spPr>
        <p:txBody>
          <a:bodyPr wrap="none">
            <a:spAutoFit/>
          </a:bodyPr>
          <a:lstStyle/>
          <a:p>
            <a:pPr algn="ctr"/>
            <a:r>
              <a:rPr lang="en-US" sz="2800" b="1" dirty="0">
                <a:solidFill>
                  <a:schemeClr val="accent1"/>
                </a:solidFill>
                <a:latin typeface="Arial Black" panose="020B0A04020102020204" pitchFamily="34" charset="0"/>
                <a:ea typeface="Segoe UI" panose="020B0502040204020203" pitchFamily="34" charset="0"/>
                <a:cs typeface="Segoe UI" panose="020B0502040204020203" pitchFamily="34" charset="0"/>
              </a:rPr>
              <a:t>04</a:t>
            </a:r>
            <a:endParaRPr lang="en-US" sz="2800" dirty="0">
              <a:solidFill>
                <a:schemeClr val="accent1"/>
              </a:solidFill>
              <a:latin typeface="Arial Black" panose="020B0A04020102020204" pitchFamily="34" charset="0"/>
              <a:ea typeface="Segoe UI" panose="020B0502040204020203" pitchFamily="34" charset="0"/>
              <a:cs typeface="Segoe UI" panose="020B0502040204020203" pitchFamily="34" charset="0"/>
            </a:endParaRPr>
          </a:p>
        </p:txBody>
      </p:sp>
      <p:sp>
        <p:nvSpPr>
          <p:cNvPr id="70" name="Rectangle 69">
            <a:extLst>
              <a:ext uri="{FF2B5EF4-FFF2-40B4-BE49-F238E27FC236}">
                <a16:creationId xmlns:a16="http://schemas.microsoft.com/office/drawing/2014/main" id="{2279BE10-D555-9C44-AAA2-1F0C9153F29A}"/>
              </a:ext>
            </a:extLst>
          </p:cNvPr>
          <p:cNvSpPr/>
          <p:nvPr/>
        </p:nvSpPr>
        <p:spPr>
          <a:xfrm>
            <a:off x="3943098" y="2496185"/>
            <a:ext cx="662361" cy="523220"/>
          </a:xfrm>
          <a:prstGeom prst="rect">
            <a:avLst/>
          </a:prstGeom>
        </p:spPr>
        <p:txBody>
          <a:bodyPr wrap="none">
            <a:spAutoFit/>
          </a:bodyPr>
          <a:lstStyle/>
          <a:p>
            <a:pPr algn="ctr"/>
            <a:r>
              <a:rPr lang="en-US" sz="2800" b="1" dirty="0">
                <a:solidFill>
                  <a:schemeClr val="accent1"/>
                </a:solidFill>
                <a:latin typeface="Arial Black" panose="020B0A04020102020204" pitchFamily="34" charset="0"/>
                <a:ea typeface="Segoe UI" panose="020B0502040204020203" pitchFamily="34" charset="0"/>
                <a:cs typeface="Segoe UI" panose="020B0502040204020203" pitchFamily="34" charset="0"/>
              </a:rPr>
              <a:t>03</a:t>
            </a:r>
            <a:endParaRPr lang="en-US" sz="2800" dirty="0">
              <a:solidFill>
                <a:schemeClr val="accent1"/>
              </a:solidFill>
              <a:latin typeface="Arial Black" panose="020B0A04020102020204" pitchFamily="34" charset="0"/>
              <a:ea typeface="Segoe UI" panose="020B0502040204020203" pitchFamily="34" charset="0"/>
              <a:cs typeface="Segoe UI" panose="020B0502040204020203" pitchFamily="34" charset="0"/>
            </a:endParaRPr>
          </a:p>
        </p:txBody>
      </p:sp>
      <p:sp>
        <p:nvSpPr>
          <p:cNvPr id="22" name="Oval 21">
            <a:extLst>
              <a:ext uri="{FF2B5EF4-FFF2-40B4-BE49-F238E27FC236}">
                <a16:creationId xmlns:a16="http://schemas.microsoft.com/office/drawing/2014/main" id="{94749074-5FD0-4B02-97C8-BC3D13216092}"/>
              </a:ext>
            </a:extLst>
          </p:cNvPr>
          <p:cNvSpPr/>
          <p:nvPr/>
        </p:nvSpPr>
        <p:spPr>
          <a:xfrm>
            <a:off x="2372484" y="5881698"/>
            <a:ext cx="731520" cy="731520"/>
          </a:xfrm>
          <a:prstGeom prst="ellipse">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23" name="Rectangle 22">
            <a:extLst>
              <a:ext uri="{FF2B5EF4-FFF2-40B4-BE49-F238E27FC236}">
                <a16:creationId xmlns:a16="http://schemas.microsoft.com/office/drawing/2014/main" id="{E86F6590-FA7B-4BF0-817E-50BA5B23B000}"/>
              </a:ext>
            </a:extLst>
          </p:cNvPr>
          <p:cNvSpPr/>
          <p:nvPr/>
        </p:nvSpPr>
        <p:spPr>
          <a:xfrm>
            <a:off x="2407063" y="5985848"/>
            <a:ext cx="662362" cy="523220"/>
          </a:xfrm>
          <a:prstGeom prst="rect">
            <a:avLst/>
          </a:prstGeom>
        </p:spPr>
        <p:txBody>
          <a:bodyPr wrap="none">
            <a:spAutoFit/>
          </a:bodyPr>
          <a:lstStyle/>
          <a:p>
            <a:pPr algn="ctr"/>
            <a:r>
              <a:rPr lang="en-US" sz="2800" b="1" dirty="0">
                <a:solidFill>
                  <a:schemeClr val="accent1"/>
                </a:solidFill>
                <a:latin typeface="Arial Black" panose="020B0A04020102020204" pitchFamily="34" charset="0"/>
                <a:ea typeface="Segoe UI" panose="020B0502040204020203" pitchFamily="34" charset="0"/>
                <a:cs typeface="Segoe UI" panose="020B0502040204020203" pitchFamily="34" charset="0"/>
              </a:rPr>
              <a:t>07</a:t>
            </a:r>
            <a:endParaRPr lang="en-US" sz="2800" dirty="0">
              <a:solidFill>
                <a:schemeClr val="accent1"/>
              </a:solidFill>
              <a:latin typeface="Arial Black" panose="020B0A04020102020204" pitchFamily="34" charset="0"/>
              <a:ea typeface="Segoe UI" panose="020B0502040204020203" pitchFamily="34" charset="0"/>
              <a:cs typeface="Segoe UI" panose="020B0502040204020203" pitchFamily="34" charset="0"/>
            </a:endParaRPr>
          </a:p>
        </p:txBody>
      </p:sp>
      <p:sp>
        <p:nvSpPr>
          <p:cNvPr id="24" name="Объект 2">
            <a:extLst>
              <a:ext uri="{FF2B5EF4-FFF2-40B4-BE49-F238E27FC236}">
                <a16:creationId xmlns:a16="http://schemas.microsoft.com/office/drawing/2014/main" id="{FF3CA28B-EBAB-49FE-96EA-E28F8B66415D}"/>
              </a:ext>
            </a:extLst>
          </p:cNvPr>
          <p:cNvSpPr txBox="1">
            <a:spLocks/>
          </p:cNvSpPr>
          <p:nvPr/>
        </p:nvSpPr>
        <p:spPr>
          <a:xfrm>
            <a:off x="3264790" y="6120187"/>
            <a:ext cx="6970508" cy="732486"/>
          </a:xfrm>
          <a:prstGeom prst="rect">
            <a:avLst/>
          </a:prstGeom>
        </p:spPr>
        <p:txBody>
          <a:bodyPr vert="horz" wrap="square" lIns="121899" tIns="60949" rIns="121899" bIns="60949" rtlCol="0" anchor="ctr">
            <a:spAutoFit/>
          </a:bodyPr>
          <a:lstStyle>
            <a:lvl1pPr marL="277120" indent="-277120" algn="l" defTabSz="1218987" rtl="0" eaLnBrk="1" latinLnBrk="0" hangingPunct="1">
              <a:spcBef>
                <a:spcPct val="20000"/>
              </a:spcBef>
              <a:buFont typeface="Arial" pitchFamily="34" charset="0"/>
              <a:buChar char="•"/>
              <a:defRPr sz="1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11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105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105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sz="1800" b="1" dirty="0">
                <a:latin typeface="+mn-lt"/>
              </a:rPr>
              <a:t>Proposed Implementation Models</a:t>
            </a:r>
          </a:p>
          <a:p>
            <a:pPr marL="0" indent="0">
              <a:buNone/>
            </a:pPr>
            <a:endParaRPr lang="en-US" sz="1800" b="1" dirty="0">
              <a:latin typeface="+mn-lt"/>
            </a:endParaRPr>
          </a:p>
        </p:txBody>
      </p:sp>
      <p:sp>
        <p:nvSpPr>
          <p:cNvPr id="25" name="Oval 24">
            <a:extLst>
              <a:ext uri="{FF2B5EF4-FFF2-40B4-BE49-F238E27FC236}">
                <a16:creationId xmlns:a16="http://schemas.microsoft.com/office/drawing/2014/main" id="{E7897B11-D41C-4F4E-9648-5C761D634025}"/>
              </a:ext>
            </a:extLst>
          </p:cNvPr>
          <p:cNvSpPr/>
          <p:nvPr/>
        </p:nvSpPr>
        <p:spPr>
          <a:xfrm>
            <a:off x="2967687" y="5077954"/>
            <a:ext cx="731520" cy="731520"/>
          </a:xfrm>
          <a:prstGeom prst="ellipse">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26" name="Rectangle 25">
            <a:extLst>
              <a:ext uri="{FF2B5EF4-FFF2-40B4-BE49-F238E27FC236}">
                <a16:creationId xmlns:a16="http://schemas.microsoft.com/office/drawing/2014/main" id="{8A390711-CEED-4442-A2CA-C77996D6666E}"/>
              </a:ext>
            </a:extLst>
          </p:cNvPr>
          <p:cNvSpPr/>
          <p:nvPr/>
        </p:nvSpPr>
        <p:spPr>
          <a:xfrm>
            <a:off x="3002267" y="5182104"/>
            <a:ext cx="662361" cy="523220"/>
          </a:xfrm>
          <a:prstGeom prst="rect">
            <a:avLst/>
          </a:prstGeom>
        </p:spPr>
        <p:txBody>
          <a:bodyPr wrap="none">
            <a:spAutoFit/>
          </a:bodyPr>
          <a:lstStyle/>
          <a:p>
            <a:pPr algn="ctr"/>
            <a:r>
              <a:rPr lang="en-US" sz="2800" b="1" dirty="0">
                <a:solidFill>
                  <a:schemeClr val="accent1"/>
                </a:solidFill>
                <a:latin typeface="Arial Black" panose="020B0A04020102020204" pitchFamily="34" charset="0"/>
                <a:ea typeface="Segoe UI" panose="020B0502040204020203" pitchFamily="34" charset="0"/>
                <a:cs typeface="Segoe UI" panose="020B0502040204020203" pitchFamily="34" charset="0"/>
              </a:rPr>
              <a:t>06</a:t>
            </a:r>
            <a:endParaRPr lang="en-US" sz="2800" dirty="0">
              <a:solidFill>
                <a:schemeClr val="accent1"/>
              </a:solidFill>
              <a:latin typeface="Arial Black" panose="020B0A04020102020204" pitchFamily="34" charset="0"/>
              <a:ea typeface="Segoe UI" panose="020B0502040204020203" pitchFamily="34" charset="0"/>
              <a:cs typeface="Segoe UI" panose="020B0502040204020203" pitchFamily="34" charset="0"/>
            </a:endParaRPr>
          </a:p>
        </p:txBody>
      </p:sp>
      <p:sp>
        <p:nvSpPr>
          <p:cNvPr id="29" name="Объект 2">
            <a:extLst>
              <a:ext uri="{FF2B5EF4-FFF2-40B4-BE49-F238E27FC236}">
                <a16:creationId xmlns:a16="http://schemas.microsoft.com/office/drawing/2014/main" id="{C6AD3CE5-922E-4506-9F1F-DDB59D670CFD}"/>
              </a:ext>
            </a:extLst>
          </p:cNvPr>
          <p:cNvSpPr txBox="1">
            <a:spLocks/>
          </p:cNvSpPr>
          <p:nvPr/>
        </p:nvSpPr>
        <p:spPr>
          <a:xfrm>
            <a:off x="4466275" y="4526192"/>
            <a:ext cx="5309319" cy="400087"/>
          </a:xfrm>
          <a:prstGeom prst="rect">
            <a:avLst/>
          </a:prstGeom>
        </p:spPr>
        <p:txBody>
          <a:bodyPr vert="horz" wrap="square" lIns="121899" tIns="60949" rIns="121899" bIns="60949" rtlCol="0" anchor="ctr">
            <a:spAutoFit/>
          </a:bodyPr>
          <a:lstStyle>
            <a:lvl1pPr marL="277120" indent="-277120" algn="l" defTabSz="1218987" rtl="0" eaLnBrk="1" latinLnBrk="0" hangingPunct="1">
              <a:spcBef>
                <a:spcPct val="20000"/>
              </a:spcBef>
              <a:buFont typeface="Arial" pitchFamily="34" charset="0"/>
              <a:buChar char="•"/>
              <a:defRPr sz="1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11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105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105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sz="1800" b="1" dirty="0">
                <a:latin typeface="+mn-lt"/>
              </a:rPr>
              <a:t>Dual Mandate Implementation Framework</a:t>
            </a:r>
          </a:p>
        </p:txBody>
      </p:sp>
      <p:sp>
        <p:nvSpPr>
          <p:cNvPr id="34" name="Freeform: Shape 9">
            <a:extLst>
              <a:ext uri="{FF2B5EF4-FFF2-40B4-BE49-F238E27FC236}">
                <a16:creationId xmlns:a16="http://schemas.microsoft.com/office/drawing/2014/main" id="{0D9B88C7-B542-4AB7-8CA0-0D4D5E1A1395}"/>
              </a:ext>
            </a:extLst>
          </p:cNvPr>
          <p:cNvSpPr/>
          <p:nvPr/>
        </p:nvSpPr>
        <p:spPr>
          <a:xfrm flipH="1">
            <a:off x="11250804" y="6087476"/>
            <a:ext cx="547640" cy="797908"/>
          </a:xfrm>
          <a:custGeom>
            <a:avLst/>
            <a:gdLst>
              <a:gd name="connsiteX0" fmla="*/ 1320224 w 1329191"/>
              <a:gd name="connsiteY0" fmla="*/ 970177 h 2018589"/>
              <a:gd name="connsiteX1" fmla="*/ 1311175 w 1329191"/>
              <a:gd name="connsiteY1" fmla="*/ 956842 h 2018589"/>
              <a:gd name="connsiteX2" fmla="*/ 1293554 w 1329191"/>
              <a:gd name="connsiteY2" fmla="*/ 888262 h 2018589"/>
              <a:gd name="connsiteX3" fmla="*/ 1259740 w 1329191"/>
              <a:gd name="connsiteY3" fmla="*/ 820159 h 2018589"/>
              <a:gd name="connsiteX4" fmla="*/ 1253072 w 1329191"/>
              <a:gd name="connsiteY4" fmla="*/ 787774 h 2018589"/>
              <a:gd name="connsiteX5" fmla="*/ 1251644 w 1329191"/>
              <a:gd name="connsiteY5" fmla="*/ 715384 h 2018589"/>
              <a:gd name="connsiteX6" fmla="*/ 1257835 w 1329191"/>
              <a:gd name="connsiteY6" fmla="*/ 659662 h 2018589"/>
              <a:gd name="connsiteX7" fmla="*/ 1246405 w 1329191"/>
              <a:gd name="connsiteY7" fmla="*/ 612990 h 2018589"/>
              <a:gd name="connsiteX8" fmla="*/ 1243547 w 1329191"/>
              <a:gd name="connsiteY8" fmla="*/ 563936 h 2018589"/>
              <a:gd name="connsiteX9" fmla="*/ 1259264 w 1329191"/>
              <a:gd name="connsiteY9" fmla="*/ 424871 h 2018589"/>
              <a:gd name="connsiteX10" fmla="*/ 1246881 w 1329191"/>
              <a:gd name="connsiteY10" fmla="*/ 342956 h 2018589"/>
              <a:gd name="connsiteX11" fmla="*/ 1242595 w 1329191"/>
              <a:gd name="connsiteY11" fmla="*/ 255326 h 2018589"/>
              <a:gd name="connsiteX12" fmla="*/ 1174968 w 1329191"/>
              <a:gd name="connsiteY12" fmla="*/ 191508 h 2018589"/>
              <a:gd name="connsiteX13" fmla="*/ 1139725 w 1329191"/>
              <a:gd name="connsiteY13" fmla="*/ 176268 h 2018589"/>
              <a:gd name="connsiteX14" fmla="*/ 1115436 w 1329191"/>
              <a:gd name="connsiteY14" fmla="*/ 161505 h 2018589"/>
              <a:gd name="connsiteX15" fmla="*/ 1073050 w 1329191"/>
              <a:gd name="connsiteY15" fmla="*/ 127215 h 2018589"/>
              <a:gd name="connsiteX16" fmla="*/ 1061620 w 1329191"/>
              <a:gd name="connsiteY16" fmla="*/ 111022 h 2018589"/>
              <a:gd name="connsiteX17" fmla="*/ 1009709 w 1329191"/>
              <a:gd name="connsiteY17" fmla="*/ 91020 h 2018589"/>
              <a:gd name="connsiteX18" fmla="*/ 898742 w 1329191"/>
              <a:gd name="connsiteY18" fmla="*/ 52920 h 2018589"/>
              <a:gd name="connsiteX19" fmla="*/ 835877 w 1329191"/>
              <a:gd name="connsiteY19" fmla="*/ 31965 h 2018589"/>
              <a:gd name="connsiteX20" fmla="*/ 774917 w 1329191"/>
              <a:gd name="connsiteY20" fmla="*/ 26726 h 2018589"/>
              <a:gd name="connsiteX21" fmla="*/ 700622 w 1329191"/>
              <a:gd name="connsiteY21" fmla="*/ 17677 h 2018589"/>
              <a:gd name="connsiteX22" fmla="*/ 595847 w 1329191"/>
              <a:gd name="connsiteY22" fmla="*/ 56 h 2018589"/>
              <a:gd name="connsiteX23" fmla="*/ 502502 w 1329191"/>
              <a:gd name="connsiteY23" fmla="*/ 11010 h 2018589"/>
              <a:gd name="connsiteX24" fmla="*/ 292476 w 1329191"/>
              <a:gd name="connsiteY24" fmla="*/ 83876 h 2018589"/>
              <a:gd name="connsiteX25" fmla="*/ 194368 w 1329191"/>
              <a:gd name="connsiteY25" fmla="*/ 158171 h 2018589"/>
              <a:gd name="connsiteX26" fmla="*/ 131980 w 1329191"/>
              <a:gd name="connsiteY26" fmla="*/ 228180 h 2018589"/>
              <a:gd name="connsiteX27" fmla="*/ 79116 w 1329191"/>
              <a:gd name="connsiteY27" fmla="*/ 292474 h 2018589"/>
              <a:gd name="connsiteX28" fmla="*/ 36730 w 1329191"/>
              <a:gd name="connsiteY28" fmla="*/ 380580 h 2018589"/>
              <a:gd name="connsiteX29" fmla="*/ 58 w 1329191"/>
              <a:gd name="connsiteY29" fmla="*/ 577271 h 2018589"/>
              <a:gd name="connsiteX30" fmla="*/ 9107 w 1329191"/>
              <a:gd name="connsiteY30" fmla="*/ 680617 h 2018589"/>
              <a:gd name="connsiteX31" fmla="*/ 65781 w 1329191"/>
              <a:gd name="connsiteY31" fmla="*/ 825874 h 2018589"/>
              <a:gd name="connsiteX32" fmla="*/ 108643 w 1329191"/>
              <a:gd name="connsiteY32" fmla="*/ 892072 h 2018589"/>
              <a:gd name="connsiteX33" fmla="*/ 131504 w 1329191"/>
              <a:gd name="connsiteY33" fmla="*/ 921600 h 2018589"/>
              <a:gd name="connsiteX34" fmla="*/ 182938 w 1329191"/>
              <a:gd name="connsiteY34" fmla="*/ 1016374 h 2018589"/>
              <a:gd name="connsiteX35" fmla="*/ 207227 w 1329191"/>
              <a:gd name="connsiteY35" fmla="*/ 1153058 h 2018589"/>
              <a:gd name="connsiteX36" fmla="*/ 199131 w 1329191"/>
              <a:gd name="connsiteY36" fmla="*/ 1322603 h 2018589"/>
              <a:gd name="connsiteX37" fmla="*/ 164841 w 1329191"/>
              <a:gd name="connsiteY37" fmla="*/ 1397850 h 2018589"/>
              <a:gd name="connsiteX38" fmla="*/ 135790 w 1329191"/>
              <a:gd name="connsiteY38" fmla="*/ 1431664 h 2018589"/>
              <a:gd name="connsiteX39" fmla="*/ 131504 w 1329191"/>
              <a:gd name="connsiteY39" fmla="*/ 1453571 h 2018589"/>
              <a:gd name="connsiteX40" fmla="*/ 177700 w 1329191"/>
              <a:gd name="connsiteY40" fmla="*/ 1465001 h 2018589"/>
              <a:gd name="connsiteX41" fmla="*/ 209132 w 1329191"/>
              <a:gd name="connsiteY41" fmla="*/ 1465954 h 2018589"/>
              <a:gd name="connsiteX42" fmla="*/ 213895 w 1329191"/>
              <a:gd name="connsiteY42" fmla="*/ 1462620 h 2018589"/>
              <a:gd name="connsiteX43" fmla="*/ 278189 w 1329191"/>
              <a:gd name="connsiteY43" fmla="*/ 1330699 h 2018589"/>
              <a:gd name="connsiteX44" fmla="*/ 301049 w 1329191"/>
              <a:gd name="connsiteY44" fmla="*/ 1234020 h 2018589"/>
              <a:gd name="connsiteX45" fmla="*/ 324385 w 1329191"/>
              <a:gd name="connsiteY45" fmla="*/ 1156391 h 2018589"/>
              <a:gd name="connsiteX46" fmla="*/ 368200 w 1329191"/>
              <a:gd name="connsiteY46" fmla="*/ 1052569 h 2018589"/>
              <a:gd name="connsiteX47" fmla="*/ 360104 w 1329191"/>
              <a:gd name="connsiteY47" fmla="*/ 962081 h 2018589"/>
              <a:gd name="connsiteX48" fmla="*/ 362961 w 1329191"/>
              <a:gd name="connsiteY48" fmla="*/ 770152 h 2018589"/>
              <a:gd name="connsiteX49" fmla="*/ 373439 w 1329191"/>
              <a:gd name="connsiteY49" fmla="*/ 738720 h 2018589"/>
              <a:gd name="connsiteX50" fmla="*/ 432494 w 1329191"/>
              <a:gd name="connsiteY50" fmla="*/ 699191 h 2018589"/>
              <a:gd name="connsiteX51" fmla="*/ 506312 w 1329191"/>
              <a:gd name="connsiteY51" fmla="*/ 681570 h 2018589"/>
              <a:gd name="connsiteX52" fmla="*/ 643949 w 1329191"/>
              <a:gd name="connsiteY52" fmla="*/ 742054 h 2018589"/>
              <a:gd name="connsiteX53" fmla="*/ 729674 w 1329191"/>
              <a:gd name="connsiteY53" fmla="*/ 908265 h 2018589"/>
              <a:gd name="connsiteX54" fmla="*/ 722530 w 1329191"/>
              <a:gd name="connsiteY54" fmla="*/ 918742 h 2018589"/>
              <a:gd name="connsiteX55" fmla="*/ 624899 w 1329191"/>
              <a:gd name="connsiteY55" fmla="*/ 921600 h 2018589"/>
              <a:gd name="connsiteX56" fmla="*/ 545841 w 1329191"/>
              <a:gd name="connsiteY56" fmla="*/ 932554 h 2018589"/>
              <a:gd name="connsiteX57" fmla="*/ 575369 w 1329191"/>
              <a:gd name="connsiteY57" fmla="*/ 946841 h 2018589"/>
              <a:gd name="connsiteX58" fmla="*/ 936842 w 1329191"/>
              <a:gd name="connsiteY58" fmla="*/ 946841 h 2018589"/>
              <a:gd name="connsiteX59" fmla="*/ 958750 w 1329191"/>
              <a:gd name="connsiteY59" fmla="*/ 949222 h 2018589"/>
              <a:gd name="connsiteX60" fmla="*/ 943510 w 1329191"/>
              <a:gd name="connsiteY60" fmla="*/ 1015421 h 2018589"/>
              <a:gd name="connsiteX61" fmla="*/ 930175 w 1329191"/>
              <a:gd name="connsiteY61" fmla="*/ 1156867 h 2018589"/>
              <a:gd name="connsiteX62" fmla="*/ 913983 w 1329191"/>
              <a:gd name="connsiteY62" fmla="*/ 1170679 h 2018589"/>
              <a:gd name="connsiteX63" fmla="*/ 869691 w 1329191"/>
              <a:gd name="connsiteY63" fmla="*/ 1173536 h 2018589"/>
              <a:gd name="connsiteX64" fmla="*/ 823971 w 1329191"/>
              <a:gd name="connsiteY64" fmla="*/ 1188776 h 2018589"/>
              <a:gd name="connsiteX65" fmla="*/ 680620 w 1329191"/>
              <a:gd name="connsiteY65" fmla="*/ 1164011 h 2018589"/>
              <a:gd name="connsiteX66" fmla="*/ 610611 w 1329191"/>
              <a:gd name="connsiteY66" fmla="*/ 1152105 h 2018589"/>
              <a:gd name="connsiteX67" fmla="*/ 552032 w 1329191"/>
              <a:gd name="connsiteY67" fmla="*/ 1140675 h 2018589"/>
              <a:gd name="connsiteX68" fmla="*/ 633947 w 1329191"/>
              <a:gd name="connsiteY68" fmla="*/ 1182109 h 2018589"/>
              <a:gd name="connsiteX69" fmla="*/ 818256 w 1329191"/>
              <a:gd name="connsiteY69" fmla="*/ 1240211 h 2018589"/>
              <a:gd name="connsiteX70" fmla="*/ 839211 w 1329191"/>
              <a:gd name="connsiteY70" fmla="*/ 1253070 h 2018589"/>
              <a:gd name="connsiteX71" fmla="*/ 876359 w 1329191"/>
              <a:gd name="connsiteY71" fmla="*/ 1286408 h 2018589"/>
              <a:gd name="connsiteX72" fmla="*/ 988754 w 1329191"/>
              <a:gd name="connsiteY72" fmla="*/ 1374990 h 2018589"/>
              <a:gd name="connsiteX73" fmla="*/ 870644 w 1329191"/>
              <a:gd name="connsiteY73" fmla="*/ 1376895 h 2018589"/>
              <a:gd name="connsiteX74" fmla="*/ 781585 w 1329191"/>
              <a:gd name="connsiteY74" fmla="*/ 1400708 h 2018589"/>
              <a:gd name="connsiteX75" fmla="*/ 753486 w 1329191"/>
              <a:gd name="connsiteY75" fmla="*/ 1481194 h 2018589"/>
              <a:gd name="connsiteX76" fmla="*/ 731102 w 1329191"/>
              <a:gd name="connsiteY76" fmla="*/ 1585969 h 2018589"/>
              <a:gd name="connsiteX77" fmla="*/ 724911 w 1329191"/>
              <a:gd name="connsiteY77" fmla="*/ 1707889 h 2018589"/>
              <a:gd name="connsiteX78" fmla="*/ 819209 w 1329191"/>
              <a:gd name="connsiteY78" fmla="*/ 1961730 h 2018589"/>
              <a:gd name="connsiteX79" fmla="*/ 850165 w 1329191"/>
              <a:gd name="connsiteY79" fmla="*/ 2007927 h 2018589"/>
              <a:gd name="connsiteX80" fmla="*/ 867786 w 1329191"/>
              <a:gd name="connsiteY80" fmla="*/ 2005545 h 2018589"/>
              <a:gd name="connsiteX81" fmla="*/ 837306 w 1329191"/>
              <a:gd name="connsiteY81" fmla="*/ 1863623 h 2018589"/>
              <a:gd name="connsiteX82" fmla="*/ 802540 w 1329191"/>
              <a:gd name="connsiteY82" fmla="*/ 1739321 h 2018589"/>
              <a:gd name="connsiteX83" fmla="*/ 805397 w 1329191"/>
              <a:gd name="connsiteY83" fmla="*/ 1626450 h 2018589"/>
              <a:gd name="connsiteX84" fmla="*/ 820161 w 1329191"/>
              <a:gd name="connsiteY84" fmla="*/ 1547869 h 2018589"/>
              <a:gd name="connsiteX85" fmla="*/ 827305 w 1329191"/>
              <a:gd name="connsiteY85" fmla="*/ 1509293 h 2018589"/>
              <a:gd name="connsiteX86" fmla="*/ 836354 w 1329191"/>
              <a:gd name="connsiteY86" fmla="*/ 1485956 h 2018589"/>
              <a:gd name="connsiteX87" fmla="*/ 860166 w 1329191"/>
              <a:gd name="connsiteY87" fmla="*/ 1463096 h 2018589"/>
              <a:gd name="connsiteX88" fmla="*/ 1000184 w 1329191"/>
              <a:gd name="connsiteY88" fmla="*/ 1449761 h 2018589"/>
              <a:gd name="connsiteX89" fmla="*/ 1131152 w 1329191"/>
              <a:gd name="connsiteY89" fmla="*/ 1462144 h 2018589"/>
              <a:gd name="connsiteX90" fmla="*/ 1189255 w 1329191"/>
              <a:gd name="connsiteY90" fmla="*/ 1442141 h 2018589"/>
              <a:gd name="connsiteX91" fmla="*/ 1208781 w 1329191"/>
              <a:gd name="connsiteY91" fmla="*/ 1404994 h 2018589"/>
              <a:gd name="connsiteX92" fmla="*/ 1301650 w 1329191"/>
              <a:gd name="connsiteY92" fmla="*/ 1216399 h 2018589"/>
              <a:gd name="connsiteX93" fmla="*/ 1325939 w 1329191"/>
              <a:gd name="connsiteY93" fmla="*/ 1015897 h 2018589"/>
              <a:gd name="connsiteX94" fmla="*/ 1317843 w 1329191"/>
              <a:gd name="connsiteY94" fmla="*/ 975416 h 2018589"/>
              <a:gd name="connsiteX95" fmla="*/ 1320224 w 1329191"/>
              <a:gd name="connsiteY95" fmla="*/ 970177 h 2018589"/>
              <a:gd name="connsiteX96" fmla="*/ 398680 w 1329191"/>
              <a:gd name="connsiteY96" fmla="*/ 447255 h 2018589"/>
              <a:gd name="connsiteX97" fmla="*/ 435827 w 1329191"/>
              <a:gd name="connsiteY97" fmla="*/ 449160 h 2018589"/>
              <a:gd name="connsiteX98" fmla="*/ 330100 w 1329191"/>
              <a:gd name="connsiteY98" fmla="*/ 509167 h 2018589"/>
              <a:gd name="connsiteX99" fmla="*/ 254376 w 1329191"/>
              <a:gd name="connsiteY99" fmla="*/ 512025 h 2018589"/>
              <a:gd name="connsiteX100" fmla="*/ 290571 w 1329191"/>
              <a:gd name="connsiteY100" fmla="*/ 423442 h 2018589"/>
              <a:gd name="connsiteX101" fmla="*/ 266759 w 1329191"/>
              <a:gd name="connsiteY101" fmla="*/ 436777 h 2018589"/>
              <a:gd name="connsiteX102" fmla="*/ 204846 w 1329191"/>
              <a:gd name="connsiteY102" fmla="*/ 490594 h 2018589"/>
              <a:gd name="connsiteX103" fmla="*/ 166270 w 1329191"/>
              <a:gd name="connsiteY103" fmla="*/ 516787 h 2018589"/>
              <a:gd name="connsiteX104" fmla="*/ 399632 w 1329191"/>
              <a:gd name="connsiteY104" fmla="*/ 316762 h 2018589"/>
              <a:gd name="connsiteX105" fmla="*/ 402490 w 1329191"/>
              <a:gd name="connsiteY105" fmla="*/ 319620 h 2018589"/>
              <a:gd name="connsiteX106" fmla="*/ 371534 w 1329191"/>
              <a:gd name="connsiteY106" fmla="*/ 363911 h 2018589"/>
              <a:gd name="connsiteX107" fmla="*/ 368200 w 1329191"/>
              <a:gd name="connsiteY107" fmla="*/ 372484 h 2018589"/>
              <a:gd name="connsiteX108" fmla="*/ 377249 w 1329191"/>
              <a:gd name="connsiteY108" fmla="*/ 373912 h 2018589"/>
              <a:gd name="connsiteX109" fmla="*/ 444400 w 1329191"/>
              <a:gd name="connsiteY109" fmla="*/ 362482 h 2018589"/>
              <a:gd name="connsiteX110" fmla="*/ 457259 w 1329191"/>
              <a:gd name="connsiteY110" fmla="*/ 362006 h 2018589"/>
              <a:gd name="connsiteX111" fmla="*/ 397727 w 1329191"/>
              <a:gd name="connsiteY111" fmla="*/ 416775 h 2018589"/>
              <a:gd name="connsiteX112" fmla="*/ 397727 w 1329191"/>
              <a:gd name="connsiteY112" fmla="*/ 416775 h 2018589"/>
              <a:gd name="connsiteX113" fmla="*/ 389631 w 1329191"/>
              <a:gd name="connsiteY113" fmla="*/ 432015 h 2018589"/>
              <a:gd name="connsiteX114" fmla="*/ 398680 w 1329191"/>
              <a:gd name="connsiteY114" fmla="*/ 447255 h 2018589"/>
              <a:gd name="connsiteX115" fmla="*/ 960655 w 1329191"/>
              <a:gd name="connsiteY115" fmla="*/ 859211 h 2018589"/>
              <a:gd name="connsiteX116" fmla="*/ 944939 w 1329191"/>
              <a:gd name="connsiteY116" fmla="*/ 861116 h 2018589"/>
              <a:gd name="connsiteX117" fmla="*/ 952083 w 1329191"/>
              <a:gd name="connsiteY117" fmla="*/ 879214 h 2018589"/>
              <a:gd name="connsiteX118" fmla="*/ 931604 w 1329191"/>
              <a:gd name="connsiteY118" fmla="*/ 906360 h 2018589"/>
              <a:gd name="connsiteX119" fmla="*/ 773965 w 1329191"/>
              <a:gd name="connsiteY119" fmla="*/ 907789 h 2018589"/>
              <a:gd name="connsiteX120" fmla="*/ 765869 w 1329191"/>
              <a:gd name="connsiteY120" fmla="*/ 895882 h 2018589"/>
              <a:gd name="connsiteX121" fmla="*/ 773489 w 1329191"/>
              <a:gd name="connsiteY121" fmla="*/ 835399 h 2018589"/>
              <a:gd name="connsiteX122" fmla="*/ 773489 w 1329191"/>
              <a:gd name="connsiteY122" fmla="*/ 835399 h 2018589"/>
              <a:gd name="connsiteX123" fmla="*/ 774917 w 1329191"/>
              <a:gd name="connsiteY123" fmla="*/ 827302 h 2018589"/>
              <a:gd name="connsiteX124" fmla="*/ 785871 w 1329191"/>
              <a:gd name="connsiteY124" fmla="*/ 730624 h 2018589"/>
              <a:gd name="connsiteX125" fmla="*/ 803016 w 1329191"/>
              <a:gd name="connsiteY125" fmla="*/ 665854 h 2018589"/>
              <a:gd name="connsiteX126" fmla="*/ 832544 w 1329191"/>
              <a:gd name="connsiteY126" fmla="*/ 645375 h 2018589"/>
              <a:gd name="connsiteX127" fmla="*/ 1023044 w 1329191"/>
              <a:gd name="connsiteY127" fmla="*/ 546315 h 2018589"/>
              <a:gd name="connsiteX128" fmla="*/ 1033997 w 1329191"/>
              <a:gd name="connsiteY128" fmla="*/ 545839 h 2018589"/>
              <a:gd name="connsiteX129" fmla="*/ 1030664 w 1329191"/>
              <a:gd name="connsiteY129" fmla="*/ 556792 h 2018589"/>
              <a:gd name="connsiteX130" fmla="*/ 902552 w 1329191"/>
              <a:gd name="connsiteY130" fmla="*/ 718241 h 2018589"/>
              <a:gd name="connsiteX131" fmla="*/ 907315 w 1329191"/>
              <a:gd name="connsiteY131" fmla="*/ 731100 h 2018589"/>
              <a:gd name="connsiteX132" fmla="*/ 907315 w 1329191"/>
              <a:gd name="connsiteY132" fmla="*/ 731100 h 2018589"/>
              <a:gd name="connsiteX133" fmla="*/ 983039 w 1329191"/>
              <a:gd name="connsiteY133" fmla="*/ 686809 h 2018589"/>
              <a:gd name="connsiteX134" fmla="*/ 1016852 w 1329191"/>
              <a:gd name="connsiteY134" fmla="*/ 666330 h 2018589"/>
              <a:gd name="connsiteX135" fmla="*/ 1022567 w 1329191"/>
              <a:gd name="connsiteY135" fmla="*/ 664425 h 2018589"/>
              <a:gd name="connsiteX136" fmla="*/ 1016852 w 1329191"/>
              <a:gd name="connsiteY136" fmla="*/ 666330 h 2018589"/>
              <a:gd name="connsiteX137" fmla="*/ 1051143 w 1329191"/>
              <a:gd name="connsiteY137" fmla="*/ 645851 h 2018589"/>
              <a:gd name="connsiteX138" fmla="*/ 1143535 w 1329191"/>
              <a:gd name="connsiteY138" fmla="*/ 589177 h 2018589"/>
              <a:gd name="connsiteX139" fmla="*/ 1158299 w 1329191"/>
              <a:gd name="connsiteY139" fmla="*/ 580129 h 2018589"/>
              <a:gd name="connsiteX140" fmla="*/ 1186397 w 1329191"/>
              <a:gd name="connsiteY140" fmla="*/ 590130 h 2018589"/>
              <a:gd name="connsiteX141" fmla="*/ 1197827 w 1329191"/>
              <a:gd name="connsiteY141" fmla="*/ 727766 h 2018589"/>
              <a:gd name="connsiteX142" fmla="*/ 1188779 w 1329191"/>
              <a:gd name="connsiteY142" fmla="*/ 768247 h 2018589"/>
              <a:gd name="connsiteX143" fmla="*/ 1188779 w 1329191"/>
              <a:gd name="connsiteY143" fmla="*/ 768247 h 2018589"/>
              <a:gd name="connsiteX144" fmla="*/ 1176872 w 1329191"/>
              <a:gd name="connsiteY144" fmla="*/ 850162 h 2018589"/>
              <a:gd name="connsiteX145" fmla="*/ 1163537 w 1329191"/>
              <a:gd name="connsiteY145" fmla="*/ 858735 h 2018589"/>
              <a:gd name="connsiteX146" fmla="*/ 1074479 w 1329191"/>
              <a:gd name="connsiteY146" fmla="*/ 858735 h 2018589"/>
              <a:gd name="connsiteX147" fmla="*/ 960655 w 1329191"/>
              <a:gd name="connsiteY147" fmla="*/ 859211 h 2018589"/>
              <a:gd name="connsiteX148" fmla="*/ 1281171 w 1329191"/>
              <a:gd name="connsiteY148" fmla="*/ 1123054 h 2018589"/>
              <a:gd name="connsiteX149" fmla="*/ 1278314 w 1329191"/>
              <a:gd name="connsiteY149" fmla="*/ 1141151 h 2018589"/>
              <a:gd name="connsiteX150" fmla="*/ 1278314 w 1329191"/>
              <a:gd name="connsiteY150" fmla="*/ 1141151 h 2018589"/>
              <a:gd name="connsiteX151" fmla="*/ 1277837 w 1329191"/>
              <a:gd name="connsiteY151" fmla="*/ 1151153 h 2018589"/>
              <a:gd name="connsiteX152" fmla="*/ 1230212 w 1329191"/>
              <a:gd name="connsiteY152" fmla="*/ 1181633 h 2018589"/>
              <a:gd name="connsiteX153" fmla="*/ 1142106 w 1329191"/>
              <a:gd name="connsiteY153" fmla="*/ 1157820 h 2018589"/>
              <a:gd name="connsiteX154" fmla="*/ 1082099 w 1329191"/>
              <a:gd name="connsiteY154" fmla="*/ 1147342 h 2018589"/>
              <a:gd name="connsiteX155" fmla="*/ 1067811 w 1329191"/>
              <a:gd name="connsiteY155" fmla="*/ 1150676 h 2018589"/>
              <a:gd name="connsiteX156" fmla="*/ 1084480 w 1329191"/>
              <a:gd name="connsiteY156" fmla="*/ 1163535 h 2018589"/>
              <a:gd name="connsiteX157" fmla="*/ 1084480 w 1329191"/>
              <a:gd name="connsiteY157" fmla="*/ 1163535 h 2018589"/>
              <a:gd name="connsiteX158" fmla="*/ 1156870 w 1329191"/>
              <a:gd name="connsiteY158" fmla="*/ 1190205 h 2018589"/>
              <a:gd name="connsiteX159" fmla="*/ 1156870 w 1329191"/>
              <a:gd name="connsiteY159" fmla="*/ 1190205 h 2018589"/>
              <a:gd name="connsiteX160" fmla="*/ 1176872 w 1329191"/>
              <a:gd name="connsiteY160" fmla="*/ 1197349 h 2018589"/>
              <a:gd name="connsiteX161" fmla="*/ 1176872 w 1329191"/>
              <a:gd name="connsiteY161" fmla="*/ 1197349 h 2018589"/>
              <a:gd name="connsiteX162" fmla="*/ 1250215 w 1329191"/>
              <a:gd name="connsiteY162" fmla="*/ 1223543 h 2018589"/>
              <a:gd name="connsiteX163" fmla="*/ 1255930 w 1329191"/>
              <a:gd name="connsiteY163" fmla="*/ 1237354 h 2018589"/>
              <a:gd name="connsiteX164" fmla="*/ 1232594 w 1329191"/>
              <a:gd name="connsiteY164" fmla="*/ 1279740 h 2018589"/>
              <a:gd name="connsiteX165" fmla="*/ 1232594 w 1329191"/>
              <a:gd name="connsiteY165" fmla="*/ 1279740 h 2018589"/>
              <a:gd name="connsiteX166" fmla="*/ 1221640 w 1329191"/>
              <a:gd name="connsiteY166" fmla="*/ 1300219 h 2018589"/>
              <a:gd name="connsiteX167" fmla="*/ 1221640 w 1329191"/>
              <a:gd name="connsiteY167" fmla="*/ 1300219 h 2018589"/>
              <a:gd name="connsiteX168" fmla="*/ 1178777 w 1329191"/>
              <a:gd name="connsiteY168" fmla="*/ 1381181 h 2018589"/>
              <a:gd name="connsiteX169" fmla="*/ 1124485 w 1329191"/>
              <a:gd name="connsiteY169" fmla="*/ 1392611 h 2018589"/>
              <a:gd name="connsiteX170" fmla="*/ 1024472 w 1329191"/>
              <a:gd name="connsiteY170" fmla="*/ 1327841 h 2018589"/>
              <a:gd name="connsiteX171" fmla="*/ 1024472 w 1329191"/>
              <a:gd name="connsiteY171" fmla="*/ 1327841 h 2018589"/>
              <a:gd name="connsiteX172" fmla="*/ 915411 w 1329191"/>
              <a:gd name="connsiteY172" fmla="*/ 1256404 h 2018589"/>
              <a:gd name="connsiteX173" fmla="*/ 899219 w 1329191"/>
              <a:gd name="connsiteY173" fmla="*/ 1224971 h 2018589"/>
              <a:gd name="connsiteX174" fmla="*/ 906362 w 1329191"/>
              <a:gd name="connsiteY174" fmla="*/ 1219733 h 2018589"/>
              <a:gd name="connsiteX175" fmla="*/ 949701 w 1329191"/>
              <a:gd name="connsiteY175" fmla="*/ 1222590 h 2018589"/>
              <a:gd name="connsiteX176" fmla="*/ 971609 w 1329191"/>
              <a:gd name="connsiteY176" fmla="*/ 1202588 h 2018589"/>
              <a:gd name="connsiteX177" fmla="*/ 974466 w 1329191"/>
              <a:gd name="connsiteY177" fmla="*/ 1186871 h 2018589"/>
              <a:gd name="connsiteX178" fmla="*/ 974466 w 1329191"/>
              <a:gd name="connsiteY178" fmla="*/ 1186871 h 2018589"/>
              <a:gd name="connsiteX179" fmla="*/ 975419 w 1329191"/>
              <a:gd name="connsiteY179" fmla="*/ 1173060 h 2018589"/>
              <a:gd name="connsiteX180" fmla="*/ 976847 w 1329191"/>
              <a:gd name="connsiteY180" fmla="*/ 1164964 h 2018589"/>
              <a:gd name="connsiteX181" fmla="*/ 976847 w 1329191"/>
              <a:gd name="connsiteY181" fmla="*/ 1164964 h 2018589"/>
              <a:gd name="connsiteX182" fmla="*/ 980181 w 1329191"/>
              <a:gd name="connsiteY182" fmla="*/ 1133531 h 2018589"/>
              <a:gd name="connsiteX183" fmla="*/ 980181 w 1329191"/>
              <a:gd name="connsiteY183" fmla="*/ 1133531 h 2018589"/>
              <a:gd name="connsiteX184" fmla="*/ 1000184 w 1329191"/>
              <a:gd name="connsiteY184" fmla="*/ 955890 h 2018589"/>
              <a:gd name="connsiteX185" fmla="*/ 1003517 w 1329191"/>
              <a:gd name="connsiteY185" fmla="*/ 937792 h 2018589"/>
              <a:gd name="connsiteX186" fmla="*/ 1034474 w 1329191"/>
              <a:gd name="connsiteY186" fmla="*/ 912075 h 2018589"/>
              <a:gd name="connsiteX187" fmla="*/ 1197827 w 1329191"/>
              <a:gd name="connsiteY187" fmla="*/ 902550 h 2018589"/>
              <a:gd name="connsiteX188" fmla="*/ 1230689 w 1329191"/>
              <a:gd name="connsiteY188" fmla="*/ 907789 h 2018589"/>
              <a:gd name="connsiteX189" fmla="*/ 1256883 w 1329191"/>
              <a:gd name="connsiteY189" fmla="*/ 938745 h 2018589"/>
              <a:gd name="connsiteX190" fmla="*/ 1277837 w 1329191"/>
              <a:gd name="connsiteY190" fmla="*/ 1045901 h 2018589"/>
              <a:gd name="connsiteX191" fmla="*/ 1266408 w 1329191"/>
              <a:gd name="connsiteY191" fmla="*/ 1059236 h 2018589"/>
              <a:gd name="connsiteX192" fmla="*/ 1195446 w 1329191"/>
              <a:gd name="connsiteY192" fmla="*/ 1058760 h 2018589"/>
              <a:gd name="connsiteX193" fmla="*/ 1195446 w 1329191"/>
              <a:gd name="connsiteY193" fmla="*/ 1058760 h 2018589"/>
              <a:gd name="connsiteX194" fmla="*/ 1175920 w 1329191"/>
              <a:gd name="connsiteY194" fmla="*/ 1058760 h 2018589"/>
              <a:gd name="connsiteX195" fmla="*/ 1175920 w 1329191"/>
              <a:gd name="connsiteY195" fmla="*/ 1058760 h 2018589"/>
              <a:gd name="connsiteX196" fmla="*/ 1088290 w 1329191"/>
              <a:gd name="connsiteY196" fmla="*/ 1059236 h 2018589"/>
              <a:gd name="connsiteX197" fmla="*/ 1075431 w 1329191"/>
              <a:gd name="connsiteY197" fmla="*/ 1066380 h 2018589"/>
              <a:gd name="connsiteX198" fmla="*/ 1086861 w 1329191"/>
              <a:gd name="connsiteY198" fmla="*/ 1074476 h 2018589"/>
              <a:gd name="connsiteX199" fmla="*/ 1117341 w 1329191"/>
              <a:gd name="connsiteY199" fmla="*/ 1077810 h 2018589"/>
              <a:gd name="connsiteX200" fmla="*/ 1121151 w 1329191"/>
              <a:gd name="connsiteY200" fmla="*/ 1078763 h 2018589"/>
              <a:gd name="connsiteX201" fmla="*/ 1193065 w 1329191"/>
              <a:gd name="connsiteY201" fmla="*/ 1084001 h 2018589"/>
              <a:gd name="connsiteX202" fmla="*/ 1248786 w 1329191"/>
              <a:gd name="connsiteY202" fmla="*/ 1086383 h 2018589"/>
              <a:gd name="connsiteX203" fmla="*/ 1281171 w 1329191"/>
              <a:gd name="connsiteY203" fmla="*/ 1123054 h 201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329191" h="2018589">
                <a:moveTo>
                  <a:pt x="1320224" y="970177"/>
                </a:moveTo>
                <a:cubicBezTo>
                  <a:pt x="1317366" y="964462"/>
                  <a:pt x="1313556" y="961129"/>
                  <a:pt x="1311175" y="956842"/>
                </a:cubicBezTo>
                <a:cubicBezTo>
                  <a:pt x="1300697" y="935411"/>
                  <a:pt x="1301650" y="910646"/>
                  <a:pt x="1293554" y="888262"/>
                </a:cubicBezTo>
                <a:cubicBezTo>
                  <a:pt x="1284981" y="864450"/>
                  <a:pt x="1271170" y="843019"/>
                  <a:pt x="1259740" y="820159"/>
                </a:cubicBezTo>
                <a:cubicBezTo>
                  <a:pt x="1254978" y="809681"/>
                  <a:pt x="1251644" y="799204"/>
                  <a:pt x="1253072" y="787774"/>
                </a:cubicBezTo>
                <a:cubicBezTo>
                  <a:pt x="1249739" y="763961"/>
                  <a:pt x="1249739" y="739672"/>
                  <a:pt x="1251644" y="715384"/>
                </a:cubicBezTo>
                <a:cubicBezTo>
                  <a:pt x="1253072" y="696334"/>
                  <a:pt x="1260216" y="679189"/>
                  <a:pt x="1257835" y="659662"/>
                </a:cubicBezTo>
                <a:cubicBezTo>
                  <a:pt x="1255930" y="643470"/>
                  <a:pt x="1248310" y="628706"/>
                  <a:pt x="1246405" y="612990"/>
                </a:cubicBezTo>
                <a:cubicBezTo>
                  <a:pt x="1244024" y="596797"/>
                  <a:pt x="1245453" y="580129"/>
                  <a:pt x="1243547" y="563936"/>
                </a:cubicBezTo>
                <a:cubicBezTo>
                  <a:pt x="1238785" y="517264"/>
                  <a:pt x="1249262" y="471544"/>
                  <a:pt x="1259264" y="424871"/>
                </a:cubicBezTo>
                <a:cubicBezTo>
                  <a:pt x="1265455" y="395344"/>
                  <a:pt x="1247358" y="370579"/>
                  <a:pt x="1246881" y="342956"/>
                </a:cubicBezTo>
                <a:cubicBezTo>
                  <a:pt x="1246405" y="313429"/>
                  <a:pt x="1244500" y="284377"/>
                  <a:pt x="1242595" y="255326"/>
                </a:cubicBezTo>
                <a:cubicBezTo>
                  <a:pt x="1240690" y="224846"/>
                  <a:pt x="1201637" y="204367"/>
                  <a:pt x="1174968" y="191508"/>
                </a:cubicBezTo>
                <a:cubicBezTo>
                  <a:pt x="1163537" y="185793"/>
                  <a:pt x="1151631" y="181031"/>
                  <a:pt x="1139725" y="176268"/>
                </a:cubicBezTo>
                <a:cubicBezTo>
                  <a:pt x="1130676" y="172458"/>
                  <a:pt x="1122580" y="168172"/>
                  <a:pt x="1115436" y="161505"/>
                </a:cubicBezTo>
                <a:cubicBezTo>
                  <a:pt x="1102101" y="149122"/>
                  <a:pt x="1087814" y="137692"/>
                  <a:pt x="1073050" y="127215"/>
                </a:cubicBezTo>
                <a:cubicBezTo>
                  <a:pt x="1073526" y="118642"/>
                  <a:pt x="1064954" y="116737"/>
                  <a:pt x="1061620" y="111022"/>
                </a:cubicBezTo>
                <a:cubicBezTo>
                  <a:pt x="1045427" y="101973"/>
                  <a:pt x="1028283" y="93877"/>
                  <a:pt x="1009709" y="91020"/>
                </a:cubicBezTo>
                <a:cubicBezTo>
                  <a:pt x="973990" y="85305"/>
                  <a:pt x="934461" y="64826"/>
                  <a:pt x="898742" y="52920"/>
                </a:cubicBezTo>
                <a:cubicBezTo>
                  <a:pt x="878264" y="46252"/>
                  <a:pt x="856833" y="35775"/>
                  <a:pt x="835877" y="31965"/>
                </a:cubicBezTo>
                <a:cubicBezTo>
                  <a:pt x="816351" y="28155"/>
                  <a:pt x="794920" y="29107"/>
                  <a:pt x="774917" y="26726"/>
                </a:cubicBezTo>
                <a:cubicBezTo>
                  <a:pt x="750152" y="23392"/>
                  <a:pt x="725864" y="13867"/>
                  <a:pt x="700622" y="17677"/>
                </a:cubicBezTo>
                <a:cubicBezTo>
                  <a:pt x="665856" y="10533"/>
                  <a:pt x="632519" y="-897"/>
                  <a:pt x="595847" y="56"/>
                </a:cubicBezTo>
                <a:cubicBezTo>
                  <a:pt x="564415" y="1008"/>
                  <a:pt x="532982" y="2913"/>
                  <a:pt x="502502" y="11010"/>
                </a:cubicBezTo>
                <a:cubicBezTo>
                  <a:pt x="429160" y="30536"/>
                  <a:pt x="354389" y="34346"/>
                  <a:pt x="292476" y="83876"/>
                </a:cubicBezTo>
                <a:cubicBezTo>
                  <a:pt x="260567" y="109117"/>
                  <a:pt x="222943" y="129120"/>
                  <a:pt x="194368" y="158171"/>
                </a:cubicBezTo>
                <a:cubicBezTo>
                  <a:pt x="172461" y="180555"/>
                  <a:pt x="151506" y="203891"/>
                  <a:pt x="131980" y="228180"/>
                </a:cubicBezTo>
                <a:cubicBezTo>
                  <a:pt x="114359" y="250087"/>
                  <a:pt x="92927" y="267232"/>
                  <a:pt x="79116" y="292474"/>
                </a:cubicBezTo>
                <a:cubicBezTo>
                  <a:pt x="63876" y="320096"/>
                  <a:pt x="47207" y="350576"/>
                  <a:pt x="36730" y="380580"/>
                </a:cubicBezTo>
                <a:cubicBezTo>
                  <a:pt x="15299" y="443921"/>
                  <a:pt x="1011" y="510120"/>
                  <a:pt x="58" y="577271"/>
                </a:cubicBezTo>
                <a:cubicBezTo>
                  <a:pt x="-418" y="612037"/>
                  <a:pt x="1963" y="646327"/>
                  <a:pt x="9107" y="680617"/>
                </a:cubicBezTo>
                <a:cubicBezTo>
                  <a:pt x="20061" y="731576"/>
                  <a:pt x="40063" y="780630"/>
                  <a:pt x="65781" y="825874"/>
                </a:cubicBezTo>
                <a:cubicBezTo>
                  <a:pt x="78640" y="848734"/>
                  <a:pt x="92927" y="870641"/>
                  <a:pt x="108643" y="892072"/>
                </a:cubicBezTo>
                <a:cubicBezTo>
                  <a:pt x="115787" y="902074"/>
                  <a:pt x="123884" y="911599"/>
                  <a:pt x="131504" y="921600"/>
                </a:cubicBezTo>
                <a:cubicBezTo>
                  <a:pt x="155316" y="951604"/>
                  <a:pt x="174842" y="978750"/>
                  <a:pt x="182938" y="1016374"/>
                </a:cubicBezTo>
                <a:cubicBezTo>
                  <a:pt x="192940" y="1061617"/>
                  <a:pt x="202465" y="1106861"/>
                  <a:pt x="207227" y="1153058"/>
                </a:cubicBezTo>
                <a:cubicBezTo>
                  <a:pt x="212942" y="1209255"/>
                  <a:pt x="214371" y="1267358"/>
                  <a:pt x="199131" y="1322603"/>
                </a:cubicBezTo>
                <a:cubicBezTo>
                  <a:pt x="191987" y="1349273"/>
                  <a:pt x="180557" y="1374990"/>
                  <a:pt x="164841" y="1397850"/>
                </a:cubicBezTo>
                <a:cubicBezTo>
                  <a:pt x="156268" y="1410233"/>
                  <a:pt x="146267" y="1421186"/>
                  <a:pt x="135790" y="1431664"/>
                </a:cubicBezTo>
                <a:cubicBezTo>
                  <a:pt x="126741" y="1440236"/>
                  <a:pt x="112930" y="1448809"/>
                  <a:pt x="131504" y="1453571"/>
                </a:cubicBezTo>
                <a:cubicBezTo>
                  <a:pt x="146743" y="1457381"/>
                  <a:pt x="162936" y="1458810"/>
                  <a:pt x="177700" y="1465001"/>
                </a:cubicBezTo>
                <a:cubicBezTo>
                  <a:pt x="191511" y="1476431"/>
                  <a:pt x="193892" y="1476431"/>
                  <a:pt x="209132" y="1465954"/>
                </a:cubicBezTo>
                <a:cubicBezTo>
                  <a:pt x="210561" y="1465001"/>
                  <a:pt x="212942" y="1464049"/>
                  <a:pt x="213895" y="1462620"/>
                </a:cubicBezTo>
                <a:cubicBezTo>
                  <a:pt x="240565" y="1418805"/>
                  <a:pt x="263425" y="1380229"/>
                  <a:pt x="278189" y="1330699"/>
                </a:cubicBezTo>
                <a:cubicBezTo>
                  <a:pt x="287714" y="1299266"/>
                  <a:pt x="295810" y="1266881"/>
                  <a:pt x="301049" y="1234020"/>
                </a:cubicBezTo>
                <a:cubicBezTo>
                  <a:pt x="305811" y="1206874"/>
                  <a:pt x="301525" y="1174489"/>
                  <a:pt x="324385" y="1156391"/>
                </a:cubicBezTo>
                <a:cubicBezTo>
                  <a:pt x="354865" y="1132103"/>
                  <a:pt x="361056" y="1088764"/>
                  <a:pt x="368200" y="1052569"/>
                </a:cubicBezTo>
                <a:cubicBezTo>
                  <a:pt x="374391" y="1022565"/>
                  <a:pt x="363914" y="993990"/>
                  <a:pt x="360104" y="962081"/>
                </a:cubicBezTo>
                <a:cubicBezTo>
                  <a:pt x="353436" y="901121"/>
                  <a:pt x="349150" y="830160"/>
                  <a:pt x="362961" y="770152"/>
                </a:cubicBezTo>
                <a:cubicBezTo>
                  <a:pt x="365342" y="759199"/>
                  <a:pt x="368200" y="748245"/>
                  <a:pt x="373439" y="738720"/>
                </a:cubicBezTo>
                <a:cubicBezTo>
                  <a:pt x="383916" y="721099"/>
                  <a:pt x="414396" y="707764"/>
                  <a:pt x="432494" y="699191"/>
                </a:cubicBezTo>
                <a:cubicBezTo>
                  <a:pt x="455830" y="688237"/>
                  <a:pt x="481071" y="682046"/>
                  <a:pt x="506312" y="681570"/>
                </a:cubicBezTo>
                <a:cubicBezTo>
                  <a:pt x="558700" y="680141"/>
                  <a:pt x="609182" y="702525"/>
                  <a:pt x="643949" y="742054"/>
                </a:cubicBezTo>
                <a:cubicBezTo>
                  <a:pt x="686335" y="790155"/>
                  <a:pt x="709671" y="848257"/>
                  <a:pt x="729674" y="908265"/>
                </a:cubicBezTo>
                <a:cubicBezTo>
                  <a:pt x="732055" y="915409"/>
                  <a:pt x="729674" y="918266"/>
                  <a:pt x="722530" y="918742"/>
                </a:cubicBezTo>
                <a:cubicBezTo>
                  <a:pt x="690145" y="920647"/>
                  <a:pt x="657284" y="921124"/>
                  <a:pt x="624899" y="921600"/>
                </a:cubicBezTo>
                <a:cubicBezTo>
                  <a:pt x="609659" y="922076"/>
                  <a:pt x="556319" y="915885"/>
                  <a:pt x="545841" y="932554"/>
                </a:cubicBezTo>
                <a:cubicBezTo>
                  <a:pt x="535840" y="948270"/>
                  <a:pt x="566320" y="946841"/>
                  <a:pt x="575369" y="946841"/>
                </a:cubicBezTo>
                <a:cubicBezTo>
                  <a:pt x="695860" y="946365"/>
                  <a:pt x="816351" y="946841"/>
                  <a:pt x="936842" y="946841"/>
                </a:cubicBezTo>
                <a:cubicBezTo>
                  <a:pt x="943986" y="946841"/>
                  <a:pt x="951606" y="945412"/>
                  <a:pt x="958750" y="949222"/>
                </a:cubicBezTo>
                <a:cubicBezTo>
                  <a:pt x="943986" y="957795"/>
                  <a:pt x="945415" y="1000657"/>
                  <a:pt x="943510" y="1015421"/>
                </a:cubicBezTo>
                <a:cubicBezTo>
                  <a:pt x="936366" y="1064475"/>
                  <a:pt x="934937" y="1108766"/>
                  <a:pt x="930175" y="1156867"/>
                </a:cubicBezTo>
                <a:cubicBezTo>
                  <a:pt x="929222" y="1167345"/>
                  <a:pt x="923508" y="1170679"/>
                  <a:pt x="913983" y="1170679"/>
                </a:cubicBezTo>
                <a:cubicBezTo>
                  <a:pt x="900171" y="1170679"/>
                  <a:pt x="883979" y="1170203"/>
                  <a:pt x="869691" y="1173536"/>
                </a:cubicBezTo>
                <a:cubicBezTo>
                  <a:pt x="854927" y="1176870"/>
                  <a:pt x="838735" y="1191158"/>
                  <a:pt x="823971" y="1188776"/>
                </a:cubicBezTo>
                <a:cubicBezTo>
                  <a:pt x="776346" y="1180680"/>
                  <a:pt x="728721" y="1172108"/>
                  <a:pt x="680620" y="1164011"/>
                </a:cubicBezTo>
                <a:cubicBezTo>
                  <a:pt x="657284" y="1160201"/>
                  <a:pt x="633947" y="1155915"/>
                  <a:pt x="610611" y="1152105"/>
                </a:cubicBezTo>
                <a:cubicBezTo>
                  <a:pt x="600134" y="1150200"/>
                  <a:pt x="560129" y="1133055"/>
                  <a:pt x="552032" y="1140675"/>
                </a:cubicBezTo>
                <a:cubicBezTo>
                  <a:pt x="535364" y="1155915"/>
                  <a:pt x="625375" y="1180204"/>
                  <a:pt x="633947" y="1182109"/>
                </a:cubicBezTo>
                <a:cubicBezTo>
                  <a:pt x="697289" y="1197349"/>
                  <a:pt x="756344" y="1221161"/>
                  <a:pt x="818256" y="1240211"/>
                </a:cubicBezTo>
                <a:cubicBezTo>
                  <a:pt x="826352" y="1242593"/>
                  <a:pt x="833020" y="1246879"/>
                  <a:pt x="839211" y="1253070"/>
                </a:cubicBezTo>
                <a:cubicBezTo>
                  <a:pt x="853499" y="1257833"/>
                  <a:pt x="865881" y="1276406"/>
                  <a:pt x="876359" y="1286408"/>
                </a:cubicBezTo>
                <a:cubicBezTo>
                  <a:pt x="912077" y="1321174"/>
                  <a:pt x="947796" y="1346891"/>
                  <a:pt x="988754" y="1374990"/>
                </a:cubicBezTo>
                <a:cubicBezTo>
                  <a:pt x="949225" y="1379753"/>
                  <a:pt x="909696" y="1378324"/>
                  <a:pt x="870644" y="1376895"/>
                </a:cubicBezTo>
                <a:cubicBezTo>
                  <a:pt x="838735" y="1375466"/>
                  <a:pt x="804921" y="1375466"/>
                  <a:pt x="781585" y="1400708"/>
                </a:cubicBezTo>
                <a:cubicBezTo>
                  <a:pt x="761106" y="1423091"/>
                  <a:pt x="760154" y="1453571"/>
                  <a:pt x="753486" y="1481194"/>
                </a:cubicBezTo>
                <a:cubicBezTo>
                  <a:pt x="744914" y="1515960"/>
                  <a:pt x="736341" y="1550250"/>
                  <a:pt x="731102" y="1585969"/>
                </a:cubicBezTo>
                <a:cubicBezTo>
                  <a:pt x="725864" y="1626450"/>
                  <a:pt x="723482" y="1666931"/>
                  <a:pt x="724911" y="1707889"/>
                </a:cubicBezTo>
                <a:cubicBezTo>
                  <a:pt x="728245" y="1801710"/>
                  <a:pt x="769679" y="1884101"/>
                  <a:pt x="819209" y="1961730"/>
                </a:cubicBezTo>
                <a:cubicBezTo>
                  <a:pt x="829210" y="1977447"/>
                  <a:pt x="839687" y="1992686"/>
                  <a:pt x="850165" y="2007927"/>
                </a:cubicBezTo>
                <a:cubicBezTo>
                  <a:pt x="857785" y="2018880"/>
                  <a:pt x="863976" y="2026024"/>
                  <a:pt x="867786" y="2005545"/>
                </a:cubicBezTo>
                <a:cubicBezTo>
                  <a:pt x="876359" y="1961254"/>
                  <a:pt x="849212" y="1906485"/>
                  <a:pt x="837306" y="1863623"/>
                </a:cubicBezTo>
                <a:cubicBezTo>
                  <a:pt x="825876" y="1822189"/>
                  <a:pt x="813970" y="1780755"/>
                  <a:pt x="802540" y="1739321"/>
                </a:cubicBezTo>
                <a:cubicBezTo>
                  <a:pt x="792539" y="1703603"/>
                  <a:pt x="799682" y="1662645"/>
                  <a:pt x="805397" y="1626450"/>
                </a:cubicBezTo>
                <a:cubicBezTo>
                  <a:pt x="809684" y="1600256"/>
                  <a:pt x="814922" y="1574063"/>
                  <a:pt x="820161" y="1547869"/>
                </a:cubicBezTo>
                <a:cubicBezTo>
                  <a:pt x="822542" y="1535010"/>
                  <a:pt x="823971" y="1521675"/>
                  <a:pt x="827305" y="1509293"/>
                </a:cubicBezTo>
                <a:cubicBezTo>
                  <a:pt x="829686" y="1501196"/>
                  <a:pt x="834925" y="1494053"/>
                  <a:pt x="836354" y="1485956"/>
                </a:cubicBezTo>
                <a:cubicBezTo>
                  <a:pt x="839211" y="1472621"/>
                  <a:pt x="847784" y="1465478"/>
                  <a:pt x="860166" y="1463096"/>
                </a:cubicBezTo>
                <a:cubicBezTo>
                  <a:pt x="906362" y="1454524"/>
                  <a:pt x="953035" y="1450238"/>
                  <a:pt x="1000184" y="1449761"/>
                </a:cubicBezTo>
                <a:cubicBezTo>
                  <a:pt x="1042570" y="1449285"/>
                  <a:pt x="1091147" y="1446428"/>
                  <a:pt x="1131152" y="1462144"/>
                </a:cubicBezTo>
                <a:cubicBezTo>
                  <a:pt x="1156394" y="1472145"/>
                  <a:pt x="1174015" y="1470240"/>
                  <a:pt x="1189255" y="1442141"/>
                </a:cubicBezTo>
                <a:cubicBezTo>
                  <a:pt x="1196875" y="1430235"/>
                  <a:pt x="1203066" y="1417376"/>
                  <a:pt x="1208781" y="1404994"/>
                </a:cubicBezTo>
                <a:cubicBezTo>
                  <a:pt x="1238785" y="1342129"/>
                  <a:pt x="1279266" y="1282121"/>
                  <a:pt x="1301650" y="1216399"/>
                </a:cubicBezTo>
                <a:cubicBezTo>
                  <a:pt x="1323081" y="1152581"/>
                  <a:pt x="1335464" y="1083049"/>
                  <a:pt x="1325939" y="1015897"/>
                </a:cubicBezTo>
                <a:cubicBezTo>
                  <a:pt x="1324034" y="1002562"/>
                  <a:pt x="1322129" y="988275"/>
                  <a:pt x="1317843" y="975416"/>
                </a:cubicBezTo>
                <a:cubicBezTo>
                  <a:pt x="1321176" y="972559"/>
                  <a:pt x="1320700" y="971130"/>
                  <a:pt x="1320224" y="970177"/>
                </a:cubicBezTo>
                <a:close/>
                <a:moveTo>
                  <a:pt x="398680" y="447255"/>
                </a:moveTo>
                <a:cubicBezTo>
                  <a:pt x="411062" y="447255"/>
                  <a:pt x="423445" y="447255"/>
                  <a:pt x="435827" y="449160"/>
                </a:cubicBezTo>
                <a:cubicBezTo>
                  <a:pt x="403919" y="475354"/>
                  <a:pt x="370581" y="498214"/>
                  <a:pt x="330100" y="509167"/>
                </a:cubicBezTo>
                <a:cubicBezTo>
                  <a:pt x="305811" y="516787"/>
                  <a:pt x="281046" y="516311"/>
                  <a:pt x="254376" y="512025"/>
                </a:cubicBezTo>
                <a:cubicBezTo>
                  <a:pt x="290571" y="492022"/>
                  <a:pt x="292000" y="458685"/>
                  <a:pt x="290571" y="423442"/>
                </a:cubicBezTo>
                <a:cubicBezTo>
                  <a:pt x="281046" y="423442"/>
                  <a:pt x="273902" y="431062"/>
                  <a:pt x="266759" y="436777"/>
                </a:cubicBezTo>
                <a:cubicBezTo>
                  <a:pt x="245804" y="454399"/>
                  <a:pt x="225325" y="472496"/>
                  <a:pt x="204846" y="490594"/>
                </a:cubicBezTo>
                <a:cubicBezTo>
                  <a:pt x="192940" y="500595"/>
                  <a:pt x="181510" y="511549"/>
                  <a:pt x="166270" y="516787"/>
                </a:cubicBezTo>
                <a:cubicBezTo>
                  <a:pt x="229611" y="432491"/>
                  <a:pt x="301049" y="358672"/>
                  <a:pt x="399632" y="316762"/>
                </a:cubicBezTo>
                <a:cubicBezTo>
                  <a:pt x="400585" y="317715"/>
                  <a:pt x="401537" y="318667"/>
                  <a:pt x="402490" y="319620"/>
                </a:cubicBezTo>
                <a:cubicBezTo>
                  <a:pt x="392012" y="334384"/>
                  <a:pt x="382011" y="349147"/>
                  <a:pt x="371534" y="363911"/>
                </a:cubicBezTo>
                <a:cubicBezTo>
                  <a:pt x="369629" y="366292"/>
                  <a:pt x="366295" y="369150"/>
                  <a:pt x="368200" y="372484"/>
                </a:cubicBezTo>
                <a:cubicBezTo>
                  <a:pt x="370105" y="375817"/>
                  <a:pt x="374391" y="374389"/>
                  <a:pt x="377249" y="373912"/>
                </a:cubicBezTo>
                <a:cubicBezTo>
                  <a:pt x="399632" y="370102"/>
                  <a:pt x="422016" y="366292"/>
                  <a:pt x="444400" y="362482"/>
                </a:cubicBezTo>
                <a:cubicBezTo>
                  <a:pt x="448210" y="362006"/>
                  <a:pt x="452496" y="361530"/>
                  <a:pt x="457259" y="362006"/>
                </a:cubicBezTo>
                <a:cubicBezTo>
                  <a:pt x="432970" y="375817"/>
                  <a:pt x="414872" y="395344"/>
                  <a:pt x="397727" y="416775"/>
                </a:cubicBezTo>
                <a:cubicBezTo>
                  <a:pt x="397727" y="416775"/>
                  <a:pt x="397727" y="416775"/>
                  <a:pt x="397727" y="416775"/>
                </a:cubicBezTo>
                <a:cubicBezTo>
                  <a:pt x="394870" y="422014"/>
                  <a:pt x="392489" y="426776"/>
                  <a:pt x="389631" y="432015"/>
                </a:cubicBezTo>
                <a:cubicBezTo>
                  <a:pt x="382487" y="445826"/>
                  <a:pt x="383440" y="447255"/>
                  <a:pt x="398680" y="447255"/>
                </a:cubicBezTo>
                <a:close/>
                <a:moveTo>
                  <a:pt x="960655" y="859211"/>
                </a:moveTo>
                <a:cubicBezTo>
                  <a:pt x="955416" y="859211"/>
                  <a:pt x="949701" y="858735"/>
                  <a:pt x="944939" y="861116"/>
                </a:cubicBezTo>
                <a:cubicBezTo>
                  <a:pt x="949701" y="866355"/>
                  <a:pt x="951130" y="873022"/>
                  <a:pt x="952083" y="879214"/>
                </a:cubicBezTo>
                <a:cubicBezTo>
                  <a:pt x="954940" y="895882"/>
                  <a:pt x="948749" y="905407"/>
                  <a:pt x="931604" y="906360"/>
                </a:cubicBezTo>
                <a:cubicBezTo>
                  <a:pt x="879216" y="909694"/>
                  <a:pt x="826352" y="909217"/>
                  <a:pt x="773965" y="907789"/>
                </a:cubicBezTo>
                <a:cubicBezTo>
                  <a:pt x="764916" y="907789"/>
                  <a:pt x="765392" y="901597"/>
                  <a:pt x="765869" y="895882"/>
                </a:cubicBezTo>
                <a:cubicBezTo>
                  <a:pt x="768250" y="875880"/>
                  <a:pt x="771107" y="855877"/>
                  <a:pt x="773489" y="835399"/>
                </a:cubicBezTo>
                <a:cubicBezTo>
                  <a:pt x="773489" y="835399"/>
                  <a:pt x="773489" y="835399"/>
                  <a:pt x="773489" y="835399"/>
                </a:cubicBezTo>
                <a:cubicBezTo>
                  <a:pt x="773965" y="832541"/>
                  <a:pt x="774441" y="830160"/>
                  <a:pt x="774917" y="827302"/>
                </a:cubicBezTo>
                <a:cubicBezTo>
                  <a:pt x="775870" y="794917"/>
                  <a:pt x="781585" y="762532"/>
                  <a:pt x="785871" y="730624"/>
                </a:cubicBezTo>
                <a:cubicBezTo>
                  <a:pt x="789681" y="708716"/>
                  <a:pt x="786824" y="684904"/>
                  <a:pt x="803016" y="665854"/>
                </a:cubicBezTo>
                <a:cubicBezTo>
                  <a:pt x="810160" y="654900"/>
                  <a:pt x="821590" y="651090"/>
                  <a:pt x="832544" y="645375"/>
                </a:cubicBezTo>
                <a:cubicBezTo>
                  <a:pt x="894933" y="610609"/>
                  <a:pt x="959702" y="579176"/>
                  <a:pt x="1023044" y="546315"/>
                </a:cubicBezTo>
                <a:cubicBezTo>
                  <a:pt x="1026377" y="544410"/>
                  <a:pt x="1030664" y="541076"/>
                  <a:pt x="1033997" y="545839"/>
                </a:cubicBezTo>
                <a:cubicBezTo>
                  <a:pt x="1037331" y="550125"/>
                  <a:pt x="1033045" y="553459"/>
                  <a:pt x="1030664" y="556792"/>
                </a:cubicBezTo>
                <a:cubicBezTo>
                  <a:pt x="987801" y="610609"/>
                  <a:pt x="945415" y="664425"/>
                  <a:pt x="902552" y="718241"/>
                </a:cubicBezTo>
                <a:cubicBezTo>
                  <a:pt x="900647" y="723956"/>
                  <a:pt x="905410" y="726814"/>
                  <a:pt x="907315" y="731100"/>
                </a:cubicBezTo>
                <a:cubicBezTo>
                  <a:pt x="907315" y="731100"/>
                  <a:pt x="907315" y="731100"/>
                  <a:pt x="907315" y="731100"/>
                </a:cubicBezTo>
                <a:cubicBezTo>
                  <a:pt x="933985" y="718717"/>
                  <a:pt x="957797" y="701096"/>
                  <a:pt x="983039" y="686809"/>
                </a:cubicBezTo>
                <a:cubicBezTo>
                  <a:pt x="994469" y="680141"/>
                  <a:pt x="1005899" y="673474"/>
                  <a:pt x="1016852" y="666330"/>
                </a:cubicBezTo>
                <a:cubicBezTo>
                  <a:pt x="1018758" y="666330"/>
                  <a:pt x="1020662" y="665377"/>
                  <a:pt x="1022567" y="664425"/>
                </a:cubicBezTo>
                <a:cubicBezTo>
                  <a:pt x="1020662" y="664901"/>
                  <a:pt x="1018758" y="665377"/>
                  <a:pt x="1016852" y="666330"/>
                </a:cubicBezTo>
                <a:cubicBezTo>
                  <a:pt x="1028283" y="659662"/>
                  <a:pt x="1039712" y="652519"/>
                  <a:pt x="1051143" y="645851"/>
                </a:cubicBezTo>
                <a:cubicBezTo>
                  <a:pt x="1082099" y="626801"/>
                  <a:pt x="1112579" y="608227"/>
                  <a:pt x="1143535" y="589177"/>
                </a:cubicBezTo>
                <a:cubicBezTo>
                  <a:pt x="1148297" y="586320"/>
                  <a:pt x="1153060" y="582986"/>
                  <a:pt x="1158299" y="580129"/>
                </a:cubicBezTo>
                <a:cubicBezTo>
                  <a:pt x="1179254" y="567746"/>
                  <a:pt x="1176872" y="565841"/>
                  <a:pt x="1186397" y="590130"/>
                </a:cubicBezTo>
                <a:cubicBezTo>
                  <a:pt x="1204019" y="634897"/>
                  <a:pt x="1207829" y="680617"/>
                  <a:pt x="1197827" y="727766"/>
                </a:cubicBezTo>
                <a:cubicBezTo>
                  <a:pt x="1195922" y="741577"/>
                  <a:pt x="1193541" y="755389"/>
                  <a:pt x="1188779" y="768247"/>
                </a:cubicBezTo>
                <a:cubicBezTo>
                  <a:pt x="1188779" y="768247"/>
                  <a:pt x="1188779" y="768247"/>
                  <a:pt x="1188779" y="768247"/>
                </a:cubicBezTo>
                <a:cubicBezTo>
                  <a:pt x="1184493" y="795394"/>
                  <a:pt x="1177349" y="822540"/>
                  <a:pt x="1176872" y="850162"/>
                </a:cubicBezTo>
                <a:cubicBezTo>
                  <a:pt x="1176872" y="859211"/>
                  <a:pt x="1169729" y="858735"/>
                  <a:pt x="1163537" y="858735"/>
                </a:cubicBezTo>
                <a:cubicBezTo>
                  <a:pt x="1134010" y="858735"/>
                  <a:pt x="1104006" y="858735"/>
                  <a:pt x="1074479" y="858735"/>
                </a:cubicBezTo>
                <a:cubicBezTo>
                  <a:pt x="1036855" y="859211"/>
                  <a:pt x="998755" y="859211"/>
                  <a:pt x="960655" y="859211"/>
                </a:cubicBezTo>
                <a:close/>
                <a:moveTo>
                  <a:pt x="1281171" y="1123054"/>
                </a:moveTo>
                <a:cubicBezTo>
                  <a:pt x="1280695" y="1129245"/>
                  <a:pt x="1279266" y="1135436"/>
                  <a:pt x="1278314" y="1141151"/>
                </a:cubicBezTo>
                <a:cubicBezTo>
                  <a:pt x="1278314" y="1141151"/>
                  <a:pt x="1278314" y="1141151"/>
                  <a:pt x="1278314" y="1141151"/>
                </a:cubicBezTo>
                <a:cubicBezTo>
                  <a:pt x="1278314" y="1144485"/>
                  <a:pt x="1278314" y="1147819"/>
                  <a:pt x="1277837" y="1151153"/>
                </a:cubicBezTo>
                <a:cubicBezTo>
                  <a:pt x="1273075" y="1180680"/>
                  <a:pt x="1257835" y="1191634"/>
                  <a:pt x="1230212" y="1181633"/>
                </a:cubicBezTo>
                <a:cubicBezTo>
                  <a:pt x="1201161" y="1171155"/>
                  <a:pt x="1171158" y="1165916"/>
                  <a:pt x="1142106" y="1157820"/>
                </a:cubicBezTo>
                <a:cubicBezTo>
                  <a:pt x="1122104" y="1154486"/>
                  <a:pt x="1102101" y="1150676"/>
                  <a:pt x="1082099" y="1147342"/>
                </a:cubicBezTo>
                <a:cubicBezTo>
                  <a:pt x="1076860" y="1146390"/>
                  <a:pt x="1071621" y="1145438"/>
                  <a:pt x="1067811" y="1150676"/>
                </a:cubicBezTo>
                <a:cubicBezTo>
                  <a:pt x="1068764" y="1161154"/>
                  <a:pt x="1078765" y="1159249"/>
                  <a:pt x="1084480" y="1163535"/>
                </a:cubicBezTo>
                <a:lnTo>
                  <a:pt x="1084480" y="1163535"/>
                </a:lnTo>
                <a:cubicBezTo>
                  <a:pt x="1108769" y="1172108"/>
                  <a:pt x="1133058" y="1180204"/>
                  <a:pt x="1156870" y="1190205"/>
                </a:cubicBezTo>
                <a:lnTo>
                  <a:pt x="1156870" y="1190205"/>
                </a:lnTo>
                <a:cubicBezTo>
                  <a:pt x="1164014" y="1191634"/>
                  <a:pt x="1170681" y="1194015"/>
                  <a:pt x="1176872" y="1197349"/>
                </a:cubicBezTo>
                <a:lnTo>
                  <a:pt x="1176872" y="1197349"/>
                </a:lnTo>
                <a:cubicBezTo>
                  <a:pt x="1201161" y="1205921"/>
                  <a:pt x="1225926" y="1214970"/>
                  <a:pt x="1250215" y="1223543"/>
                </a:cubicBezTo>
                <a:cubicBezTo>
                  <a:pt x="1257835" y="1226400"/>
                  <a:pt x="1259740" y="1229734"/>
                  <a:pt x="1255930" y="1237354"/>
                </a:cubicBezTo>
                <a:cubicBezTo>
                  <a:pt x="1247834" y="1251165"/>
                  <a:pt x="1240214" y="1265453"/>
                  <a:pt x="1232594" y="1279740"/>
                </a:cubicBezTo>
                <a:cubicBezTo>
                  <a:pt x="1232594" y="1279740"/>
                  <a:pt x="1232594" y="1279740"/>
                  <a:pt x="1232594" y="1279740"/>
                </a:cubicBezTo>
                <a:cubicBezTo>
                  <a:pt x="1229736" y="1286884"/>
                  <a:pt x="1226403" y="1294028"/>
                  <a:pt x="1221640" y="1300219"/>
                </a:cubicBezTo>
                <a:cubicBezTo>
                  <a:pt x="1221640" y="1300219"/>
                  <a:pt x="1221640" y="1300219"/>
                  <a:pt x="1221640" y="1300219"/>
                </a:cubicBezTo>
                <a:cubicBezTo>
                  <a:pt x="1209258" y="1328318"/>
                  <a:pt x="1194018" y="1354988"/>
                  <a:pt x="1178777" y="1381181"/>
                </a:cubicBezTo>
                <a:cubicBezTo>
                  <a:pt x="1166395" y="1402613"/>
                  <a:pt x="1146869" y="1406899"/>
                  <a:pt x="1124485" y="1392611"/>
                </a:cubicBezTo>
                <a:cubicBezTo>
                  <a:pt x="1090671" y="1371656"/>
                  <a:pt x="1057810" y="1349273"/>
                  <a:pt x="1024472" y="1327841"/>
                </a:cubicBezTo>
                <a:cubicBezTo>
                  <a:pt x="1024472" y="1327841"/>
                  <a:pt x="1024472" y="1327841"/>
                  <a:pt x="1024472" y="1327841"/>
                </a:cubicBezTo>
                <a:cubicBezTo>
                  <a:pt x="988277" y="1304029"/>
                  <a:pt x="951606" y="1280693"/>
                  <a:pt x="915411" y="1256404"/>
                </a:cubicBezTo>
                <a:cubicBezTo>
                  <a:pt x="904458" y="1249260"/>
                  <a:pt x="902552" y="1236401"/>
                  <a:pt x="899219" y="1224971"/>
                </a:cubicBezTo>
                <a:cubicBezTo>
                  <a:pt x="897314" y="1219256"/>
                  <a:pt x="903029" y="1219733"/>
                  <a:pt x="906362" y="1219733"/>
                </a:cubicBezTo>
                <a:cubicBezTo>
                  <a:pt x="920650" y="1220209"/>
                  <a:pt x="935414" y="1221638"/>
                  <a:pt x="949701" y="1222590"/>
                </a:cubicBezTo>
                <a:cubicBezTo>
                  <a:pt x="968275" y="1221638"/>
                  <a:pt x="968275" y="1221638"/>
                  <a:pt x="971609" y="1202588"/>
                </a:cubicBezTo>
                <a:cubicBezTo>
                  <a:pt x="972561" y="1197349"/>
                  <a:pt x="973514" y="1192110"/>
                  <a:pt x="974466" y="1186871"/>
                </a:cubicBezTo>
                <a:cubicBezTo>
                  <a:pt x="974466" y="1186871"/>
                  <a:pt x="974466" y="1186871"/>
                  <a:pt x="974466" y="1186871"/>
                </a:cubicBezTo>
                <a:cubicBezTo>
                  <a:pt x="974942" y="1182109"/>
                  <a:pt x="974942" y="1177346"/>
                  <a:pt x="975419" y="1173060"/>
                </a:cubicBezTo>
                <a:cubicBezTo>
                  <a:pt x="975895" y="1170203"/>
                  <a:pt x="976371" y="1167821"/>
                  <a:pt x="976847" y="1164964"/>
                </a:cubicBezTo>
                <a:cubicBezTo>
                  <a:pt x="976847" y="1164964"/>
                  <a:pt x="976847" y="1164964"/>
                  <a:pt x="976847" y="1164964"/>
                </a:cubicBezTo>
                <a:cubicBezTo>
                  <a:pt x="977800" y="1154486"/>
                  <a:pt x="979229" y="1144009"/>
                  <a:pt x="980181" y="1133531"/>
                </a:cubicBezTo>
                <a:lnTo>
                  <a:pt x="980181" y="1133531"/>
                </a:lnTo>
                <a:cubicBezTo>
                  <a:pt x="986849" y="1074476"/>
                  <a:pt x="993516" y="1014945"/>
                  <a:pt x="1000184" y="955890"/>
                </a:cubicBezTo>
                <a:cubicBezTo>
                  <a:pt x="1000660" y="949699"/>
                  <a:pt x="1002089" y="943507"/>
                  <a:pt x="1003517" y="937792"/>
                </a:cubicBezTo>
                <a:cubicBezTo>
                  <a:pt x="1007804" y="921600"/>
                  <a:pt x="1017805" y="913504"/>
                  <a:pt x="1034474" y="912075"/>
                </a:cubicBezTo>
                <a:cubicBezTo>
                  <a:pt x="1088766" y="907789"/>
                  <a:pt x="1143535" y="903979"/>
                  <a:pt x="1197827" y="902550"/>
                </a:cubicBezTo>
                <a:cubicBezTo>
                  <a:pt x="1209258" y="902074"/>
                  <a:pt x="1220211" y="903026"/>
                  <a:pt x="1230689" y="907789"/>
                </a:cubicBezTo>
                <a:cubicBezTo>
                  <a:pt x="1244500" y="913980"/>
                  <a:pt x="1253072" y="923981"/>
                  <a:pt x="1256883" y="938745"/>
                </a:cubicBezTo>
                <a:cubicBezTo>
                  <a:pt x="1265931" y="973987"/>
                  <a:pt x="1271170" y="1010182"/>
                  <a:pt x="1277837" y="1045901"/>
                </a:cubicBezTo>
                <a:cubicBezTo>
                  <a:pt x="1279743" y="1055902"/>
                  <a:pt x="1276409" y="1059236"/>
                  <a:pt x="1266408" y="1059236"/>
                </a:cubicBezTo>
                <a:cubicBezTo>
                  <a:pt x="1242595" y="1058760"/>
                  <a:pt x="1219259" y="1058760"/>
                  <a:pt x="1195446" y="1058760"/>
                </a:cubicBezTo>
                <a:lnTo>
                  <a:pt x="1195446" y="1058760"/>
                </a:lnTo>
                <a:cubicBezTo>
                  <a:pt x="1188779" y="1058760"/>
                  <a:pt x="1182587" y="1058760"/>
                  <a:pt x="1175920" y="1058760"/>
                </a:cubicBezTo>
                <a:cubicBezTo>
                  <a:pt x="1175920" y="1058760"/>
                  <a:pt x="1175920" y="1058760"/>
                  <a:pt x="1175920" y="1058760"/>
                </a:cubicBezTo>
                <a:cubicBezTo>
                  <a:pt x="1146869" y="1058760"/>
                  <a:pt x="1117341" y="1059236"/>
                  <a:pt x="1088290" y="1059236"/>
                </a:cubicBezTo>
                <a:cubicBezTo>
                  <a:pt x="1083051" y="1059236"/>
                  <a:pt x="1075908" y="1057331"/>
                  <a:pt x="1075431" y="1066380"/>
                </a:cubicBezTo>
                <a:cubicBezTo>
                  <a:pt x="1075431" y="1074476"/>
                  <a:pt x="1081622" y="1073524"/>
                  <a:pt x="1086861" y="1074476"/>
                </a:cubicBezTo>
                <a:cubicBezTo>
                  <a:pt x="1096862" y="1076381"/>
                  <a:pt x="1107340" y="1075429"/>
                  <a:pt x="1117341" y="1077810"/>
                </a:cubicBezTo>
                <a:cubicBezTo>
                  <a:pt x="1118294" y="1077810"/>
                  <a:pt x="1119722" y="1078286"/>
                  <a:pt x="1121151" y="1078763"/>
                </a:cubicBezTo>
                <a:cubicBezTo>
                  <a:pt x="1144964" y="1080667"/>
                  <a:pt x="1168776" y="1082096"/>
                  <a:pt x="1193065" y="1084001"/>
                </a:cubicBezTo>
                <a:cubicBezTo>
                  <a:pt x="1211639" y="1084954"/>
                  <a:pt x="1230212" y="1085430"/>
                  <a:pt x="1248786" y="1086383"/>
                </a:cubicBezTo>
                <a:cubicBezTo>
                  <a:pt x="1273551" y="1087811"/>
                  <a:pt x="1282600" y="1098289"/>
                  <a:pt x="1281171" y="1123054"/>
                </a:cubicBezTo>
                <a:close/>
              </a:path>
            </a:pathLst>
          </a:custGeom>
          <a:solidFill>
            <a:sysClr val="window" lastClr="FFFFFF"/>
          </a:solidFill>
          <a:ln w="4755" cap="flat">
            <a:noFill/>
            <a:prstDash val="solid"/>
            <a:miter/>
          </a:ln>
        </p:spPr>
        <p:txBody>
          <a:bodyPr rtlCol="0" anchor="ctr"/>
          <a:lstStyle/>
          <a:p>
            <a:pPr defTabSz="914400">
              <a:defRPr/>
            </a:pPr>
            <a:endParaRPr lang="en-US" kern="0">
              <a:solidFill>
                <a:prstClr val="black"/>
              </a:solidFill>
              <a:latin typeface="Arial"/>
              <a:ea typeface="Arial Unicode MS"/>
            </a:endParaRPr>
          </a:p>
        </p:txBody>
      </p:sp>
      <p:sp>
        <p:nvSpPr>
          <p:cNvPr id="30" name="Oval 29">
            <a:extLst>
              <a:ext uri="{FF2B5EF4-FFF2-40B4-BE49-F238E27FC236}">
                <a16:creationId xmlns:a16="http://schemas.microsoft.com/office/drawing/2014/main" id="{E7897B11-D41C-4F4E-9648-5C761D634025}"/>
              </a:ext>
            </a:extLst>
          </p:cNvPr>
          <p:cNvSpPr/>
          <p:nvPr/>
        </p:nvSpPr>
        <p:spPr>
          <a:xfrm>
            <a:off x="3576265" y="4283724"/>
            <a:ext cx="731520" cy="731520"/>
          </a:xfrm>
          <a:prstGeom prst="ellipse">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32" name="Rectangle 31">
            <a:extLst>
              <a:ext uri="{FF2B5EF4-FFF2-40B4-BE49-F238E27FC236}">
                <a16:creationId xmlns:a16="http://schemas.microsoft.com/office/drawing/2014/main" id="{8A390711-CEED-4442-A2CA-C77996D6666E}"/>
              </a:ext>
            </a:extLst>
          </p:cNvPr>
          <p:cNvSpPr/>
          <p:nvPr/>
        </p:nvSpPr>
        <p:spPr>
          <a:xfrm>
            <a:off x="3610845" y="4387874"/>
            <a:ext cx="662361" cy="523220"/>
          </a:xfrm>
          <a:prstGeom prst="rect">
            <a:avLst/>
          </a:prstGeom>
        </p:spPr>
        <p:txBody>
          <a:bodyPr wrap="none">
            <a:spAutoFit/>
          </a:bodyPr>
          <a:lstStyle/>
          <a:p>
            <a:pPr algn="ctr"/>
            <a:r>
              <a:rPr lang="en-US" sz="2800" b="1" dirty="0">
                <a:solidFill>
                  <a:schemeClr val="accent1"/>
                </a:solidFill>
                <a:latin typeface="Arial Black" panose="020B0A04020102020204" pitchFamily="34" charset="0"/>
                <a:ea typeface="Segoe UI" panose="020B0502040204020203" pitchFamily="34" charset="0"/>
                <a:cs typeface="Segoe UI" panose="020B0502040204020203" pitchFamily="34" charset="0"/>
              </a:rPr>
              <a:t>05</a:t>
            </a:r>
            <a:endParaRPr lang="en-US" sz="2800" dirty="0">
              <a:solidFill>
                <a:schemeClr val="accent1"/>
              </a:solidFill>
              <a:latin typeface="Arial Black" panose="020B0A04020102020204" pitchFamily="34" charset="0"/>
              <a:ea typeface="Segoe UI" panose="020B0502040204020203" pitchFamily="34" charset="0"/>
              <a:cs typeface="Segoe UI" panose="020B0502040204020203" pitchFamily="34" charset="0"/>
            </a:endParaRPr>
          </a:p>
        </p:txBody>
      </p:sp>
      <p:sp>
        <p:nvSpPr>
          <p:cNvPr id="36" name="Объект 2">
            <a:extLst>
              <a:ext uri="{FF2B5EF4-FFF2-40B4-BE49-F238E27FC236}">
                <a16:creationId xmlns:a16="http://schemas.microsoft.com/office/drawing/2014/main" id="{C6AD3CE5-922E-4506-9F1F-DDB59D670CFD}"/>
              </a:ext>
            </a:extLst>
          </p:cNvPr>
          <p:cNvSpPr txBox="1">
            <a:spLocks/>
          </p:cNvSpPr>
          <p:nvPr/>
        </p:nvSpPr>
        <p:spPr>
          <a:xfrm>
            <a:off x="3911660" y="5347894"/>
            <a:ext cx="5309318" cy="400087"/>
          </a:xfrm>
          <a:prstGeom prst="rect">
            <a:avLst/>
          </a:prstGeom>
        </p:spPr>
        <p:txBody>
          <a:bodyPr vert="horz" wrap="square" lIns="121899" tIns="60949" rIns="121899" bIns="60949" rtlCol="0" anchor="ctr">
            <a:spAutoFit/>
          </a:bodyPr>
          <a:lstStyle>
            <a:lvl1pPr marL="277120" indent="-277120" algn="l" defTabSz="1218987" rtl="0" eaLnBrk="1" latinLnBrk="0" hangingPunct="1">
              <a:spcBef>
                <a:spcPct val="20000"/>
              </a:spcBef>
              <a:buFont typeface="Arial" pitchFamily="34" charset="0"/>
              <a:buChar char="•"/>
              <a:defRPr sz="1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11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105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105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sz="1800" b="1" dirty="0">
                <a:latin typeface="+mn-lt"/>
              </a:rPr>
              <a:t>Alignment with National Policy Objectives</a:t>
            </a:r>
          </a:p>
        </p:txBody>
      </p:sp>
      <p:sp>
        <p:nvSpPr>
          <p:cNvPr id="33" name="TextBox 32">
            <a:extLst>
              <a:ext uri="{FF2B5EF4-FFF2-40B4-BE49-F238E27FC236}">
                <a16:creationId xmlns:a16="http://schemas.microsoft.com/office/drawing/2014/main" id="{D678E212-9B4F-4C91-9765-479E962DACC7}"/>
              </a:ext>
            </a:extLst>
          </p:cNvPr>
          <p:cNvSpPr txBox="1"/>
          <p:nvPr/>
        </p:nvSpPr>
        <p:spPr>
          <a:xfrm>
            <a:off x="3072203" y="6536685"/>
            <a:ext cx="7224764" cy="369332"/>
          </a:xfrm>
          <a:prstGeom prst="rect">
            <a:avLst/>
          </a:prstGeom>
          <a:noFill/>
        </p:spPr>
        <p:txBody>
          <a:bodyPr wrap="square">
            <a:spAutoFit/>
          </a:bodyPr>
          <a:lstStyle/>
          <a:p>
            <a:r>
              <a:rPr lang="en-US" b="1" dirty="0"/>
              <a:t>Conclusion /Recommendation</a:t>
            </a:r>
          </a:p>
        </p:txBody>
      </p:sp>
    </p:spTree>
    <p:extLst>
      <p:ext uri="{BB962C8B-B14F-4D97-AF65-F5344CB8AC3E}">
        <p14:creationId xmlns:p14="http://schemas.microsoft.com/office/powerpoint/2010/main" val="169812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381459" y="126437"/>
            <a:ext cx="9810541" cy="1094317"/>
          </a:xfrm>
          <a:prstGeom prst="rect">
            <a:avLst/>
          </a:prstGeom>
        </p:spPr>
        <p:txBody>
          <a:bodyPr lIns="121914" tIns="60957" rIns="121914" bIns="60957"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en-US" sz="4800" dirty="0"/>
              <a:t>Proposed Implementation Models</a:t>
            </a:r>
            <a:endParaRPr lang="en-US" sz="4800" dirty="0">
              <a:solidFill>
                <a:prstClr val="black"/>
              </a:solidFill>
              <a:cs typeface="Arial" pitchFamily="34" charset="0"/>
            </a:endParaRPr>
          </a:p>
        </p:txBody>
      </p:sp>
      <p:grpSp>
        <p:nvGrpSpPr>
          <p:cNvPr id="6" name="Group 5"/>
          <p:cNvGrpSpPr/>
          <p:nvPr/>
        </p:nvGrpSpPr>
        <p:grpSpPr>
          <a:xfrm>
            <a:off x="3430721" y="2026265"/>
            <a:ext cx="8488009" cy="2736653"/>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latinLnBrk="1"/>
              <a:endParaRPr lang="ko-KR" altLang="en-US">
                <a:solidFill>
                  <a:prstClr val="white"/>
                </a:solidFill>
              </a:endParaRPr>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latinLnBrk="1"/>
              <a:endParaRPr lang="ko-KR" altLang="en-US" dirty="0">
                <a:solidFill>
                  <a:prstClr val="white"/>
                </a:solidFill>
              </a:endParaRPr>
            </a:p>
          </p:txBody>
        </p:sp>
      </p:grpSp>
      <p:grpSp>
        <p:nvGrpSpPr>
          <p:cNvPr id="7" name="Group 6"/>
          <p:cNvGrpSpPr/>
          <p:nvPr/>
        </p:nvGrpSpPr>
        <p:grpSpPr>
          <a:xfrm>
            <a:off x="4375991" y="1991894"/>
            <a:ext cx="7542737" cy="2685717"/>
            <a:chOff x="3791962" y="1356248"/>
            <a:chExt cx="4452445" cy="2014288"/>
          </a:xfrm>
        </p:grpSpPr>
        <p:sp>
          <p:nvSpPr>
            <p:cNvPr id="30" name="TextBox 29"/>
            <p:cNvSpPr txBox="1"/>
            <p:nvPr/>
          </p:nvSpPr>
          <p:spPr>
            <a:xfrm>
              <a:off x="3851840" y="1356248"/>
              <a:ext cx="4392567" cy="288541"/>
            </a:xfrm>
            <a:prstGeom prst="rect">
              <a:avLst/>
            </a:prstGeom>
            <a:noFill/>
          </p:spPr>
          <p:txBody>
            <a:bodyPr wrap="square" rtlCol="0">
              <a:spAutoFit/>
            </a:bodyPr>
            <a:lstStyle/>
            <a:p>
              <a:pPr defTabSz="1219140" latinLnBrk="1"/>
              <a:endParaRPr lang="ko-KR" altLang="en-US" sz="1900" b="1" dirty="0">
                <a:solidFill>
                  <a:prstClr val="black">
                    <a:lumMod val="75000"/>
                    <a:lumOff val="25000"/>
                  </a:prstClr>
                </a:solidFill>
                <a:cs typeface="Arial" pitchFamily="34" charset="0"/>
              </a:endParaRPr>
            </a:p>
          </p:txBody>
        </p:sp>
        <p:sp>
          <p:nvSpPr>
            <p:cNvPr id="31" name="TextBox 30"/>
            <p:cNvSpPr txBox="1"/>
            <p:nvPr/>
          </p:nvSpPr>
          <p:spPr>
            <a:xfrm>
              <a:off x="3791962" y="1708542"/>
              <a:ext cx="4452445" cy="1661994"/>
            </a:xfrm>
            <a:prstGeom prst="rect">
              <a:avLst/>
            </a:prstGeom>
            <a:noFill/>
          </p:spPr>
          <p:txBody>
            <a:bodyPr wrap="square" rtlCol="0">
              <a:spAutoFit/>
            </a:bodyPr>
            <a:lstStyle/>
            <a:p>
              <a:r>
                <a:rPr lang="en-US" altLang="en-US" sz="2400" b="1" dirty="0">
                  <a:latin typeface="Times New Roman" pitchFamily="18" charset="0"/>
                  <a:cs typeface="Times New Roman" pitchFamily="18" charset="0"/>
                </a:rPr>
                <a:t>Model C: Specialization Cluster Model</a:t>
              </a:r>
            </a:p>
            <a:p>
              <a:endParaRPr lang="en-US" altLang="en-US" sz="2400" dirty="0">
                <a:latin typeface="Times New Roman" pitchFamily="18" charset="0"/>
                <a:cs typeface="Times New Roman" pitchFamily="18" charset="0"/>
              </a:endParaRPr>
            </a:p>
            <a:p>
              <a:r>
                <a:rPr lang="en-US" altLang="en-US" sz="2400" dirty="0">
                  <a:latin typeface="Times New Roman" pitchFamily="18" charset="0"/>
                  <a:cs typeface="Times New Roman" pitchFamily="18" charset="0"/>
                </a:rPr>
                <a:t>Colleges focus on distinct subject clusters (e.g., STEM, Arts, Vocational Ed.) to maximize resource efficiency and avoid duplication across the system.</a:t>
              </a:r>
            </a:p>
            <a:p>
              <a:endParaRPr lang="en-US" altLang="en-US" dirty="0">
                <a:latin typeface="Times New Roman" pitchFamily="18" charset="0"/>
                <a:cs typeface="Times New Roman" pitchFamily="18" charset="0"/>
              </a:endParaRPr>
            </a:p>
          </p:txBody>
        </p:sp>
      </p:grpSp>
    </p:spTree>
    <p:extLst>
      <p:ext uri="{BB962C8B-B14F-4D97-AF65-F5344CB8AC3E}">
        <p14:creationId xmlns:p14="http://schemas.microsoft.com/office/powerpoint/2010/main" val="1577482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10000"/>
          </a:bodyPr>
          <a:lstStyle/>
          <a:p>
            <a:r>
              <a:rPr lang="en-US" dirty="0"/>
              <a:t>CONCLUSION</a:t>
            </a:r>
          </a:p>
        </p:txBody>
      </p:sp>
      <p:sp>
        <p:nvSpPr>
          <p:cNvPr id="3" name="Rectangle 2">
            <a:extLst>
              <a:ext uri="{FF2B5EF4-FFF2-40B4-BE49-F238E27FC236}">
                <a16:creationId xmlns:a16="http://schemas.microsoft.com/office/drawing/2014/main" id="{EBD9BE6F-C76F-4281-BD41-2C6EEAF21763}"/>
              </a:ext>
            </a:extLst>
          </p:cNvPr>
          <p:cNvSpPr/>
          <p:nvPr/>
        </p:nvSpPr>
        <p:spPr>
          <a:xfrm>
            <a:off x="4777708" y="1713116"/>
            <a:ext cx="928500" cy="891459"/>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cs typeface="Arial" pitchFamily="34" charset="0"/>
            </a:endParaRPr>
          </a:p>
        </p:txBody>
      </p:sp>
      <p:sp>
        <p:nvSpPr>
          <p:cNvPr id="6" name="Rectangle 5">
            <a:extLst>
              <a:ext uri="{FF2B5EF4-FFF2-40B4-BE49-F238E27FC236}">
                <a16:creationId xmlns:a16="http://schemas.microsoft.com/office/drawing/2014/main" id="{768A8884-CFC9-4B7B-A28F-BF07316F2AA4}"/>
              </a:ext>
            </a:extLst>
          </p:cNvPr>
          <p:cNvSpPr/>
          <p:nvPr/>
        </p:nvSpPr>
        <p:spPr>
          <a:xfrm>
            <a:off x="4777708" y="4629518"/>
            <a:ext cx="928500" cy="891459"/>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cs typeface="Arial" pitchFamily="34" charset="0"/>
            </a:endParaRPr>
          </a:p>
        </p:txBody>
      </p:sp>
      <p:sp>
        <p:nvSpPr>
          <p:cNvPr id="8" name="Freeform 3">
            <a:extLst>
              <a:ext uri="{FF2B5EF4-FFF2-40B4-BE49-F238E27FC236}">
                <a16:creationId xmlns:a16="http://schemas.microsoft.com/office/drawing/2014/main" id="{586165E6-EF28-4952-84C7-1FA822DD9A0D}"/>
              </a:ext>
            </a:extLst>
          </p:cNvPr>
          <p:cNvSpPr/>
          <p:nvPr/>
        </p:nvSpPr>
        <p:spPr>
          <a:xfrm>
            <a:off x="2845918" y="1316507"/>
            <a:ext cx="2063810" cy="213386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600197 w 1654629"/>
              <a:gd name="connsiteY0" fmla="*/ 0 h 2002971"/>
              <a:gd name="connsiteX1" fmla="*/ 0 w 1654629"/>
              <a:gd name="connsiteY1" fmla="*/ 2002971 h 2002971"/>
              <a:gd name="connsiteX2" fmla="*/ 1654629 w 1654629"/>
              <a:gd name="connsiteY2" fmla="*/ 849085 h 2002971"/>
              <a:gd name="connsiteX3" fmla="*/ 1600197 w 1654629"/>
              <a:gd name="connsiteY3" fmla="*/ 0 h 2002971"/>
              <a:gd name="connsiteX0" fmla="*/ 1605484 w 1654629"/>
              <a:gd name="connsiteY0" fmla="*/ 0 h 2007224"/>
              <a:gd name="connsiteX1" fmla="*/ 0 w 1654629"/>
              <a:gd name="connsiteY1" fmla="*/ 2007224 h 2007224"/>
              <a:gd name="connsiteX2" fmla="*/ 1654629 w 1654629"/>
              <a:gd name="connsiteY2" fmla="*/ 853338 h 2007224"/>
              <a:gd name="connsiteX3" fmla="*/ 1605484 w 1654629"/>
              <a:gd name="connsiteY3" fmla="*/ 0 h 2007224"/>
              <a:gd name="connsiteX0" fmla="*/ 1605484 w 1612337"/>
              <a:gd name="connsiteY0" fmla="*/ 0 h 2007224"/>
              <a:gd name="connsiteX1" fmla="*/ 0 w 1612337"/>
              <a:gd name="connsiteY1" fmla="*/ 2007224 h 2007224"/>
              <a:gd name="connsiteX2" fmla="*/ 1612337 w 1612337"/>
              <a:gd name="connsiteY2" fmla="*/ 870350 h 2007224"/>
              <a:gd name="connsiteX3" fmla="*/ 1605484 w 1612337"/>
              <a:gd name="connsiteY3" fmla="*/ 0 h 2007224"/>
              <a:gd name="connsiteX0" fmla="*/ 1605484 w 1612337"/>
              <a:gd name="connsiteY0" fmla="*/ 0 h 2041344"/>
              <a:gd name="connsiteX1" fmla="*/ 0 w 1612337"/>
              <a:gd name="connsiteY1" fmla="*/ 2041344 h 2041344"/>
              <a:gd name="connsiteX2" fmla="*/ 1612337 w 1612337"/>
              <a:gd name="connsiteY2" fmla="*/ 904470 h 2041344"/>
              <a:gd name="connsiteX3" fmla="*/ 1605484 w 1612337"/>
              <a:gd name="connsiteY3" fmla="*/ 0 h 2041344"/>
              <a:gd name="connsiteX0" fmla="*/ 1605484 w 1612337"/>
              <a:gd name="connsiteY0" fmla="*/ 0 h 2041344"/>
              <a:gd name="connsiteX1" fmla="*/ 0 w 1612337"/>
              <a:gd name="connsiteY1" fmla="*/ 2041344 h 2041344"/>
              <a:gd name="connsiteX2" fmla="*/ 1612337 w 1612337"/>
              <a:gd name="connsiteY2" fmla="*/ 911293 h 2041344"/>
              <a:gd name="connsiteX3" fmla="*/ 1605484 w 1612337"/>
              <a:gd name="connsiteY3" fmla="*/ 0 h 2041344"/>
              <a:gd name="connsiteX0" fmla="*/ 1613967 w 1614481"/>
              <a:gd name="connsiteY0" fmla="*/ 0 h 2051579"/>
              <a:gd name="connsiteX1" fmla="*/ 0 w 1614481"/>
              <a:gd name="connsiteY1" fmla="*/ 2051579 h 2051579"/>
              <a:gd name="connsiteX2" fmla="*/ 1612337 w 1614481"/>
              <a:gd name="connsiteY2" fmla="*/ 921528 h 2051579"/>
              <a:gd name="connsiteX3" fmla="*/ 1613967 w 1614481"/>
              <a:gd name="connsiteY3" fmla="*/ 0 h 2051579"/>
              <a:gd name="connsiteX0" fmla="*/ 1597003 w 1612337"/>
              <a:gd name="connsiteY0" fmla="*/ 0 h 2048168"/>
              <a:gd name="connsiteX1" fmla="*/ 0 w 1612337"/>
              <a:gd name="connsiteY1" fmla="*/ 2048168 h 2048168"/>
              <a:gd name="connsiteX2" fmla="*/ 1612337 w 1612337"/>
              <a:gd name="connsiteY2" fmla="*/ 918117 h 2048168"/>
              <a:gd name="connsiteX3" fmla="*/ 1597003 w 1612337"/>
              <a:gd name="connsiteY3" fmla="*/ 0 h 2048168"/>
              <a:gd name="connsiteX0" fmla="*/ 1600839 w 1612337"/>
              <a:gd name="connsiteY0" fmla="*/ 0 h 2043403"/>
              <a:gd name="connsiteX1" fmla="*/ 0 w 1612337"/>
              <a:gd name="connsiteY1" fmla="*/ 2043403 h 2043403"/>
              <a:gd name="connsiteX2" fmla="*/ 1612337 w 1612337"/>
              <a:gd name="connsiteY2" fmla="*/ 913352 h 2043403"/>
              <a:gd name="connsiteX3" fmla="*/ 1600839 w 1612337"/>
              <a:gd name="connsiteY3" fmla="*/ 0 h 2043403"/>
              <a:gd name="connsiteX0" fmla="*/ 1600839 w 1612337"/>
              <a:gd name="connsiteY0" fmla="*/ 0 h 2043403"/>
              <a:gd name="connsiteX1" fmla="*/ 0 w 1612337"/>
              <a:gd name="connsiteY1" fmla="*/ 2043403 h 2043403"/>
              <a:gd name="connsiteX2" fmla="*/ 1612337 w 1612337"/>
              <a:gd name="connsiteY2" fmla="*/ 915735 h 2043403"/>
              <a:gd name="connsiteX3" fmla="*/ 1600839 w 1612337"/>
              <a:gd name="connsiteY3" fmla="*/ 0 h 2043403"/>
              <a:gd name="connsiteX0" fmla="*/ 1598829 w 1610327"/>
              <a:gd name="connsiteY0" fmla="*/ 0 h 2068370"/>
              <a:gd name="connsiteX1" fmla="*/ 0 w 1610327"/>
              <a:gd name="connsiteY1" fmla="*/ 2068370 h 2068370"/>
              <a:gd name="connsiteX2" fmla="*/ 1610327 w 1610327"/>
              <a:gd name="connsiteY2" fmla="*/ 915735 h 2068370"/>
              <a:gd name="connsiteX3" fmla="*/ 1598829 w 1610327"/>
              <a:gd name="connsiteY3" fmla="*/ 0 h 2068370"/>
            </a:gdLst>
            <a:ahLst/>
            <a:cxnLst>
              <a:cxn ang="0">
                <a:pos x="connsiteX0" y="connsiteY0"/>
              </a:cxn>
              <a:cxn ang="0">
                <a:pos x="connsiteX1" y="connsiteY1"/>
              </a:cxn>
              <a:cxn ang="0">
                <a:pos x="connsiteX2" y="connsiteY2"/>
              </a:cxn>
              <a:cxn ang="0">
                <a:pos x="connsiteX3" y="connsiteY3"/>
              </a:cxn>
            </a:cxnLst>
            <a:rect l="l" t="t" r="r" b="b"/>
            <a:pathLst>
              <a:path w="1610327" h="2068370">
                <a:moveTo>
                  <a:pt x="1598829" y="0"/>
                </a:moveTo>
                <a:lnTo>
                  <a:pt x="0" y="2068370"/>
                </a:lnTo>
                <a:lnTo>
                  <a:pt x="1610327" y="915735"/>
                </a:lnTo>
                <a:cubicBezTo>
                  <a:pt x="1608043" y="625618"/>
                  <a:pt x="1601113" y="290117"/>
                  <a:pt x="1598829" y="0"/>
                </a:cubicBezTo>
                <a:close/>
              </a:path>
            </a:pathLst>
          </a:custGeom>
          <a:gradFill>
            <a:gsLst>
              <a:gs pos="0">
                <a:schemeClr val="accent4">
                  <a:lumMod val="85000"/>
                </a:schemeClr>
              </a:gs>
              <a:gs pos="100000">
                <a:schemeClr val="accent4"/>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0" name="Freeform 60">
            <a:extLst>
              <a:ext uri="{FF2B5EF4-FFF2-40B4-BE49-F238E27FC236}">
                <a16:creationId xmlns:a16="http://schemas.microsoft.com/office/drawing/2014/main" id="{D37365FF-F6B3-47EB-9484-D6E22EA94135}"/>
              </a:ext>
            </a:extLst>
          </p:cNvPr>
          <p:cNvSpPr/>
          <p:nvPr/>
        </p:nvSpPr>
        <p:spPr>
          <a:xfrm flipV="1">
            <a:off x="2765107" y="3638593"/>
            <a:ext cx="2079344" cy="2092271"/>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594911 w 1617624"/>
              <a:gd name="connsiteY0" fmla="*/ 0 h 2002971"/>
              <a:gd name="connsiteX1" fmla="*/ 0 w 1617624"/>
              <a:gd name="connsiteY1" fmla="*/ 2002971 h 2002971"/>
              <a:gd name="connsiteX2" fmla="*/ 1617624 w 1617624"/>
              <a:gd name="connsiteY2" fmla="*/ 870350 h 2002971"/>
              <a:gd name="connsiteX3" fmla="*/ 1594911 w 1617624"/>
              <a:gd name="connsiteY3" fmla="*/ 0 h 2002971"/>
              <a:gd name="connsiteX0" fmla="*/ 1594911 w 1596478"/>
              <a:gd name="connsiteY0" fmla="*/ 0 h 2002971"/>
              <a:gd name="connsiteX1" fmla="*/ 0 w 1596478"/>
              <a:gd name="connsiteY1" fmla="*/ 2002971 h 2002971"/>
              <a:gd name="connsiteX2" fmla="*/ 1596478 w 1596478"/>
              <a:gd name="connsiteY2" fmla="*/ 883110 h 2002971"/>
              <a:gd name="connsiteX3" fmla="*/ 1594911 w 1596478"/>
              <a:gd name="connsiteY3" fmla="*/ 0 h 2002971"/>
              <a:gd name="connsiteX0" fmla="*/ 1605483 w 1605502"/>
              <a:gd name="connsiteY0" fmla="*/ 0 h 2015730"/>
              <a:gd name="connsiteX1" fmla="*/ 0 w 1605502"/>
              <a:gd name="connsiteY1" fmla="*/ 2015730 h 2015730"/>
              <a:gd name="connsiteX2" fmla="*/ 1596478 w 1605502"/>
              <a:gd name="connsiteY2" fmla="*/ 895869 h 2015730"/>
              <a:gd name="connsiteX3" fmla="*/ 1605483 w 1605502"/>
              <a:gd name="connsiteY3" fmla="*/ 0 h 2015730"/>
              <a:gd name="connsiteX0" fmla="*/ 1605483 w 1605502"/>
              <a:gd name="connsiteY0" fmla="*/ 0 h 2032742"/>
              <a:gd name="connsiteX1" fmla="*/ 0 w 1605502"/>
              <a:gd name="connsiteY1" fmla="*/ 2032742 h 2032742"/>
              <a:gd name="connsiteX2" fmla="*/ 1596478 w 1605502"/>
              <a:gd name="connsiteY2" fmla="*/ 912881 h 2032742"/>
              <a:gd name="connsiteX3" fmla="*/ 1605483 w 1605502"/>
              <a:gd name="connsiteY3" fmla="*/ 0 h 2032742"/>
              <a:gd name="connsiteX0" fmla="*/ 1592760 w 1596478"/>
              <a:gd name="connsiteY0" fmla="*/ 0 h 2060037"/>
              <a:gd name="connsiteX1" fmla="*/ 0 w 1596478"/>
              <a:gd name="connsiteY1" fmla="*/ 2060037 h 2060037"/>
              <a:gd name="connsiteX2" fmla="*/ 1596478 w 1596478"/>
              <a:gd name="connsiteY2" fmla="*/ 940176 h 2060037"/>
              <a:gd name="connsiteX3" fmla="*/ 1592760 w 1596478"/>
              <a:gd name="connsiteY3" fmla="*/ 0 h 2060037"/>
              <a:gd name="connsiteX0" fmla="*/ 1592760 w 1596478"/>
              <a:gd name="connsiteY0" fmla="*/ 0 h 2042978"/>
              <a:gd name="connsiteX1" fmla="*/ 0 w 1596478"/>
              <a:gd name="connsiteY1" fmla="*/ 2042978 h 2042978"/>
              <a:gd name="connsiteX2" fmla="*/ 1596478 w 1596478"/>
              <a:gd name="connsiteY2" fmla="*/ 923117 h 2042978"/>
              <a:gd name="connsiteX3" fmla="*/ 1592760 w 1596478"/>
              <a:gd name="connsiteY3" fmla="*/ 0 h 2042978"/>
              <a:gd name="connsiteX0" fmla="*/ 1592760 w 1596478"/>
              <a:gd name="connsiteY0" fmla="*/ 0 h 2053214"/>
              <a:gd name="connsiteX1" fmla="*/ 0 w 1596478"/>
              <a:gd name="connsiteY1" fmla="*/ 2053214 h 2053214"/>
              <a:gd name="connsiteX2" fmla="*/ 1596478 w 1596478"/>
              <a:gd name="connsiteY2" fmla="*/ 933353 h 2053214"/>
              <a:gd name="connsiteX3" fmla="*/ 1592760 w 1596478"/>
              <a:gd name="connsiteY3" fmla="*/ 0 h 2053214"/>
              <a:gd name="connsiteX0" fmla="*/ 1614004 w 1614014"/>
              <a:gd name="connsiteY0" fmla="*/ 0 h 2053214"/>
              <a:gd name="connsiteX1" fmla="*/ 0 w 1614014"/>
              <a:gd name="connsiteY1" fmla="*/ 2053214 h 2053214"/>
              <a:gd name="connsiteX2" fmla="*/ 1596478 w 1614014"/>
              <a:gd name="connsiteY2" fmla="*/ 933353 h 2053214"/>
              <a:gd name="connsiteX3" fmla="*/ 1614004 w 1614014"/>
              <a:gd name="connsiteY3" fmla="*/ 0 h 2053214"/>
              <a:gd name="connsiteX0" fmla="*/ 1599936 w 1599946"/>
              <a:gd name="connsiteY0" fmla="*/ 0 h 2015763"/>
              <a:gd name="connsiteX1" fmla="*/ 0 w 1599946"/>
              <a:gd name="connsiteY1" fmla="*/ 2015763 h 2015763"/>
              <a:gd name="connsiteX2" fmla="*/ 1582410 w 1599946"/>
              <a:gd name="connsiteY2" fmla="*/ 933353 h 2015763"/>
              <a:gd name="connsiteX3" fmla="*/ 1599936 w 1599946"/>
              <a:gd name="connsiteY3" fmla="*/ 0 h 2015763"/>
              <a:gd name="connsiteX0" fmla="*/ 1605965 w 1605975"/>
              <a:gd name="connsiteY0" fmla="*/ 0 h 2025750"/>
              <a:gd name="connsiteX1" fmla="*/ 0 w 1605975"/>
              <a:gd name="connsiteY1" fmla="*/ 2025750 h 2025750"/>
              <a:gd name="connsiteX2" fmla="*/ 1588439 w 1605975"/>
              <a:gd name="connsiteY2" fmla="*/ 933353 h 2025750"/>
              <a:gd name="connsiteX3" fmla="*/ 1605965 w 1605975"/>
              <a:gd name="connsiteY3" fmla="*/ 0 h 2025750"/>
              <a:gd name="connsiteX0" fmla="*/ 1605965 w 1605975"/>
              <a:gd name="connsiteY0" fmla="*/ 0 h 2018259"/>
              <a:gd name="connsiteX1" fmla="*/ 0 w 1605975"/>
              <a:gd name="connsiteY1" fmla="*/ 2018259 h 2018259"/>
              <a:gd name="connsiteX2" fmla="*/ 1588439 w 1605975"/>
              <a:gd name="connsiteY2" fmla="*/ 933353 h 2018259"/>
              <a:gd name="connsiteX3" fmla="*/ 1605965 w 1605975"/>
              <a:gd name="connsiteY3" fmla="*/ 0 h 2018259"/>
              <a:gd name="connsiteX0" fmla="*/ 1605965 w 1608648"/>
              <a:gd name="connsiteY0" fmla="*/ 0 h 2018259"/>
              <a:gd name="connsiteX1" fmla="*/ 0 w 1608648"/>
              <a:gd name="connsiteY1" fmla="*/ 2018259 h 2018259"/>
              <a:gd name="connsiteX2" fmla="*/ 1608648 w 1608648"/>
              <a:gd name="connsiteY2" fmla="*/ 896780 h 2018259"/>
              <a:gd name="connsiteX3" fmla="*/ 1605965 w 1608648"/>
              <a:gd name="connsiteY3" fmla="*/ 0 h 2018259"/>
              <a:gd name="connsiteX0" fmla="*/ 1605965 w 1614711"/>
              <a:gd name="connsiteY0" fmla="*/ 0 h 2018259"/>
              <a:gd name="connsiteX1" fmla="*/ 0 w 1614711"/>
              <a:gd name="connsiteY1" fmla="*/ 2018259 h 2018259"/>
              <a:gd name="connsiteX2" fmla="*/ 1614711 w 1614711"/>
              <a:gd name="connsiteY2" fmla="*/ 908971 h 2018259"/>
              <a:gd name="connsiteX3" fmla="*/ 1605965 w 1614711"/>
              <a:gd name="connsiteY3" fmla="*/ 0 h 2018259"/>
            </a:gdLst>
            <a:ahLst/>
            <a:cxnLst>
              <a:cxn ang="0">
                <a:pos x="connsiteX0" y="connsiteY0"/>
              </a:cxn>
              <a:cxn ang="0">
                <a:pos x="connsiteX1" y="connsiteY1"/>
              </a:cxn>
              <a:cxn ang="0">
                <a:pos x="connsiteX2" y="connsiteY2"/>
              </a:cxn>
              <a:cxn ang="0">
                <a:pos x="connsiteX3" y="connsiteY3"/>
              </a:cxn>
            </a:cxnLst>
            <a:rect l="l" t="t" r="r" b="b"/>
            <a:pathLst>
              <a:path w="1614711" h="2018259">
                <a:moveTo>
                  <a:pt x="1605965" y="0"/>
                </a:moveTo>
                <a:lnTo>
                  <a:pt x="0" y="2018259"/>
                </a:lnTo>
                <a:lnTo>
                  <a:pt x="1614711" y="908971"/>
                </a:lnTo>
                <a:cubicBezTo>
                  <a:pt x="1614189" y="614601"/>
                  <a:pt x="1606487" y="294370"/>
                  <a:pt x="1605965" y="0"/>
                </a:cubicBezTo>
                <a:close/>
              </a:path>
            </a:pathLst>
          </a:custGeom>
          <a:gradFill>
            <a:gsLst>
              <a:gs pos="0">
                <a:schemeClr val="accent1">
                  <a:lumMod val="85000"/>
                </a:schemeClr>
              </a:gs>
              <a:gs pos="100000">
                <a:schemeClr val="accent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2" name="Rounded Rectangle 32">
            <a:extLst>
              <a:ext uri="{FF2B5EF4-FFF2-40B4-BE49-F238E27FC236}">
                <a16:creationId xmlns:a16="http://schemas.microsoft.com/office/drawing/2014/main" id="{86F26ADA-3D7A-4FF6-9B04-279627F17E46}"/>
              </a:ext>
            </a:extLst>
          </p:cNvPr>
          <p:cNvSpPr/>
          <p:nvPr/>
        </p:nvSpPr>
        <p:spPr>
          <a:xfrm>
            <a:off x="5097399" y="4909654"/>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14" name="Rectangle 9">
            <a:extLst>
              <a:ext uri="{FF2B5EF4-FFF2-40B4-BE49-F238E27FC236}">
                <a16:creationId xmlns:a16="http://schemas.microsoft.com/office/drawing/2014/main" id="{AA9A7D09-0352-4B71-9E12-266FAC318C58}"/>
              </a:ext>
            </a:extLst>
          </p:cNvPr>
          <p:cNvSpPr/>
          <p:nvPr/>
        </p:nvSpPr>
        <p:spPr>
          <a:xfrm>
            <a:off x="5112706" y="2030788"/>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16" name="TextBox 15">
            <a:extLst>
              <a:ext uri="{FF2B5EF4-FFF2-40B4-BE49-F238E27FC236}">
                <a16:creationId xmlns:a16="http://schemas.microsoft.com/office/drawing/2014/main" id="{5D06E22E-A737-44A1-A620-789557B9462B}"/>
              </a:ext>
            </a:extLst>
          </p:cNvPr>
          <p:cNvSpPr txBox="1"/>
          <p:nvPr/>
        </p:nvSpPr>
        <p:spPr>
          <a:xfrm>
            <a:off x="6062037" y="1475655"/>
            <a:ext cx="5623685" cy="2554545"/>
          </a:xfrm>
          <a:prstGeom prst="rect">
            <a:avLst/>
          </a:prstGeom>
          <a:noFill/>
        </p:spPr>
        <p:txBody>
          <a:bodyPr wrap="square" rtlCol="0">
            <a:spAutoFit/>
          </a:bodyPr>
          <a:lstStyle/>
          <a:p>
            <a:pPr algn="just"/>
            <a:r>
              <a:rPr lang="en-US" altLang="en-US" sz="2000" dirty="0">
                <a:solidFill>
                  <a:prstClr val="black"/>
                </a:solidFill>
                <a:latin typeface="Times New Roman" pitchFamily="18" charset="0"/>
                <a:cs typeface="Times New Roman" pitchFamily="18" charset="0"/>
              </a:rPr>
              <a:t>The dual mandate offers a generational opportunity to reconfigure teacher education in Nigeria. However, successful implementation demands:</a:t>
            </a:r>
          </a:p>
          <a:p>
            <a:pPr algn="just"/>
            <a:r>
              <a:rPr lang="en-US" altLang="en-US" sz="2000" dirty="0">
                <a:solidFill>
                  <a:prstClr val="black"/>
                </a:solidFill>
                <a:latin typeface="Times New Roman" pitchFamily="18" charset="0"/>
                <a:cs typeface="Times New Roman" pitchFamily="18" charset="0"/>
              </a:rPr>
              <a:t>Strong political will and sustainable funding mechanisms.</a:t>
            </a:r>
          </a:p>
          <a:p>
            <a:pPr algn="just"/>
            <a:r>
              <a:rPr lang="en-US" altLang="en-US" sz="2000" dirty="0">
                <a:solidFill>
                  <a:prstClr val="black"/>
                </a:solidFill>
                <a:latin typeface="Times New Roman" pitchFamily="18" charset="0"/>
                <a:cs typeface="Times New Roman" pitchFamily="18" charset="0"/>
              </a:rPr>
              <a:t>Institutional commitment to quality assurance. Stakeholder synergy and a phased, flexible model that allows colleges to mature at their own pace.</a:t>
            </a:r>
          </a:p>
        </p:txBody>
      </p:sp>
      <p:sp>
        <p:nvSpPr>
          <p:cNvPr id="25" name="TextBox 24">
            <a:extLst>
              <a:ext uri="{FF2B5EF4-FFF2-40B4-BE49-F238E27FC236}">
                <a16:creationId xmlns:a16="http://schemas.microsoft.com/office/drawing/2014/main" id="{C4B87726-18C3-42B3-80FD-C7A6D806A55A}"/>
              </a:ext>
            </a:extLst>
          </p:cNvPr>
          <p:cNvSpPr txBox="1"/>
          <p:nvPr/>
        </p:nvSpPr>
        <p:spPr>
          <a:xfrm>
            <a:off x="6062037" y="4399230"/>
            <a:ext cx="5623685" cy="2554545"/>
          </a:xfrm>
          <a:prstGeom prst="rect">
            <a:avLst/>
          </a:prstGeom>
          <a:noFill/>
        </p:spPr>
        <p:txBody>
          <a:bodyPr wrap="square" rtlCol="0">
            <a:spAutoFit/>
          </a:bodyPr>
          <a:lstStyle/>
          <a:p>
            <a:pPr algn="just"/>
            <a:r>
              <a:rPr lang="en-US" altLang="en-US" sz="2000" dirty="0">
                <a:solidFill>
                  <a:prstClr val="black"/>
                </a:solidFill>
                <a:latin typeface="Times New Roman" pitchFamily="18" charset="0"/>
                <a:cs typeface="Times New Roman" pitchFamily="18" charset="0"/>
              </a:rPr>
              <a:t>The need for a dual mandate pre-dates contemporary concerns of the COE system, implying that the recognition of the need for status change is not misplaced. Besides the ease of access to tertiary education, the dual mandate promises to provide a seamless avenue for the best professional training for prospective teachers, the effect of which remains invaluable.</a:t>
            </a:r>
            <a:endParaRPr lang="en-US" altLang="ko-KR" sz="2000" dirty="0">
              <a:solidFill>
                <a:prstClr val="black">
                  <a:lumMod val="95000"/>
                  <a:lumOff val="5000"/>
                </a:prstClr>
              </a:solidFill>
              <a:cs typeface="Arial" pitchFamily="34" charset="0"/>
            </a:endParaRPr>
          </a:p>
        </p:txBody>
      </p:sp>
      <p:sp>
        <p:nvSpPr>
          <p:cNvPr id="13" name="TextBox 12">
            <a:extLst>
              <a:ext uri="{FF2B5EF4-FFF2-40B4-BE49-F238E27FC236}">
                <a16:creationId xmlns:a16="http://schemas.microsoft.com/office/drawing/2014/main" id="{C2475A1F-0D11-4A57-948A-FA86B43279EF}"/>
              </a:ext>
            </a:extLst>
          </p:cNvPr>
          <p:cNvSpPr txBox="1"/>
          <p:nvPr/>
        </p:nvSpPr>
        <p:spPr>
          <a:xfrm>
            <a:off x="114550" y="3231298"/>
            <a:ext cx="3883299" cy="584775"/>
          </a:xfrm>
          <a:prstGeom prst="rect">
            <a:avLst/>
          </a:prstGeom>
          <a:noFill/>
        </p:spPr>
        <p:txBody>
          <a:bodyPr wrap="square">
            <a:spAutoFit/>
          </a:bodyPr>
          <a:lstStyle/>
          <a:p>
            <a:r>
              <a:rPr lang="en-US" sz="3200" b="1" dirty="0"/>
              <a:t>CONCLUSION</a:t>
            </a:r>
          </a:p>
        </p:txBody>
      </p:sp>
    </p:spTree>
    <p:extLst>
      <p:ext uri="{BB962C8B-B14F-4D97-AF65-F5344CB8AC3E}">
        <p14:creationId xmlns:p14="http://schemas.microsoft.com/office/powerpoint/2010/main" val="1409487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D9BE6F-C76F-4281-BD41-2C6EEAF21763}"/>
              </a:ext>
            </a:extLst>
          </p:cNvPr>
          <p:cNvSpPr/>
          <p:nvPr/>
        </p:nvSpPr>
        <p:spPr>
          <a:xfrm>
            <a:off x="4777708" y="1713116"/>
            <a:ext cx="928500" cy="891459"/>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cs typeface="Arial" pitchFamily="34" charset="0"/>
            </a:endParaRPr>
          </a:p>
        </p:txBody>
      </p:sp>
      <p:sp>
        <p:nvSpPr>
          <p:cNvPr id="6" name="Rectangle 5">
            <a:extLst>
              <a:ext uri="{FF2B5EF4-FFF2-40B4-BE49-F238E27FC236}">
                <a16:creationId xmlns:a16="http://schemas.microsoft.com/office/drawing/2014/main" id="{768A8884-CFC9-4B7B-A28F-BF07316F2AA4}"/>
              </a:ext>
            </a:extLst>
          </p:cNvPr>
          <p:cNvSpPr/>
          <p:nvPr/>
        </p:nvSpPr>
        <p:spPr>
          <a:xfrm>
            <a:off x="4777708" y="4629518"/>
            <a:ext cx="928500" cy="891459"/>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cs typeface="Arial" pitchFamily="34" charset="0"/>
            </a:endParaRPr>
          </a:p>
        </p:txBody>
      </p:sp>
      <p:sp>
        <p:nvSpPr>
          <p:cNvPr id="8" name="Freeform 3">
            <a:extLst>
              <a:ext uri="{FF2B5EF4-FFF2-40B4-BE49-F238E27FC236}">
                <a16:creationId xmlns:a16="http://schemas.microsoft.com/office/drawing/2014/main" id="{586165E6-EF28-4952-84C7-1FA822DD9A0D}"/>
              </a:ext>
            </a:extLst>
          </p:cNvPr>
          <p:cNvSpPr/>
          <p:nvPr/>
        </p:nvSpPr>
        <p:spPr>
          <a:xfrm>
            <a:off x="3255666" y="1682205"/>
            <a:ext cx="1506508" cy="1719672"/>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600197 w 1654629"/>
              <a:gd name="connsiteY0" fmla="*/ 0 h 2002971"/>
              <a:gd name="connsiteX1" fmla="*/ 0 w 1654629"/>
              <a:gd name="connsiteY1" fmla="*/ 2002971 h 2002971"/>
              <a:gd name="connsiteX2" fmla="*/ 1654629 w 1654629"/>
              <a:gd name="connsiteY2" fmla="*/ 849085 h 2002971"/>
              <a:gd name="connsiteX3" fmla="*/ 1600197 w 1654629"/>
              <a:gd name="connsiteY3" fmla="*/ 0 h 2002971"/>
              <a:gd name="connsiteX0" fmla="*/ 1605484 w 1654629"/>
              <a:gd name="connsiteY0" fmla="*/ 0 h 2007224"/>
              <a:gd name="connsiteX1" fmla="*/ 0 w 1654629"/>
              <a:gd name="connsiteY1" fmla="*/ 2007224 h 2007224"/>
              <a:gd name="connsiteX2" fmla="*/ 1654629 w 1654629"/>
              <a:gd name="connsiteY2" fmla="*/ 853338 h 2007224"/>
              <a:gd name="connsiteX3" fmla="*/ 1605484 w 1654629"/>
              <a:gd name="connsiteY3" fmla="*/ 0 h 2007224"/>
              <a:gd name="connsiteX0" fmla="*/ 1605484 w 1612337"/>
              <a:gd name="connsiteY0" fmla="*/ 0 h 2007224"/>
              <a:gd name="connsiteX1" fmla="*/ 0 w 1612337"/>
              <a:gd name="connsiteY1" fmla="*/ 2007224 h 2007224"/>
              <a:gd name="connsiteX2" fmla="*/ 1612337 w 1612337"/>
              <a:gd name="connsiteY2" fmla="*/ 870350 h 2007224"/>
              <a:gd name="connsiteX3" fmla="*/ 1605484 w 1612337"/>
              <a:gd name="connsiteY3" fmla="*/ 0 h 2007224"/>
              <a:gd name="connsiteX0" fmla="*/ 1605484 w 1612337"/>
              <a:gd name="connsiteY0" fmla="*/ 0 h 2041344"/>
              <a:gd name="connsiteX1" fmla="*/ 0 w 1612337"/>
              <a:gd name="connsiteY1" fmla="*/ 2041344 h 2041344"/>
              <a:gd name="connsiteX2" fmla="*/ 1612337 w 1612337"/>
              <a:gd name="connsiteY2" fmla="*/ 904470 h 2041344"/>
              <a:gd name="connsiteX3" fmla="*/ 1605484 w 1612337"/>
              <a:gd name="connsiteY3" fmla="*/ 0 h 2041344"/>
              <a:gd name="connsiteX0" fmla="*/ 1605484 w 1612337"/>
              <a:gd name="connsiteY0" fmla="*/ 0 h 2041344"/>
              <a:gd name="connsiteX1" fmla="*/ 0 w 1612337"/>
              <a:gd name="connsiteY1" fmla="*/ 2041344 h 2041344"/>
              <a:gd name="connsiteX2" fmla="*/ 1612337 w 1612337"/>
              <a:gd name="connsiteY2" fmla="*/ 911293 h 2041344"/>
              <a:gd name="connsiteX3" fmla="*/ 1605484 w 1612337"/>
              <a:gd name="connsiteY3" fmla="*/ 0 h 2041344"/>
              <a:gd name="connsiteX0" fmla="*/ 1613967 w 1614481"/>
              <a:gd name="connsiteY0" fmla="*/ 0 h 2051579"/>
              <a:gd name="connsiteX1" fmla="*/ 0 w 1614481"/>
              <a:gd name="connsiteY1" fmla="*/ 2051579 h 2051579"/>
              <a:gd name="connsiteX2" fmla="*/ 1612337 w 1614481"/>
              <a:gd name="connsiteY2" fmla="*/ 921528 h 2051579"/>
              <a:gd name="connsiteX3" fmla="*/ 1613967 w 1614481"/>
              <a:gd name="connsiteY3" fmla="*/ 0 h 2051579"/>
              <a:gd name="connsiteX0" fmla="*/ 1597003 w 1612337"/>
              <a:gd name="connsiteY0" fmla="*/ 0 h 2048168"/>
              <a:gd name="connsiteX1" fmla="*/ 0 w 1612337"/>
              <a:gd name="connsiteY1" fmla="*/ 2048168 h 2048168"/>
              <a:gd name="connsiteX2" fmla="*/ 1612337 w 1612337"/>
              <a:gd name="connsiteY2" fmla="*/ 918117 h 2048168"/>
              <a:gd name="connsiteX3" fmla="*/ 1597003 w 1612337"/>
              <a:gd name="connsiteY3" fmla="*/ 0 h 2048168"/>
              <a:gd name="connsiteX0" fmla="*/ 1600839 w 1612337"/>
              <a:gd name="connsiteY0" fmla="*/ 0 h 2043403"/>
              <a:gd name="connsiteX1" fmla="*/ 0 w 1612337"/>
              <a:gd name="connsiteY1" fmla="*/ 2043403 h 2043403"/>
              <a:gd name="connsiteX2" fmla="*/ 1612337 w 1612337"/>
              <a:gd name="connsiteY2" fmla="*/ 913352 h 2043403"/>
              <a:gd name="connsiteX3" fmla="*/ 1600839 w 1612337"/>
              <a:gd name="connsiteY3" fmla="*/ 0 h 2043403"/>
              <a:gd name="connsiteX0" fmla="*/ 1600839 w 1612337"/>
              <a:gd name="connsiteY0" fmla="*/ 0 h 2043403"/>
              <a:gd name="connsiteX1" fmla="*/ 0 w 1612337"/>
              <a:gd name="connsiteY1" fmla="*/ 2043403 h 2043403"/>
              <a:gd name="connsiteX2" fmla="*/ 1612337 w 1612337"/>
              <a:gd name="connsiteY2" fmla="*/ 915735 h 2043403"/>
              <a:gd name="connsiteX3" fmla="*/ 1600839 w 1612337"/>
              <a:gd name="connsiteY3" fmla="*/ 0 h 2043403"/>
              <a:gd name="connsiteX0" fmla="*/ 1598829 w 1610327"/>
              <a:gd name="connsiteY0" fmla="*/ 0 h 2068370"/>
              <a:gd name="connsiteX1" fmla="*/ 0 w 1610327"/>
              <a:gd name="connsiteY1" fmla="*/ 2068370 h 2068370"/>
              <a:gd name="connsiteX2" fmla="*/ 1610327 w 1610327"/>
              <a:gd name="connsiteY2" fmla="*/ 915735 h 2068370"/>
              <a:gd name="connsiteX3" fmla="*/ 1598829 w 1610327"/>
              <a:gd name="connsiteY3" fmla="*/ 0 h 2068370"/>
            </a:gdLst>
            <a:ahLst/>
            <a:cxnLst>
              <a:cxn ang="0">
                <a:pos x="connsiteX0" y="connsiteY0"/>
              </a:cxn>
              <a:cxn ang="0">
                <a:pos x="connsiteX1" y="connsiteY1"/>
              </a:cxn>
              <a:cxn ang="0">
                <a:pos x="connsiteX2" y="connsiteY2"/>
              </a:cxn>
              <a:cxn ang="0">
                <a:pos x="connsiteX3" y="connsiteY3"/>
              </a:cxn>
            </a:cxnLst>
            <a:rect l="l" t="t" r="r" b="b"/>
            <a:pathLst>
              <a:path w="1610327" h="2068370">
                <a:moveTo>
                  <a:pt x="1598829" y="0"/>
                </a:moveTo>
                <a:lnTo>
                  <a:pt x="0" y="2068370"/>
                </a:lnTo>
                <a:lnTo>
                  <a:pt x="1610327" y="915735"/>
                </a:lnTo>
                <a:cubicBezTo>
                  <a:pt x="1608043" y="625618"/>
                  <a:pt x="1601113" y="290117"/>
                  <a:pt x="1598829" y="0"/>
                </a:cubicBezTo>
                <a:close/>
              </a:path>
            </a:pathLst>
          </a:custGeom>
          <a:gradFill>
            <a:gsLst>
              <a:gs pos="0">
                <a:schemeClr val="accent4">
                  <a:lumMod val="85000"/>
                </a:schemeClr>
              </a:gs>
              <a:gs pos="100000">
                <a:schemeClr val="accent4"/>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0" name="Freeform 60">
            <a:extLst>
              <a:ext uri="{FF2B5EF4-FFF2-40B4-BE49-F238E27FC236}">
                <a16:creationId xmlns:a16="http://schemas.microsoft.com/office/drawing/2014/main" id="{D37365FF-F6B3-47EB-9484-D6E22EA94135}"/>
              </a:ext>
            </a:extLst>
          </p:cNvPr>
          <p:cNvSpPr/>
          <p:nvPr/>
        </p:nvSpPr>
        <p:spPr>
          <a:xfrm flipV="1">
            <a:off x="3165230" y="3828721"/>
            <a:ext cx="1612477" cy="1719673"/>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594911 w 1617624"/>
              <a:gd name="connsiteY0" fmla="*/ 0 h 2002971"/>
              <a:gd name="connsiteX1" fmla="*/ 0 w 1617624"/>
              <a:gd name="connsiteY1" fmla="*/ 2002971 h 2002971"/>
              <a:gd name="connsiteX2" fmla="*/ 1617624 w 1617624"/>
              <a:gd name="connsiteY2" fmla="*/ 870350 h 2002971"/>
              <a:gd name="connsiteX3" fmla="*/ 1594911 w 1617624"/>
              <a:gd name="connsiteY3" fmla="*/ 0 h 2002971"/>
              <a:gd name="connsiteX0" fmla="*/ 1594911 w 1596478"/>
              <a:gd name="connsiteY0" fmla="*/ 0 h 2002971"/>
              <a:gd name="connsiteX1" fmla="*/ 0 w 1596478"/>
              <a:gd name="connsiteY1" fmla="*/ 2002971 h 2002971"/>
              <a:gd name="connsiteX2" fmla="*/ 1596478 w 1596478"/>
              <a:gd name="connsiteY2" fmla="*/ 883110 h 2002971"/>
              <a:gd name="connsiteX3" fmla="*/ 1594911 w 1596478"/>
              <a:gd name="connsiteY3" fmla="*/ 0 h 2002971"/>
              <a:gd name="connsiteX0" fmla="*/ 1605483 w 1605502"/>
              <a:gd name="connsiteY0" fmla="*/ 0 h 2015730"/>
              <a:gd name="connsiteX1" fmla="*/ 0 w 1605502"/>
              <a:gd name="connsiteY1" fmla="*/ 2015730 h 2015730"/>
              <a:gd name="connsiteX2" fmla="*/ 1596478 w 1605502"/>
              <a:gd name="connsiteY2" fmla="*/ 895869 h 2015730"/>
              <a:gd name="connsiteX3" fmla="*/ 1605483 w 1605502"/>
              <a:gd name="connsiteY3" fmla="*/ 0 h 2015730"/>
              <a:gd name="connsiteX0" fmla="*/ 1605483 w 1605502"/>
              <a:gd name="connsiteY0" fmla="*/ 0 h 2032742"/>
              <a:gd name="connsiteX1" fmla="*/ 0 w 1605502"/>
              <a:gd name="connsiteY1" fmla="*/ 2032742 h 2032742"/>
              <a:gd name="connsiteX2" fmla="*/ 1596478 w 1605502"/>
              <a:gd name="connsiteY2" fmla="*/ 912881 h 2032742"/>
              <a:gd name="connsiteX3" fmla="*/ 1605483 w 1605502"/>
              <a:gd name="connsiteY3" fmla="*/ 0 h 2032742"/>
              <a:gd name="connsiteX0" fmla="*/ 1592760 w 1596478"/>
              <a:gd name="connsiteY0" fmla="*/ 0 h 2060037"/>
              <a:gd name="connsiteX1" fmla="*/ 0 w 1596478"/>
              <a:gd name="connsiteY1" fmla="*/ 2060037 h 2060037"/>
              <a:gd name="connsiteX2" fmla="*/ 1596478 w 1596478"/>
              <a:gd name="connsiteY2" fmla="*/ 940176 h 2060037"/>
              <a:gd name="connsiteX3" fmla="*/ 1592760 w 1596478"/>
              <a:gd name="connsiteY3" fmla="*/ 0 h 2060037"/>
              <a:gd name="connsiteX0" fmla="*/ 1592760 w 1596478"/>
              <a:gd name="connsiteY0" fmla="*/ 0 h 2042978"/>
              <a:gd name="connsiteX1" fmla="*/ 0 w 1596478"/>
              <a:gd name="connsiteY1" fmla="*/ 2042978 h 2042978"/>
              <a:gd name="connsiteX2" fmla="*/ 1596478 w 1596478"/>
              <a:gd name="connsiteY2" fmla="*/ 923117 h 2042978"/>
              <a:gd name="connsiteX3" fmla="*/ 1592760 w 1596478"/>
              <a:gd name="connsiteY3" fmla="*/ 0 h 2042978"/>
              <a:gd name="connsiteX0" fmla="*/ 1592760 w 1596478"/>
              <a:gd name="connsiteY0" fmla="*/ 0 h 2053214"/>
              <a:gd name="connsiteX1" fmla="*/ 0 w 1596478"/>
              <a:gd name="connsiteY1" fmla="*/ 2053214 h 2053214"/>
              <a:gd name="connsiteX2" fmla="*/ 1596478 w 1596478"/>
              <a:gd name="connsiteY2" fmla="*/ 933353 h 2053214"/>
              <a:gd name="connsiteX3" fmla="*/ 1592760 w 1596478"/>
              <a:gd name="connsiteY3" fmla="*/ 0 h 2053214"/>
              <a:gd name="connsiteX0" fmla="*/ 1614004 w 1614014"/>
              <a:gd name="connsiteY0" fmla="*/ 0 h 2053214"/>
              <a:gd name="connsiteX1" fmla="*/ 0 w 1614014"/>
              <a:gd name="connsiteY1" fmla="*/ 2053214 h 2053214"/>
              <a:gd name="connsiteX2" fmla="*/ 1596478 w 1614014"/>
              <a:gd name="connsiteY2" fmla="*/ 933353 h 2053214"/>
              <a:gd name="connsiteX3" fmla="*/ 1614004 w 1614014"/>
              <a:gd name="connsiteY3" fmla="*/ 0 h 2053214"/>
              <a:gd name="connsiteX0" fmla="*/ 1599936 w 1599946"/>
              <a:gd name="connsiteY0" fmla="*/ 0 h 2015763"/>
              <a:gd name="connsiteX1" fmla="*/ 0 w 1599946"/>
              <a:gd name="connsiteY1" fmla="*/ 2015763 h 2015763"/>
              <a:gd name="connsiteX2" fmla="*/ 1582410 w 1599946"/>
              <a:gd name="connsiteY2" fmla="*/ 933353 h 2015763"/>
              <a:gd name="connsiteX3" fmla="*/ 1599936 w 1599946"/>
              <a:gd name="connsiteY3" fmla="*/ 0 h 2015763"/>
              <a:gd name="connsiteX0" fmla="*/ 1605965 w 1605975"/>
              <a:gd name="connsiteY0" fmla="*/ 0 h 2025750"/>
              <a:gd name="connsiteX1" fmla="*/ 0 w 1605975"/>
              <a:gd name="connsiteY1" fmla="*/ 2025750 h 2025750"/>
              <a:gd name="connsiteX2" fmla="*/ 1588439 w 1605975"/>
              <a:gd name="connsiteY2" fmla="*/ 933353 h 2025750"/>
              <a:gd name="connsiteX3" fmla="*/ 1605965 w 1605975"/>
              <a:gd name="connsiteY3" fmla="*/ 0 h 2025750"/>
              <a:gd name="connsiteX0" fmla="*/ 1605965 w 1605975"/>
              <a:gd name="connsiteY0" fmla="*/ 0 h 2018259"/>
              <a:gd name="connsiteX1" fmla="*/ 0 w 1605975"/>
              <a:gd name="connsiteY1" fmla="*/ 2018259 h 2018259"/>
              <a:gd name="connsiteX2" fmla="*/ 1588439 w 1605975"/>
              <a:gd name="connsiteY2" fmla="*/ 933353 h 2018259"/>
              <a:gd name="connsiteX3" fmla="*/ 1605965 w 1605975"/>
              <a:gd name="connsiteY3" fmla="*/ 0 h 2018259"/>
              <a:gd name="connsiteX0" fmla="*/ 1605965 w 1608648"/>
              <a:gd name="connsiteY0" fmla="*/ 0 h 2018259"/>
              <a:gd name="connsiteX1" fmla="*/ 0 w 1608648"/>
              <a:gd name="connsiteY1" fmla="*/ 2018259 h 2018259"/>
              <a:gd name="connsiteX2" fmla="*/ 1608648 w 1608648"/>
              <a:gd name="connsiteY2" fmla="*/ 896780 h 2018259"/>
              <a:gd name="connsiteX3" fmla="*/ 1605965 w 1608648"/>
              <a:gd name="connsiteY3" fmla="*/ 0 h 2018259"/>
              <a:gd name="connsiteX0" fmla="*/ 1605965 w 1614711"/>
              <a:gd name="connsiteY0" fmla="*/ 0 h 2018259"/>
              <a:gd name="connsiteX1" fmla="*/ 0 w 1614711"/>
              <a:gd name="connsiteY1" fmla="*/ 2018259 h 2018259"/>
              <a:gd name="connsiteX2" fmla="*/ 1614711 w 1614711"/>
              <a:gd name="connsiteY2" fmla="*/ 908971 h 2018259"/>
              <a:gd name="connsiteX3" fmla="*/ 1605965 w 1614711"/>
              <a:gd name="connsiteY3" fmla="*/ 0 h 2018259"/>
            </a:gdLst>
            <a:ahLst/>
            <a:cxnLst>
              <a:cxn ang="0">
                <a:pos x="connsiteX0" y="connsiteY0"/>
              </a:cxn>
              <a:cxn ang="0">
                <a:pos x="connsiteX1" y="connsiteY1"/>
              </a:cxn>
              <a:cxn ang="0">
                <a:pos x="connsiteX2" y="connsiteY2"/>
              </a:cxn>
              <a:cxn ang="0">
                <a:pos x="connsiteX3" y="connsiteY3"/>
              </a:cxn>
            </a:cxnLst>
            <a:rect l="l" t="t" r="r" b="b"/>
            <a:pathLst>
              <a:path w="1614711" h="2018259">
                <a:moveTo>
                  <a:pt x="1605965" y="0"/>
                </a:moveTo>
                <a:lnTo>
                  <a:pt x="0" y="2018259"/>
                </a:lnTo>
                <a:lnTo>
                  <a:pt x="1614711" y="908971"/>
                </a:lnTo>
                <a:cubicBezTo>
                  <a:pt x="1614189" y="614601"/>
                  <a:pt x="1606487" y="294370"/>
                  <a:pt x="1605965" y="0"/>
                </a:cubicBezTo>
                <a:close/>
              </a:path>
            </a:pathLst>
          </a:custGeom>
          <a:gradFill>
            <a:gsLst>
              <a:gs pos="0">
                <a:schemeClr val="accent1">
                  <a:lumMod val="85000"/>
                </a:schemeClr>
              </a:gs>
              <a:gs pos="100000">
                <a:schemeClr val="accent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2" name="Rounded Rectangle 32">
            <a:extLst>
              <a:ext uri="{FF2B5EF4-FFF2-40B4-BE49-F238E27FC236}">
                <a16:creationId xmlns:a16="http://schemas.microsoft.com/office/drawing/2014/main" id="{86F26ADA-3D7A-4FF6-9B04-279627F17E46}"/>
              </a:ext>
            </a:extLst>
          </p:cNvPr>
          <p:cNvSpPr/>
          <p:nvPr/>
        </p:nvSpPr>
        <p:spPr>
          <a:xfrm>
            <a:off x="5097399" y="4909654"/>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14" name="Rectangle 9">
            <a:extLst>
              <a:ext uri="{FF2B5EF4-FFF2-40B4-BE49-F238E27FC236}">
                <a16:creationId xmlns:a16="http://schemas.microsoft.com/office/drawing/2014/main" id="{AA9A7D09-0352-4B71-9E12-266FAC318C58}"/>
              </a:ext>
            </a:extLst>
          </p:cNvPr>
          <p:cNvSpPr/>
          <p:nvPr/>
        </p:nvSpPr>
        <p:spPr>
          <a:xfrm>
            <a:off x="5112706" y="2030788"/>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16" name="TextBox 15">
            <a:extLst>
              <a:ext uri="{FF2B5EF4-FFF2-40B4-BE49-F238E27FC236}">
                <a16:creationId xmlns:a16="http://schemas.microsoft.com/office/drawing/2014/main" id="{5D06E22E-A737-44A1-A620-789557B9462B}"/>
              </a:ext>
            </a:extLst>
          </p:cNvPr>
          <p:cNvSpPr txBox="1"/>
          <p:nvPr/>
        </p:nvSpPr>
        <p:spPr>
          <a:xfrm>
            <a:off x="6062037" y="1475655"/>
            <a:ext cx="5623685" cy="4401205"/>
          </a:xfrm>
          <a:prstGeom prst="rect">
            <a:avLst/>
          </a:prstGeom>
          <a:noFill/>
        </p:spPr>
        <p:txBody>
          <a:bodyPr wrap="square" rtlCol="0">
            <a:spAutoFit/>
          </a:bodyPr>
          <a:lstStyle/>
          <a:p>
            <a:pPr marL="342900" indent="-342900" algn="just">
              <a:buFont typeface="Arial" panose="020B0604020202020204" pitchFamily="34" charset="0"/>
              <a:buChar char="•"/>
            </a:pPr>
            <a:r>
              <a:rPr lang="en-US" altLang="en-US" sz="2000" dirty="0">
                <a:solidFill>
                  <a:prstClr val="black"/>
                </a:solidFill>
                <a:latin typeface="Times New Roman" pitchFamily="18" charset="0"/>
                <a:cs typeface="Times New Roman" pitchFamily="18" charset="0"/>
              </a:rPr>
              <a:t>Strengthen inter-agency collaboration.</a:t>
            </a:r>
          </a:p>
          <a:p>
            <a:pPr marL="342900" indent="-342900" algn="just">
              <a:buFont typeface="Arial" panose="020B0604020202020204" pitchFamily="34" charset="0"/>
              <a:buChar char="•"/>
            </a:pPr>
            <a:r>
              <a:rPr lang="en-US" altLang="en-US" sz="2000" dirty="0">
                <a:solidFill>
                  <a:prstClr val="black"/>
                </a:solidFill>
                <a:latin typeface="Times New Roman" pitchFamily="18" charset="0"/>
                <a:cs typeface="Times New Roman" pitchFamily="18" charset="0"/>
              </a:rPr>
              <a:t>Institutionalize annual performance review mechanisms through NCCE.</a:t>
            </a:r>
          </a:p>
          <a:p>
            <a:pPr marL="342900" indent="-342900" algn="just">
              <a:buFont typeface="Arial" panose="020B0604020202020204" pitchFamily="34" charset="0"/>
              <a:buChar char="•"/>
            </a:pPr>
            <a:r>
              <a:rPr lang="en-US" altLang="en-US" sz="2000" dirty="0">
                <a:solidFill>
                  <a:prstClr val="black"/>
                </a:solidFill>
                <a:latin typeface="Times New Roman" pitchFamily="18" charset="0"/>
                <a:cs typeface="Times New Roman" pitchFamily="18" charset="0"/>
              </a:rPr>
              <a:t>Establish a Dual Mandate Implementation Fund for academic and infrastructural enhancement..</a:t>
            </a:r>
          </a:p>
          <a:p>
            <a:pPr marL="342900" indent="-342900" algn="just">
              <a:buFont typeface="Arial" panose="020B0604020202020204" pitchFamily="34" charset="0"/>
              <a:buChar char="•"/>
            </a:pPr>
            <a:r>
              <a:rPr lang="en-US" altLang="en-US" sz="2000" dirty="0">
                <a:solidFill>
                  <a:prstClr val="black"/>
                </a:solidFill>
                <a:latin typeface="Times New Roman" pitchFamily="18" charset="0"/>
                <a:cs typeface="Times New Roman" pitchFamily="18" charset="0"/>
              </a:rPr>
              <a:t>Institutionalize monitoring and evaluation mechanisms.</a:t>
            </a:r>
          </a:p>
          <a:p>
            <a:pPr marL="342900" indent="-342900" algn="just">
              <a:buFont typeface="Arial" panose="020B0604020202020204" pitchFamily="34" charset="0"/>
              <a:buChar char="•"/>
            </a:pPr>
            <a:r>
              <a:rPr lang="en-US" altLang="en-US" sz="2000" dirty="0">
                <a:solidFill>
                  <a:prstClr val="black"/>
                </a:solidFill>
                <a:latin typeface="Times New Roman" pitchFamily="18" charset="0"/>
                <a:cs typeface="Times New Roman" pitchFamily="18" charset="0"/>
              </a:rPr>
              <a:t>Promote long-term professional development for educators.</a:t>
            </a:r>
          </a:p>
          <a:p>
            <a:pPr marL="342900" indent="-342900" algn="just">
              <a:buFont typeface="Arial" panose="020B0604020202020204" pitchFamily="34" charset="0"/>
              <a:buChar char="•"/>
            </a:pPr>
            <a:r>
              <a:rPr lang="en-US" altLang="en-US" sz="2000" dirty="0">
                <a:solidFill>
                  <a:prstClr val="black"/>
                </a:solidFill>
                <a:latin typeface="Times New Roman" pitchFamily="18" charset="0"/>
                <a:cs typeface="Times New Roman" pitchFamily="18" charset="0"/>
              </a:rPr>
              <a:t>Prioritize quality, relevance, and sustainability in implementation.</a:t>
            </a:r>
          </a:p>
          <a:p>
            <a:pPr marL="342900" indent="-342900" algn="just">
              <a:buFont typeface="Arial" panose="020B0604020202020204" pitchFamily="34" charset="0"/>
              <a:buChar char="•"/>
            </a:pPr>
            <a:r>
              <a:rPr lang="en-US" altLang="en-US" sz="2000" dirty="0">
                <a:solidFill>
                  <a:prstClr val="black"/>
                </a:solidFill>
                <a:latin typeface="Times New Roman" pitchFamily="18" charset="0"/>
                <a:cs typeface="Times New Roman" pitchFamily="18" charset="0"/>
              </a:rPr>
              <a:t> Release of the white paper enabling the College.</a:t>
            </a:r>
          </a:p>
          <a:p>
            <a:pPr marL="342900" indent="-342900" algn="just">
              <a:buFont typeface="Arial" panose="020B0604020202020204" pitchFamily="34" charset="0"/>
              <a:buChar char="•"/>
            </a:pPr>
            <a:r>
              <a:rPr lang="en-US" altLang="en-US" sz="2000" dirty="0">
                <a:solidFill>
                  <a:prstClr val="black"/>
                </a:solidFill>
                <a:latin typeface="Times New Roman" pitchFamily="18" charset="0"/>
                <a:cs typeface="Times New Roman" pitchFamily="18" charset="0"/>
              </a:rPr>
              <a:t>Engage global development partners to support curriculum and digital transformation.</a:t>
            </a:r>
          </a:p>
        </p:txBody>
      </p:sp>
      <p:sp>
        <p:nvSpPr>
          <p:cNvPr id="11" name="TextBox 10">
            <a:extLst>
              <a:ext uri="{FF2B5EF4-FFF2-40B4-BE49-F238E27FC236}">
                <a16:creationId xmlns:a16="http://schemas.microsoft.com/office/drawing/2014/main" id="{C3DE342D-7C69-4BA9-B390-EF005479D46E}"/>
              </a:ext>
            </a:extLst>
          </p:cNvPr>
          <p:cNvSpPr txBox="1"/>
          <p:nvPr/>
        </p:nvSpPr>
        <p:spPr>
          <a:xfrm>
            <a:off x="374226" y="3241875"/>
            <a:ext cx="4297679" cy="584775"/>
          </a:xfrm>
          <a:prstGeom prst="rect">
            <a:avLst/>
          </a:prstGeom>
          <a:noFill/>
        </p:spPr>
        <p:txBody>
          <a:bodyPr wrap="square">
            <a:spAutoFit/>
          </a:bodyPr>
          <a:lstStyle/>
          <a:p>
            <a:r>
              <a:rPr lang="en-US" sz="3200" b="1" dirty="0"/>
              <a:t>RECOMMENDATION</a:t>
            </a:r>
          </a:p>
        </p:txBody>
      </p:sp>
      <p:sp>
        <p:nvSpPr>
          <p:cNvPr id="7" name="Text Placeholder 6">
            <a:extLst>
              <a:ext uri="{FF2B5EF4-FFF2-40B4-BE49-F238E27FC236}">
                <a16:creationId xmlns:a16="http://schemas.microsoft.com/office/drawing/2014/main" id="{A96C81C4-0CC2-4154-A7C3-8B2AD4D5A58E}"/>
              </a:ext>
            </a:extLst>
          </p:cNvPr>
          <p:cNvSpPr>
            <a:spLocks noGrp="1"/>
          </p:cNvSpPr>
          <p:nvPr>
            <p:ph type="body" sz="quarter" idx="10"/>
          </p:nvPr>
        </p:nvSpPr>
        <p:spPr/>
        <p:txBody>
          <a:bodyPr/>
          <a:lstStyle/>
          <a:p>
            <a:r>
              <a:rPr lang="en-US" dirty="0"/>
              <a:t>RECOMMENDATION</a:t>
            </a:r>
            <a:endParaRPr lang="en-NG" dirty="0"/>
          </a:p>
        </p:txBody>
      </p:sp>
    </p:spTree>
    <p:extLst>
      <p:ext uri="{BB962C8B-B14F-4D97-AF65-F5344CB8AC3E}">
        <p14:creationId xmlns:p14="http://schemas.microsoft.com/office/powerpoint/2010/main" val="634810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6538B1-FCC2-417D-B7C3-3D38B5CE7DD5}"/>
              </a:ext>
            </a:extLst>
          </p:cNvPr>
          <p:cNvSpPr txBox="1"/>
          <p:nvPr/>
        </p:nvSpPr>
        <p:spPr>
          <a:xfrm>
            <a:off x="311498" y="382012"/>
            <a:ext cx="11766620" cy="5078313"/>
          </a:xfrm>
          <a:prstGeom prst="rect">
            <a:avLst/>
          </a:prstGeom>
          <a:noFill/>
        </p:spPr>
        <p:txBody>
          <a:bodyPr wrap="square">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References</a:t>
            </a:r>
          </a:p>
          <a:p>
            <a:endParaRPr lang="en-US" sz="3600" b="1" dirty="0">
              <a:latin typeface="Tahoma" panose="020B0604030504040204" pitchFamily="34" charset="0"/>
              <a:ea typeface="Tahoma" panose="020B0604030504040204" pitchFamily="34" charset="0"/>
              <a:cs typeface="Tahoma" panose="020B0604030504040204" pitchFamily="34" charset="0"/>
            </a:endParaRPr>
          </a:p>
          <a:p>
            <a:r>
              <a:rPr lang="en-US" sz="3600" dirty="0">
                <a:latin typeface="Tahoma" panose="020B0604030504040204" pitchFamily="34" charset="0"/>
                <a:ea typeface="Tahoma" panose="020B0604030504040204" pitchFamily="34" charset="0"/>
                <a:cs typeface="Tahoma" panose="020B0604030504040204" pitchFamily="34" charset="0"/>
              </a:rPr>
              <a:t>Federal Colleges of Education (Establishment) Act, 2023.</a:t>
            </a:r>
          </a:p>
          <a:p>
            <a:r>
              <a:rPr lang="en-US" sz="3600" dirty="0">
                <a:latin typeface="Tahoma" panose="020B0604030504040204" pitchFamily="34" charset="0"/>
                <a:ea typeface="Tahoma" panose="020B0604030504040204" pitchFamily="34" charset="0"/>
                <a:cs typeface="Tahoma" panose="020B0604030504040204" pitchFamily="34" charset="0"/>
              </a:rPr>
              <a:t>Federal Ministry of Education (2024). Roadmap for the 	Education Sector (2024–2027).</a:t>
            </a:r>
          </a:p>
          <a:p>
            <a:r>
              <a:rPr lang="en-US" sz="3600" dirty="0">
                <a:latin typeface="Tahoma" panose="020B0604030504040204" pitchFamily="34" charset="0"/>
                <a:ea typeface="Tahoma" panose="020B0604030504040204" pitchFamily="34" charset="0"/>
                <a:cs typeface="Tahoma" panose="020B0604030504040204" pitchFamily="34" charset="0"/>
              </a:rPr>
              <a:t>COFEP, COEASU, CORECON, SSUCOEN (2024). Draft 	Implementation Framework for Dual Mandate.</a:t>
            </a:r>
          </a:p>
          <a:p>
            <a:r>
              <a:rPr lang="en-US" sz="3600" dirty="0">
                <a:latin typeface="Tahoma" panose="020B0604030504040204" pitchFamily="34" charset="0"/>
                <a:ea typeface="Tahoma" panose="020B0604030504040204" pitchFamily="34" charset="0"/>
                <a:cs typeface="Tahoma" panose="020B0604030504040204" pitchFamily="34" charset="0"/>
              </a:rPr>
              <a:t>National Policy on Education (2020 Edition).</a:t>
            </a:r>
          </a:p>
          <a:p>
            <a:r>
              <a:rPr lang="en-US" sz="3600" dirty="0">
                <a:latin typeface="Tahoma" panose="020B0604030504040204" pitchFamily="34" charset="0"/>
                <a:ea typeface="Tahoma" panose="020B0604030504040204" pitchFamily="34" charset="0"/>
                <a:cs typeface="Tahoma" panose="020B0604030504040204" pitchFamily="34" charset="0"/>
              </a:rPr>
              <a:t>Sustainable Development Goals (SDG 4).</a:t>
            </a:r>
          </a:p>
        </p:txBody>
      </p:sp>
    </p:spTree>
    <p:extLst>
      <p:ext uri="{BB962C8B-B14F-4D97-AF65-F5344CB8AC3E}">
        <p14:creationId xmlns:p14="http://schemas.microsoft.com/office/powerpoint/2010/main" val="2163328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2714A-BE29-4E83-A155-D5802C472B0A}"/>
              </a:ext>
            </a:extLst>
          </p:cNvPr>
          <p:cNvSpPr txBox="1"/>
          <p:nvPr/>
        </p:nvSpPr>
        <p:spPr>
          <a:xfrm>
            <a:off x="0" y="3304251"/>
            <a:ext cx="12192000" cy="1015663"/>
          </a:xfrm>
          <a:prstGeom prst="rect">
            <a:avLst/>
          </a:prstGeom>
          <a:noFill/>
        </p:spPr>
        <p:txBody>
          <a:bodyPr wrap="square" rtlCol="0" anchor="ctr">
            <a:spAutoFit/>
          </a:bodyPr>
          <a:lstStyle/>
          <a:p>
            <a:pPr algn="ctr"/>
            <a:r>
              <a:rPr lang="en-US" altLang="ko-KR" sz="6000" dirty="0">
                <a:solidFill>
                  <a:prstClr val="white"/>
                </a:solidFill>
                <a:cs typeface="Arial" pitchFamily="34" charset="0"/>
              </a:rPr>
              <a:t>THANK YOU</a:t>
            </a:r>
            <a:endParaRPr lang="ko-KR" altLang="en-US" sz="6000" dirty="0">
              <a:solidFill>
                <a:prstClr val="white"/>
              </a:solidFill>
              <a:cs typeface="Arial" pitchFamily="34" charset="0"/>
            </a:endParaRPr>
          </a:p>
        </p:txBody>
      </p:sp>
      <p:grpSp>
        <p:nvGrpSpPr>
          <p:cNvPr id="4" name="Group 3">
            <a:extLst>
              <a:ext uri="{FF2B5EF4-FFF2-40B4-BE49-F238E27FC236}">
                <a16:creationId xmlns:a16="http://schemas.microsoft.com/office/drawing/2014/main" id="{05CFB8BC-7634-40A6-8E21-4A65FF3C97A5}"/>
              </a:ext>
            </a:extLst>
          </p:cNvPr>
          <p:cNvGrpSpPr/>
          <p:nvPr/>
        </p:nvGrpSpPr>
        <p:grpSpPr>
          <a:xfrm>
            <a:off x="4525854" y="2070379"/>
            <a:ext cx="3099195" cy="1223598"/>
            <a:chOff x="1525348" y="1579815"/>
            <a:chExt cx="6070988" cy="2761700"/>
          </a:xfrm>
        </p:grpSpPr>
        <p:sp>
          <p:nvSpPr>
            <p:cNvPr id="5" name="Rectangle 5">
              <a:extLst>
                <a:ext uri="{FF2B5EF4-FFF2-40B4-BE49-F238E27FC236}">
                  <a16:creationId xmlns:a16="http://schemas.microsoft.com/office/drawing/2014/main" id="{3F197747-1FFA-4951-9C67-F7B85727AE9D}"/>
                </a:ext>
              </a:extLst>
            </p:cNvPr>
            <p:cNvSpPr/>
            <p:nvPr/>
          </p:nvSpPr>
          <p:spPr>
            <a:xfrm>
              <a:off x="3268739" y="2309740"/>
              <a:ext cx="2598977" cy="2031775"/>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6" name="Rectangle 5">
              <a:extLst>
                <a:ext uri="{FF2B5EF4-FFF2-40B4-BE49-F238E27FC236}">
                  <a16:creationId xmlns:a16="http://schemas.microsoft.com/office/drawing/2014/main" id="{67B925DC-A1B6-4026-9FDE-B7B9E17B28DA}"/>
                </a:ext>
              </a:extLst>
            </p:cNvPr>
            <p:cNvSpPr/>
            <p:nvPr/>
          </p:nvSpPr>
          <p:spPr>
            <a:xfrm>
              <a:off x="3268739" y="2704966"/>
              <a:ext cx="2598977"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7" name="Freeform 22">
              <a:extLst>
                <a:ext uri="{FF2B5EF4-FFF2-40B4-BE49-F238E27FC236}">
                  <a16:creationId xmlns:a16="http://schemas.microsoft.com/office/drawing/2014/main" id="{ACAEAF0C-9735-4049-93BE-2D4251FFEE75}"/>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cxnSp>
          <p:nvCxnSpPr>
            <p:cNvPr id="8" name="Straight Connector 7">
              <a:extLst>
                <a:ext uri="{FF2B5EF4-FFF2-40B4-BE49-F238E27FC236}">
                  <a16:creationId xmlns:a16="http://schemas.microsoft.com/office/drawing/2014/main" id="{54D5F73C-E144-4D88-A35C-AB1F6FFBB8A2}"/>
                </a:ext>
              </a:extLst>
            </p:cNvPr>
            <p:cNvCxnSpPr/>
            <p:nvPr/>
          </p:nvCxnSpPr>
          <p:spPr>
            <a:xfrm>
              <a:off x="4662703" y="2187506"/>
              <a:ext cx="1586226" cy="61473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F86FD1-A86E-404B-ACFC-1275D4AF304E}"/>
                </a:ext>
              </a:extLst>
            </p:cNvPr>
            <p:cNvCxnSpPr/>
            <p:nvPr/>
          </p:nvCxnSpPr>
          <p:spPr>
            <a:xfrm>
              <a:off x="6248932" y="2802241"/>
              <a:ext cx="0" cy="1010602"/>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id="{A73F239D-1463-4B31-91C5-8B8702E49E6A}"/>
                </a:ext>
              </a:extLst>
            </p:cNvPr>
            <p:cNvSpPr/>
            <p:nvPr/>
          </p:nvSpPr>
          <p:spPr>
            <a:xfrm>
              <a:off x="6018666" y="3406130"/>
              <a:ext cx="460523" cy="9209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1" name="Oval 10">
              <a:extLst>
                <a:ext uri="{FF2B5EF4-FFF2-40B4-BE49-F238E27FC236}">
                  <a16:creationId xmlns:a16="http://schemas.microsoft.com/office/drawing/2014/main" id="{1E28AEDB-F448-4001-89D6-B8D94437EF6A}"/>
                </a:ext>
              </a:extLst>
            </p:cNvPr>
            <p:cNvSpPr/>
            <p:nvPr/>
          </p:nvSpPr>
          <p:spPr>
            <a:xfrm>
              <a:off x="6122007" y="3356991"/>
              <a:ext cx="236068" cy="271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grpSp>
        <p:nvGrpSpPr>
          <p:cNvPr id="12" name="Group 11">
            <a:extLst>
              <a:ext uri="{FF2B5EF4-FFF2-40B4-BE49-F238E27FC236}">
                <a16:creationId xmlns:a16="http://schemas.microsoft.com/office/drawing/2014/main" id="{804C7E96-685D-4F61-9BCC-ECEFD8A739CC}"/>
              </a:ext>
            </a:extLst>
          </p:cNvPr>
          <p:cNvGrpSpPr/>
          <p:nvPr/>
        </p:nvGrpSpPr>
        <p:grpSpPr>
          <a:xfrm>
            <a:off x="7603749" y="3145756"/>
            <a:ext cx="482828" cy="429964"/>
            <a:chOff x="6804248" y="2144238"/>
            <a:chExt cx="1305367" cy="1162445"/>
          </a:xfrm>
          <a:solidFill>
            <a:schemeClr val="bg1"/>
          </a:solidFill>
        </p:grpSpPr>
        <p:sp>
          <p:nvSpPr>
            <p:cNvPr id="17" name="Oval 1">
              <a:extLst>
                <a:ext uri="{FF2B5EF4-FFF2-40B4-BE49-F238E27FC236}">
                  <a16:creationId xmlns:a16="http://schemas.microsoft.com/office/drawing/2014/main" id="{C3D84BEB-80F5-4DD1-BBA3-81CC9966A85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8" name="Oval 1">
              <a:extLst>
                <a:ext uri="{FF2B5EF4-FFF2-40B4-BE49-F238E27FC236}">
                  <a16:creationId xmlns:a16="http://schemas.microsoft.com/office/drawing/2014/main" id="{4BF4CC67-0343-46ED-90B9-6D81C492619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prstClr val="white"/>
                </a:solidFill>
              </a:endParaRPr>
            </a:p>
          </p:txBody>
        </p:sp>
        <p:sp>
          <p:nvSpPr>
            <p:cNvPr id="19" name="Oval 1">
              <a:extLst>
                <a:ext uri="{FF2B5EF4-FFF2-40B4-BE49-F238E27FC236}">
                  <a16:creationId xmlns:a16="http://schemas.microsoft.com/office/drawing/2014/main" id="{8ABC144F-1FB7-40FA-AA00-C2169AC4131A}"/>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spTree>
    <p:extLst>
      <p:ext uri="{BB962C8B-B14F-4D97-AF65-F5344CB8AC3E}">
        <p14:creationId xmlns:p14="http://schemas.microsoft.com/office/powerpoint/2010/main" val="83222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131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lnSpcReduction="10000"/>
          </a:bodyPr>
          <a:lstStyle/>
          <a:p>
            <a:r>
              <a:rPr lang="en-US" sz="4800" b="1" dirty="0"/>
              <a:t>PREAMBLE</a:t>
            </a:r>
          </a:p>
        </p:txBody>
      </p:sp>
      <p:sp>
        <p:nvSpPr>
          <p:cNvPr id="61" name="TextBox 60">
            <a:extLst>
              <a:ext uri="{FF2B5EF4-FFF2-40B4-BE49-F238E27FC236}">
                <a16:creationId xmlns:a16="http://schemas.microsoft.com/office/drawing/2014/main" id="{7A2D62B9-E545-4521-9BAE-BB9CDF49D42E}"/>
              </a:ext>
            </a:extLst>
          </p:cNvPr>
          <p:cNvSpPr txBox="1"/>
          <p:nvPr/>
        </p:nvSpPr>
        <p:spPr>
          <a:xfrm>
            <a:off x="923307" y="1101553"/>
            <a:ext cx="10119832" cy="5262979"/>
          </a:xfrm>
          <a:prstGeom prst="rect">
            <a:avLst/>
          </a:prstGeom>
          <a:noFill/>
        </p:spPr>
        <p:txBody>
          <a:bodyPr wrap="square" rtlCol="0" anchor="ctr">
            <a:spAutoFit/>
          </a:bodyPr>
          <a:lstStyle/>
          <a:p>
            <a:r>
              <a:rPr lang="en-US" altLang="ko-KR" sz="2400" dirty="0">
                <a:cs typeface="Arial" pitchFamily="34" charset="0"/>
              </a:rPr>
              <a:t>This paper interrogates the recent policy shift allowing Federal Colleges of Education (FCEs) to operate under a dual mandate—awarding both the Nigeria Certificate in Education (NCE) and Bachelor’s degrees in Education concurrently.</a:t>
            </a:r>
          </a:p>
          <a:p>
            <a:r>
              <a:rPr lang="en-US" altLang="ko-KR" sz="2400" dirty="0">
                <a:cs typeface="Arial" pitchFamily="34" charset="0"/>
              </a:rPr>
              <a:t> </a:t>
            </a:r>
          </a:p>
          <a:p>
            <a:r>
              <a:rPr lang="en-US" altLang="ko-KR" sz="2400" dirty="0">
                <a:cs typeface="Arial" pitchFamily="34" charset="0"/>
              </a:rPr>
              <a:t>Rooted in the Federal Colleges of Education Act 2023 and the FME Roadmap (2024–2027), this transition aims to resolve structural challenges in teacher education, enhance professionalism, and expand access to quality higher education. </a:t>
            </a:r>
          </a:p>
          <a:p>
            <a:endParaRPr lang="en-US" altLang="ko-KR" sz="2400" dirty="0">
              <a:cs typeface="Arial" pitchFamily="34" charset="0"/>
            </a:endParaRPr>
          </a:p>
          <a:p>
            <a:r>
              <a:rPr lang="en-US" altLang="ko-KR" sz="2400" dirty="0">
                <a:cs typeface="Arial" pitchFamily="34" charset="0"/>
              </a:rPr>
              <a:t>The paper analyses the alignment between the dual mandate and national education policy objectives, identifies key implementation challenges, and proposes context-sensitive models that accommodate institutional differences across the colleges</a:t>
            </a:r>
            <a:endParaRPr lang="ko-KR" altLang="en-US" sz="2400" dirty="0">
              <a:cs typeface="Arial" pitchFamily="34" charset="0"/>
            </a:endParaRPr>
          </a:p>
        </p:txBody>
      </p:sp>
    </p:spTree>
    <p:extLst>
      <p:ext uri="{BB962C8B-B14F-4D97-AF65-F5344CB8AC3E}">
        <p14:creationId xmlns:p14="http://schemas.microsoft.com/office/powerpoint/2010/main" val="368872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131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lnSpcReduction="10000"/>
          </a:bodyPr>
          <a:lstStyle/>
          <a:p>
            <a:r>
              <a:rPr lang="en-US" sz="4800" b="1"/>
              <a:t>Introduction</a:t>
            </a:r>
            <a:endParaRPr lang="en-US" sz="4800" b="1" dirty="0"/>
          </a:p>
        </p:txBody>
      </p:sp>
      <p:grpSp>
        <p:nvGrpSpPr>
          <p:cNvPr id="23" name="Graphic 27">
            <a:extLst>
              <a:ext uri="{FF2B5EF4-FFF2-40B4-BE49-F238E27FC236}">
                <a16:creationId xmlns:a16="http://schemas.microsoft.com/office/drawing/2014/main" id="{BA659478-B4E0-4C31-B6C2-7F46CFD87282}"/>
              </a:ext>
            </a:extLst>
          </p:cNvPr>
          <p:cNvGrpSpPr/>
          <p:nvPr/>
        </p:nvGrpSpPr>
        <p:grpSpPr>
          <a:xfrm>
            <a:off x="247853" y="1470885"/>
            <a:ext cx="1612070" cy="3734161"/>
            <a:chOff x="6942632" y="4124750"/>
            <a:chExt cx="5182215" cy="2729255"/>
          </a:xfrm>
        </p:grpSpPr>
        <p:sp>
          <p:nvSpPr>
            <p:cNvPr id="24" name="Freeform: Shape 23">
              <a:extLst>
                <a:ext uri="{FF2B5EF4-FFF2-40B4-BE49-F238E27FC236}">
                  <a16:creationId xmlns:a16="http://schemas.microsoft.com/office/drawing/2014/main" id="{51CB2EDA-EAEC-4BFD-A377-808A2B3CFE3F}"/>
                </a:ext>
              </a:extLst>
            </p:cNvPr>
            <p:cNvSpPr/>
            <p:nvPr/>
          </p:nvSpPr>
          <p:spPr>
            <a:xfrm>
              <a:off x="6942588" y="4254341"/>
              <a:ext cx="5181867" cy="2600959"/>
            </a:xfrm>
            <a:custGeom>
              <a:avLst/>
              <a:gdLst>
                <a:gd name="connsiteX0" fmla="*/ 5181585 w 5181867"/>
                <a:gd name="connsiteY0" fmla="*/ 626851 h 2600959"/>
                <a:gd name="connsiteX1" fmla="*/ 4760404 w 5181867"/>
                <a:gd name="connsiteY1" fmla="*/ 807 h 2600959"/>
                <a:gd name="connsiteX2" fmla="*/ 4701101 w 5181867"/>
                <a:gd name="connsiteY2" fmla="*/ 4176 h 2600959"/>
                <a:gd name="connsiteX3" fmla="*/ 4655277 w 5181867"/>
                <a:gd name="connsiteY3" fmla="*/ 8556 h 2600959"/>
                <a:gd name="connsiteX4" fmla="*/ 4586877 w 5181867"/>
                <a:gd name="connsiteY4" fmla="*/ 21360 h 2600959"/>
                <a:gd name="connsiteX5" fmla="*/ 3504946 w 5181867"/>
                <a:gd name="connsiteY5" fmla="*/ 390315 h 2600959"/>
                <a:gd name="connsiteX6" fmla="*/ 2324628 w 5181867"/>
                <a:gd name="connsiteY6" fmla="*/ 706033 h 2600959"/>
                <a:gd name="connsiteX7" fmla="*/ 1492037 w 5181867"/>
                <a:gd name="connsiteY7" fmla="*/ 866082 h 2600959"/>
                <a:gd name="connsiteX8" fmla="*/ 733910 w 5181867"/>
                <a:gd name="connsiteY8" fmla="*/ 1008272 h 2600959"/>
                <a:gd name="connsiteX9" fmla="*/ 31043 w 5181867"/>
                <a:gd name="connsiteY9" fmla="*/ 1316914 h 2600959"/>
                <a:gd name="connsiteX10" fmla="*/ 44857 w 5181867"/>
                <a:gd name="connsiteY10" fmla="*/ 1814582 h 2600959"/>
                <a:gd name="connsiteX11" fmla="*/ 274991 w 5181867"/>
                <a:gd name="connsiteY11" fmla="*/ 2264404 h 2600959"/>
                <a:gd name="connsiteX12" fmla="*/ 264546 w 5181867"/>
                <a:gd name="connsiteY12" fmla="*/ 2301131 h 2600959"/>
                <a:gd name="connsiteX13" fmla="*/ 201537 w 5181867"/>
                <a:gd name="connsiteY13" fmla="*/ 2329097 h 2600959"/>
                <a:gd name="connsiteX14" fmla="*/ 189070 w 5181867"/>
                <a:gd name="connsiteY14" fmla="*/ 2354705 h 2600959"/>
                <a:gd name="connsiteX15" fmla="*/ 202885 w 5181867"/>
                <a:gd name="connsiteY15" fmla="*/ 2385030 h 2600959"/>
                <a:gd name="connsiteX16" fmla="*/ 610925 w 5181867"/>
                <a:gd name="connsiteY16" fmla="*/ 2584838 h 2600959"/>
                <a:gd name="connsiteX17" fmla="*/ 854200 w 5181867"/>
                <a:gd name="connsiteY17" fmla="*/ 2461517 h 2600959"/>
                <a:gd name="connsiteX18" fmla="*/ 1131505 w 5181867"/>
                <a:gd name="connsiteY18" fmla="*/ 2350325 h 2600959"/>
                <a:gd name="connsiteX19" fmla="*/ 1759908 w 5181867"/>
                <a:gd name="connsiteY19" fmla="*/ 2078073 h 2600959"/>
                <a:gd name="connsiteX20" fmla="*/ 3246173 w 5181867"/>
                <a:gd name="connsiteY20" fmla="*/ 1502234 h 2600959"/>
                <a:gd name="connsiteX21" fmla="*/ 4810272 w 5181867"/>
                <a:gd name="connsiteY21" fmla="*/ 1053423 h 2600959"/>
                <a:gd name="connsiteX22" fmla="*/ 4857444 w 5181867"/>
                <a:gd name="connsiteY22" fmla="*/ 1040956 h 2600959"/>
                <a:gd name="connsiteX23" fmla="*/ 5181585 w 5181867"/>
                <a:gd name="connsiteY23" fmla="*/ 626851 h 2600959"/>
                <a:gd name="connsiteX24" fmla="*/ 2326650 w 5181867"/>
                <a:gd name="connsiteY24" fmla="*/ 735684 h 2600959"/>
                <a:gd name="connsiteX25" fmla="*/ 2326650 w 5181867"/>
                <a:gd name="connsiteY25" fmla="*/ 735684 h 2600959"/>
                <a:gd name="connsiteX26" fmla="*/ 2325976 w 5181867"/>
                <a:gd name="connsiteY26" fmla="*/ 734336 h 2600959"/>
                <a:gd name="connsiteX27" fmla="*/ 2327323 w 5181867"/>
                <a:gd name="connsiteY27" fmla="*/ 734336 h 2600959"/>
                <a:gd name="connsiteX28" fmla="*/ 2327997 w 5181867"/>
                <a:gd name="connsiteY28" fmla="*/ 734336 h 2600959"/>
                <a:gd name="connsiteX29" fmla="*/ 2326650 w 5181867"/>
                <a:gd name="connsiteY29" fmla="*/ 735684 h 2600959"/>
                <a:gd name="connsiteX30" fmla="*/ 3059842 w 5181867"/>
                <a:gd name="connsiteY30" fmla="*/ 674360 h 2600959"/>
                <a:gd name="connsiteX31" fmla="*/ 3070624 w 5181867"/>
                <a:gd name="connsiteY31" fmla="*/ 675708 h 2600959"/>
                <a:gd name="connsiteX32" fmla="*/ 3059842 w 5181867"/>
                <a:gd name="connsiteY32" fmla="*/ 674360 h 260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81867" h="2600959">
                  <a:moveTo>
                    <a:pt x="5181585" y="626851"/>
                  </a:moveTo>
                  <a:cubicBezTo>
                    <a:pt x="5173162" y="351903"/>
                    <a:pt x="5048492" y="33490"/>
                    <a:pt x="4760404" y="807"/>
                  </a:cubicBezTo>
                  <a:cubicBezTo>
                    <a:pt x="4741198" y="-1215"/>
                    <a:pt x="4720981" y="807"/>
                    <a:pt x="4701101" y="4176"/>
                  </a:cubicBezTo>
                  <a:cubicBezTo>
                    <a:pt x="4687287" y="6535"/>
                    <a:pt x="4669429" y="6198"/>
                    <a:pt x="4655277" y="8556"/>
                  </a:cubicBezTo>
                  <a:cubicBezTo>
                    <a:pt x="4632702" y="12600"/>
                    <a:pt x="4609452" y="16980"/>
                    <a:pt x="4586877" y="21360"/>
                  </a:cubicBezTo>
                  <a:cubicBezTo>
                    <a:pt x="4213542" y="95825"/>
                    <a:pt x="3869184" y="282156"/>
                    <a:pt x="3504946" y="390315"/>
                  </a:cubicBezTo>
                  <a:cubicBezTo>
                    <a:pt x="3114427" y="506898"/>
                    <a:pt x="2719191" y="605286"/>
                    <a:pt x="2324628" y="706033"/>
                  </a:cubicBezTo>
                  <a:cubicBezTo>
                    <a:pt x="2052713" y="775443"/>
                    <a:pt x="1768331" y="813518"/>
                    <a:pt x="1492037" y="866082"/>
                  </a:cubicBezTo>
                  <a:cubicBezTo>
                    <a:pt x="1240339" y="918308"/>
                    <a:pt x="986282" y="959415"/>
                    <a:pt x="733910" y="1008272"/>
                  </a:cubicBezTo>
                  <a:cubicBezTo>
                    <a:pt x="504114" y="1052749"/>
                    <a:pt x="119322" y="1045336"/>
                    <a:pt x="31043" y="1316914"/>
                  </a:cubicBezTo>
                  <a:cubicBezTo>
                    <a:pt x="-21184" y="1477637"/>
                    <a:pt x="-1304" y="1654870"/>
                    <a:pt x="44857" y="1814582"/>
                  </a:cubicBezTo>
                  <a:cubicBezTo>
                    <a:pt x="93041" y="1981370"/>
                    <a:pt x="270611" y="2262382"/>
                    <a:pt x="274991" y="2264404"/>
                  </a:cubicBezTo>
                  <a:cubicBezTo>
                    <a:pt x="290827" y="2287316"/>
                    <a:pt x="291838" y="2289001"/>
                    <a:pt x="264546" y="2301131"/>
                  </a:cubicBezTo>
                  <a:cubicBezTo>
                    <a:pt x="243655" y="2310565"/>
                    <a:pt x="224449" y="2323369"/>
                    <a:pt x="201537" y="2329097"/>
                  </a:cubicBezTo>
                  <a:cubicBezTo>
                    <a:pt x="185701" y="2332803"/>
                    <a:pt x="183005" y="2339879"/>
                    <a:pt x="189070" y="2354705"/>
                  </a:cubicBezTo>
                  <a:cubicBezTo>
                    <a:pt x="193450" y="2365150"/>
                    <a:pt x="197157" y="2375596"/>
                    <a:pt x="202885" y="2385030"/>
                  </a:cubicBezTo>
                  <a:cubicBezTo>
                    <a:pt x="285436" y="2520819"/>
                    <a:pt x="442790" y="2646499"/>
                    <a:pt x="610925" y="2584838"/>
                  </a:cubicBezTo>
                  <a:cubicBezTo>
                    <a:pt x="694151" y="2554513"/>
                    <a:pt x="770974" y="2496222"/>
                    <a:pt x="854200" y="2461517"/>
                  </a:cubicBezTo>
                  <a:cubicBezTo>
                    <a:pt x="946186" y="2423105"/>
                    <a:pt x="1040193" y="2390421"/>
                    <a:pt x="1131505" y="2350325"/>
                  </a:cubicBezTo>
                  <a:cubicBezTo>
                    <a:pt x="1337379" y="2252274"/>
                    <a:pt x="1550328" y="2167026"/>
                    <a:pt x="1759908" y="2078073"/>
                  </a:cubicBezTo>
                  <a:cubicBezTo>
                    <a:pt x="2251848" y="1868156"/>
                    <a:pt x="2737723" y="1667000"/>
                    <a:pt x="3246173" y="1502234"/>
                  </a:cubicBezTo>
                  <a:cubicBezTo>
                    <a:pt x="3762372" y="1335109"/>
                    <a:pt x="4285985" y="1193255"/>
                    <a:pt x="4810272" y="1053423"/>
                  </a:cubicBezTo>
                  <a:cubicBezTo>
                    <a:pt x="4826108" y="1049380"/>
                    <a:pt x="4841608" y="1044999"/>
                    <a:pt x="4857444" y="1040956"/>
                  </a:cubicBezTo>
                  <a:cubicBezTo>
                    <a:pt x="5074100" y="983338"/>
                    <a:pt x="5188324" y="853615"/>
                    <a:pt x="5181585" y="626851"/>
                  </a:cubicBezTo>
                  <a:close/>
                  <a:moveTo>
                    <a:pt x="2326650" y="735684"/>
                  </a:moveTo>
                  <a:cubicBezTo>
                    <a:pt x="2326650" y="735684"/>
                    <a:pt x="2326650" y="735684"/>
                    <a:pt x="2326650" y="735684"/>
                  </a:cubicBezTo>
                  <a:cubicBezTo>
                    <a:pt x="2326313" y="735010"/>
                    <a:pt x="2325976" y="734673"/>
                    <a:pt x="2325976" y="734336"/>
                  </a:cubicBezTo>
                  <a:cubicBezTo>
                    <a:pt x="2326313" y="734336"/>
                    <a:pt x="2326650" y="734336"/>
                    <a:pt x="2327323" y="734336"/>
                  </a:cubicBezTo>
                  <a:cubicBezTo>
                    <a:pt x="2327660" y="734336"/>
                    <a:pt x="2327660" y="734336"/>
                    <a:pt x="2327997" y="734336"/>
                  </a:cubicBezTo>
                  <a:cubicBezTo>
                    <a:pt x="2327323" y="734673"/>
                    <a:pt x="2326986" y="735347"/>
                    <a:pt x="2326650" y="735684"/>
                  </a:cubicBezTo>
                  <a:close/>
                  <a:moveTo>
                    <a:pt x="3059842" y="674360"/>
                  </a:moveTo>
                  <a:cubicBezTo>
                    <a:pt x="3063548" y="675034"/>
                    <a:pt x="3066918" y="675371"/>
                    <a:pt x="3070624" y="675708"/>
                  </a:cubicBezTo>
                  <a:cubicBezTo>
                    <a:pt x="3066918" y="675371"/>
                    <a:pt x="3063548" y="675034"/>
                    <a:pt x="3059842" y="674360"/>
                  </a:cubicBezTo>
                  <a:close/>
                </a:path>
              </a:pathLst>
            </a:custGeom>
            <a:solidFill>
              <a:schemeClr val="accent1">
                <a:lumMod val="20000"/>
                <a:lumOff val="80000"/>
              </a:schemeClr>
            </a:solidFill>
            <a:ln w="3369" cap="flat">
              <a:noFill/>
              <a:prstDash val="solid"/>
              <a:miter/>
            </a:ln>
          </p:spPr>
          <p:txBody>
            <a:bodyPr rtlCol="0" anchor="ctr"/>
            <a:lstStyle/>
            <a:p>
              <a:endParaRPr lang="en-US">
                <a:solidFill>
                  <a:prstClr val="black"/>
                </a:solidFill>
              </a:endParaRPr>
            </a:p>
          </p:txBody>
        </p:sp>
        <p:sp>
          <p:nvSpPr>
            <p:cNvPr id="25" name="Freeform: Shape 24">
              <a:extLst>
                <a:ext uri="{FF2B5EF4-FFF2-40B4-BE49-F238E27FC236}">
                  <a16:creationId xmlns:a16="http://schemas.microsoft.com/office/drawing/2014/main" id="{E233FB37-35C3-47C4-B043-0FD7583FF334}"/>
                </a:ext>
              </a:extLst>
            </p:cNvPr>
            <p:cNvSpPr/>
            <p:nvPr/>
          </p:nvSpPr>
          <p:spPr>
            <a:xfrm>
              <a:off x="6980156" y="5390571"/>
              <a:ext cx="799905" cy="1444901"/>
            </a:xfrm>
            <a:custGeom>
              <a:avLst/>
              <a:gdLst>
                <a:gd name="connsiteX0" fmla="*/ 1898 w 799905"/>
                <a:gd name="connsiteY0" fmla="*/ 316135 h 1444901"/>
                <a:gd name="connsiteX1" fmla="*/ 83102 w 799905"/>
                <a:gd name="connsiteY1" fmla="*/ 84991 h 1444901"/>
                <a:gd name="connsiteX2" fmla="*/ 280889 w 799905"/>
                <a:gd name="connsiteY2" fmla="*/ 1766 h 1444901"/>
                <a:gd name="connsiteX3" fmla="*/ 532586 w 799905"/>
                <a:gd name="connsiteY3" fmla="*/ 192813 h 1444901"/>
                <a:gd name="connsiteX4" fmla="*/ 678484 w 799905"/>
                <a:gd name="connsiteY4" fmla="*/ 496064 h 1444901"/>
                <a:gd name="connsiteX5" fmla="*/ 779567 w 799905"/>
                <a:gd name="connsiteY5" fmla="*/ 823912 h 1444901"/>
                <a:gd name="connsiteX6" fmla="*/ 715548 w 799905"/>
                <a:gd name="connsiteY6" fmla="*/ 1301700 h 1444901"/>
                <a:gd name="connsiteX7" fmla="*/ 524500 w 799905"/>
                <a:gd name="connsiteY7" fmla="*/ 1440521 h 1444901"/>
                <a:gd name="connsiteX8" fmla="*/ 502935 w 799905"/>
                <a:gd name="connsiteY8" fmla="*/ 1441869 h 1444901"/>
                <a:gd name="connsiteX9" fmla="*/ 455426 w 799905"/>
                <a:gd name="connsiteY9" fmla="*/ 1444901 h 1444901"/>
                <a:gd name="connsiteX10" fmla="*/ 357712 w 799905"/>
                <a:gd name="connsiteY10" fmla="*/ 1416261 h 1444901"/>
                <a:gd name="connsiteX11" fmla="*/ 194968 w 799905"/>
                <a:gd name="connsiteY11" fmla="*/ 1260929 h 1444901"/>
                <a:gd name="connsiteX12" fmla="*/ 173403 w 799905"/>
                <a:gd name="connsiteY12" fmla="*/ 1224876 h 1444901"/>
                <a:gd name="connsiteX13" fmla="*/ 178794 w 799905"/>
                <a:gd name="connsiteY13" fmla="*/ 1208703 h 1444901"/>
                <a:gd name="connsiteX14" fmla="*/ 269432 w 799905"/>
                <a:gd name="connsiteY14" fmla="*/ 1168943 h 1444901"/>
                <a:gd name="connsiteX15" fmla="*/ 285269 w 799905"/>
                <a:gd name="connsiteY15" fmla="*/ 1172313 h 1444901"/>
                <a:gd name="connsiteX16" fmla="*/ 441948 w 799905"/>
                <a:gd name="connsiteY16" fmla="*/ 1254190 h 1444901"/>
                <a:gd name="connsiteX17" fmla="*/ 660626 w 799905"/>
                <a:gd name="connsiteY17" fmla="*/ 1212409 h 1444901"/>
                <a:gd name="connsiteX18" fmla="*/ 731047 w 799905"/>
                <a:gd name="connsiteY18" fmla="*/ 887257 h 1444901"/>
                <a:gd name="connsiteX19" fmla="*/ 689266 w 799905"/>
                <a:gd name="connsiteY19" fmla="*/ 716763 h 1444901"/>
                <a:gd name="connsiteX20" fmla="*/ 585824 w 799905"/>
                <a:gd name="connsiteY20" fmla="*/ 440131 h 1444901"/>
                <a:gd name="connsiteX21" fmla="*/ 473621 w 799905"/>
                <a:gd name="connsiteY21" fmla="*/ 231225 h 1444901"/>
                <a:gd name="connsiteX22" fmla="*/ 316268 w 799905"/>
                <a:gd name="connsiteY22" fmla="*/ 128794 h 1444901"/>
                <a:gd name="connsiteX23" fmla="*/ 151502 w 799905"/>
                <a:gd name="connsiteY23" fmla="*/ 181357 h 1444901"/>
                <a:gd name="connsiteX24" fmla="*/ 84786 w 799905"/>
                <a:gd name="connsiteY24" fmla="*/ 330961 h 1444901"/>
                <a:gd name="connsiteX25" fmla="*/ 93210 w 799905"/>
                <a:gd name="connsiteY25" fmla="*/ 558736 h 1444901"/>
                <a:gd name="connsiteX26" fmla="*/ 190587 w 799905"/>
                <a:gd name="connsiteY26" fmla="*/ 823912 h 1444901"/>
                <a:gd name="connsiteX27" fmla="*/ 297062 w 799905"/>
                <a:gd name="connsiteY27" fmla="*/ 975874 h 1444901"/>
                <a:gd name="connsiteX28" fmla="*/ 413645 w 799905"/>
                <a:gd name="connsiteY28" fmla="*/ 1060784 h 1444901"/>
                <a:gd name="connsiteX29" fmla="*/ 580770 w 799905"/>
                <a:gd name="connsiteY29" fmla="*/ 964081 h 1444901"/>
                <a:gd name="connsiteX30" fmla="*/ 561227 w 799905"/>
                <a:gd name="connsiteY30" fmla="*/ 767642 h 1444901"/>
                <a:gd name="connsiteX31" fmla="*/ 521130 w 799905"/>
                <a:gd name="connsiteY31" fmla="*/ 648363 h 1444901"/>
                <a:gd name="connsiteX32" fmla="*/ 352995 w 799905"/>
                <a:gd name="connsiteY32" fmla="*/ 536834 h 1444901"/>
                <a:gd name="connsiteX33" fmla="*/ 396124 w 799905"/>
                <a:gd name="connsiteY33" fmla="*/ 635559 h 1444901"/>
                <a:gd name="connsiteX34" fmla="*/ 469915 w 799905"/>
                <a:gd name="connsiteY34" fmla="*/ 824248 h 1444901"/>
                <a:gd name="connsiteX35" fmla="*/ 485077 w 799905"/>
                <a:gd name="connsiteY35" fmla="*/ 909159 h 1444901"/>
                <a:gd name="connsiteX36" fmla="*/ 427123 w 799905"/>
                <a:gd name="connsiteY36" fmla="*/ 938136 h 1444901"/>
                <a:gd name="connsiteX37" fmla="*/ 348614 w 799905"/>
                <a:gd name="connsiteY37" fmla="*/ 895344 h 1444901"/>
                <a:gd name="connsiteX38" fmla="*/ 186207 w 799905"/>
                <a:gd name="connsiteY38" fmla="*/ 587376 h 1444901"/>
                <a:gd name="connsiteX39" fmla="*/ 216532 w 799905"/>
                <a:gd name="connsiteY39" fmla="*/ 248072 h 1444901"/>
                <a:gd name="connsiteX40" fmla="*/ 311214 w 799905"/>
                <a:gd name="connsiteY40" fmla="*/ 220780 h 1444901"/>
                <a:gd name="connsiteX41" fmla="*/ 441948 w 799905"/>
                <a:gd name="connsiteY41" fmla="*/ 310070 h 1444901"/>
                <a:gd name="connsiteX42" fmla="*/ 583802 w 799905"/>
                <a:gd name="connsiteY42" fmla="*/ 580974 h 1444901"/>
                <a:gd name="connsiteX43" fmla="*/ 642431 w 799905"/>
                <a:gd name="connsiteY43" fmla="*/ 755849 h 1444901"/>
                <a:gd name="connsiteX44" fmla="*/ 672082 w 799905"/>
                <a:gd name="connsiteY44" fmla="*/ 972167 h 1444901"/>
                <a:gd name="connsiteX45" fmla="*/ 644452 w 799905"/>
                <a:gd name="connsiteY45" fmla="*/ 1125814 h 1444901"/>
                <a:gd name="connsiteX46" fmla="*/ 516076 w 799905"/>
                <a:gd name="connsiteY46" fmla="*/ 1186128 h 1444901"/>
                <a:gd name="connsiteX47" fmla="*/ 223945 w 799905"/>
                <a:gd name="connsiteY47" fmla="*/ 1029111 h 1444901"/>
                <a:gd name="connsiteX48" fmla="*/ 115448 w 799905"/>
                <a:gd name="connsiteY48" fmla="*/ 846824 h 1444901"/>
                <a:gd name="connsiteX49" fmla="*/ 27843 w 799905"/>
                <a:gd name="connsiteY49" fmla="*/ 604223 h 1444901"/>
                <a:gd name="connsiteX50" fmla="*/ 1898 w 799905"/>
                <a:gd name="connsiteY50" fmla="*/ 316135 h 14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905" h="1444901">
                  <a:moveTo>
                    <a:pt x="1898" y="316135"/>
                  </a:moveTo>
                  <a:cubicBezTo>
                    <a:pt x="7626" y="232236"/>
                    <a:pt x="31212" y="151706"/>
                    <a:pt x="83102" y="84991"/>
                  </a:cubicBezTo>
                  <a:cubicBezTo>
                    <a:pt x="129263" y="25689"/>
                    <a:pt x="203391" y="-8343"/>
                    <a:pt x="280889" y="1766"/>
                  </a:cubicBezTo>
                  <a:cubicBezTo>
                    <a:pt x="396461" y="16928"/>
                    <a:pt x="473621" y="100490"/>
                    <a:pt x="532586" y="192813"/>
                  </a:cubicBezTo>
                  <a:cubicBezTo>
                    <a:pt x="592563" y="287158"/>
                    <a:pt x="639061" y="391948"/>
                    <a:pt x="678484" y="496064"/>
                  </a:cubicBezTo>
                  <a:cubicBezTo>
                    <a:pt x="718580" y="601865"/>
                    <a:pt x="752612" y="714067"/>
                    <a:pt x="779567" y="823912"/>
                  </a:cubicBezTo>
                  <a:cubicBezTo>
                    <a:pt x="817979" y="980254"/>
                    <a:pt x="804838" y="1160520"/>
                    <a:pt x="715548" y="1301700"/>
                  </a:cubicBezTo>
                  <a:cubicBezTo>
                    <a:pt x="670397" y="1372795"/>
                    <a:pt x="609410" y="1423337"/>
                    <a:pt x="524500" y="1440521"/>
                  </a:cubicBezTo>
                  <a:cubicBezTo>
                    <a:pt x="517424" y="1441869"/>
                    <a:pt x="510011" y="1441532"/>
                    <a:pt x="502935" y="1441869"/>
                  </a:cubicBezTo>
                  <a:cubicBezTo>
                    <a:pt x="487436" y="1446249"/>
                    <a:pt x="471262" y="1440521"/>
                    <a:pt x="455426" y="1444901"/>
                  </a:cubicBezTo>
                  <a:cubicBezTo>
                    <a:pt x="421732" y="1439173"/>
                    <a:pt x="388374" y="1431760"/>
                    <a:pt x="357712" y="1416261"/>
                  </a:cubicBezTo>
                  <a:cubicBezTo>
                    <a:pt x="287627" y="1381219"/>
                    <a:pt x="236075" y="1326297"/>
                    <a:pt x="194968" y="1260929"/>
                  </a:cubicBezTo>
                  <a:cubicBezTo>
                    <a:pt x="187555" y="1249136"/>
                    <a:pt x="180479" y="1237006"/>
                    <a:pt x="173403" y="1224876"/>
                  </a:cubicBezTo>
                  <a:cubicBezTo>
                    <a:pt x="169023" y="1217463"/>
                    <a:pt x="168349" y="1212746"/>
                    <a:pt x="178794" y="1208703"/>
                  </a:cubicBezTo>
                  <a:cubicBezTo>
                    <a:pt x="209456" y="1196236"/>
                    <a:pt x="239444" y="1182758"/>
                    <a:pt x="269432" y="1168943"/>
                  </a:cubicBezTo>
                  <a:cubicBezTo>
                    <a:pt x="276508" y="1165574"/>
                    <a:pt x="280552" y="1167258"/>
                    <a:pt x="285269" y="1172313"/>
                  </a:cubicBezTo>
                  <a:cubicBezTo>
                    <a:pt x="328735" y="1216116"/>
                    <a:pt x="381972" y="1243408"/>
                    <a:pt x="441948" y="1254190"/>
                  </a:cubicBezTo>
                  <a:cubicBezTo>
                    <a:pt x="519446" y="1268342"/>
                    <a:pt x="595258" y="1263625"/>
                    <a:pt x="660626" y="1212409"/>
                  </a:cubicBezTo>
                  <a:cubicBezTo>
                    <a:pt x="763394" y="1131879"/>
                    <a:pt x="744525" y="1000471"/>
                    <a:pt x="731047" y="887257"/>
                  </a:cubicBezTo>
                  <a:cubicBezTo>
                    <a:pt x="723971" y="827955"/>
                    <a:pt x="704428" y="774381"/>
                    <a:pt x="689266" y="716763"/>
                  </a:cubicBezTo>
                  <a:cubicBezTo>
                    <a:pt x="666017" y="627473"/>
                    <a:pt x="624236" y="524367"/>
                    <a:pt x="585824" y="440131"/>
                  </a:cubicBezTo>
                  <a:cubicBezTo>
                    <a:pt x="555162" y="372742"/>
                    <a:pt x="517424" y="291201"/>
                    <a:pt x="473621" y="231225"/>
                  </a:cubicBezTo>
                  <a:cubicBezTo>
                    <a:pt x="428807" y="170238"/>
                    <a:pt x="390059" y="140587"/>
                    <a:pt x="316268" y="128794"/>
                  </a:cubicBezTo>
                  <a:cubicBezTo>
                    <a:pt x="253259" y="118685"/>
                    <a:pt x="195641" y="131489"/>
                    <a:pt x="151502" y="181357"/>
                  </a:cubicBezTo>
                  <a:cubicBezTo>
                    <a:pt x="113764" y="223812"/>
                    <a:pt x="94558" y="275702"/>
                    <a:pt x="84786" y="330961"/>
                  </a:cubicBezTo>
                  <a:cubicBezTo>
                    <a:pt x="70972" y="407447"/>
                    <a:pt x="77711" y="483260"/>
                    <a:pt x="93210" y="558736"/>
                  </a:cubicBezTo>
                  <a:cubicBezTo>
                    <a:pt x="112416" y="652070"/>
                    <a:pt x="145437" y="740349"/>
                    <a:pt x="190587" y="823912"/>
                  </a:cubicBezTo>
                  <a:cubicBezTo>
                    <a:pt x="219901" y="878497"/>
                    <a:pt x="254270" y="930386"/>
                    <a:pt x="297062" y="975874"/>
                  </a:cubicBezTo>
                  <a:cubicBezTo>
                    <a:pt x="330756" y="1011590"/>
                    <a:pt x="367483" y="1041915"/>
                    <a:pt x="413645" y="1060784"/>
                  </a:cubicBezTo>
                  <a:cubicBezTo>
                    <a:pt x="485751" y="1090435"/>
                    <a:pt x="569314" y="1049328"/>
                    <a:pt x="580770" y="964081"/>
                  </a:cubicBezTo>
                  <a:cubicBezTo>
                    <a:pt x="589867" y="896692"/>
                    <a:pt x="578411" y="831998"/>
                    <a:pt x="561227" y="767642"/>
                  </a:cubicBezTo>
                  <a:cubicBezTo>
                    <a:pt x="550445" y="727208"/>
                    <a:pt x="535282" y="688123"/>
                    <a:pt x="521130" y="648363"/>
                  </a:cubicBezTo>
                  <a:cubicBezTo>
                    <a:pt x="449361" y="446870"/>
                    <a:pt x="313235" y="360612"/>
                    <a:pt x="352995" y="536834"/>
                  </a:cubicBezTo>
                  <a:cubicBezTo>
                    <a:pt x="362766" y="560420"/>
                    <a:pt x="386689" y="612310"/>
                    <a:pt x="396124" y="635559"/>
                  </a:cubicBezTo>
                  <a:cubicBezTo>
                    <a:pt x="428470" y="715415"/>
                    <a:pt x="454752" y="739001"/>
                    <a:pt x="469915" y="824248"/>
                  </a:cubicBezTo>
                  <a:cubicBezTo>
                    <a:pt x="473621" y="844802"/>
                    <a:pt x="489121" y="888942"/>
                    <a:pt x="485077" y="909159"/>
                  </a:cubicBezTo>
                  <a:cubicBezTo>
                    <a:pt x="479012" y="940494"/>
                    <a:pt x="466882" y="944875"/>
                    <a:pt x="427123" y="938136"/>
                  </a:cubicBezTo>
                  <a:cubicBezTo>
                    <a:pt x="397135" y="932745"/>
                    <a:pt x="371190" y="916571"/>
                    <a:pt x="348614" y="895344"/>
                  </a:cubicBezTo>
                  <a:cubicBezTo>
                    <a:pt x="261683" y="814814"/>
                    <a:pt x="210467" y="701601"/>
                    <a:pt x="186207" y="587376"/>
                  </a:cubicBezTo>
                  <a:cubicBezTo>
                    <a:pt x="165316" y="490336"/>
                    <a:pt x="138698" y="326581"/>
                    <a:pt x="216532" y="248072"/>
                  </a:cubicBezTo>
                  <a:cubicBezTo>
                    <a:pt x="242477" y="221791"/>
                    <a:pt x="276171" y="216737"/>
                    <a:pt x="311214" y="220780"/>
                  </a:cubicBezTo>
                  <a:cubicBezTo>
                    <a:pt x="370516" y="227519"/>
                    <a:pt x="407580" y="267952"/>
                    <a:pt x="441948" y="310070"/>
                  </a:cubicBezTo>
                  <a:cubicBezTo>
                    <a:pt x="507316" y="390600"/>
                    <a:pt x="546738" y="485619"/>
                    <a:pt x="583802" y="580974"/>
                  </a:cubicBezTo>
                  <a:cubicBezTo>
                    <a:pt x="606041" y="638255"/>
                    <a:pt x="628616" y="695535"/>
                    <a:pt x="642431" y="755849"/>
                  </a:cubicBezTo>
                  <a:cubicBezTo>
                    <a:pt x="658267" y="825933"/>
                    <a:pt x="670397" y="900061"/>
                    <a:pt x="672082" y="972167"/>
                  </a:cubicBezTo>
                  <a:cubicBezTo>
                    <a:pt x="673430" y="1028774"/>
                    <a:pt x="685896" y="1077968"/>
                    <a:pt x="644452" y="1125814"/>
                  </a:cubicBezTo>
                  <a:cubicBezTo>
                    <a:pt x="612779" y="1162541"/>
                    <a:pt x="564259" y="1182084"/>
                    <a:pt x="516076" y="1186128"/>
                  </a:cubicBezTo>
                  <a:cubicBezTo>
                    <a:pt x="389722" y="1197247"/>
                    <a:pt x="296051" y="1125814"/>
                    <a:pt x="223945" y="1029111"/>
                  </a:cubicBezTo>
                  <a:cubicBezTo>
                    <a:pt x="177446" y="966776"/>
                    <a:pt x="145774" y="917245"/>
                    <a:pt x="115448" y="846824"/>
                  </a:cubicBezTo>
                  <a:cubicBezTo>
                    <a:pt x="81754" y="768316"/>
                    <a:pt x="50418" y="686775"/>
                    <a:pt x="27843" y="604223"/>
                  </a:cubicBezTo>
                  <a:cubicBezTo>
                    <a:pt x="4257" y="520998"/>
                    <a:pt x="-4167" y="406437"/>
                    <a:pt x="1898" y="316135"/>
                  </a:cubicBezTo>
                  <a:close/>
                </a:path>
              </a:pathLst>
            </a:custGeom>
            <a:solidFill>
              <a:schemeClr val="accent1">
                <a:lumMod val="60000"/>
                <a:lumOff val="40000"/>
              </a:schemeClr>
            </a:solidFill>
            <a:ln w="3369" cap="flat">
              <a:noFill/>
              <a:prstDash val="solid"/>
              <a:miter/>
            </a:ln>
          </p:spPr>
          <p:txBody>
            <a:bodyPr rtlCol="0" anchor="ctr"/>
            <a:lstStyle/>
            <a:p>
              <a:endParaRPr lang="en-US">
                <a:solidFill>
                  <a:prstClr val="black"/>
                </a:solidFill>
              </a:endParaRPr>
            </a:p>
          </p:txBody>
        </p:sp>
        <p:sp>
          <p:nvSpPr>
            <p:cNvPr id="26" name="Freeform: Shape 25">
              <a:extLst>
                <a:ext uri="{FF2B5EF4-FFF2-40B4-BE49-F238E27FC236}">
                  <a16:creationId xmlns:a16="http://schemas.microsoft.com/office/drawing/2014/main" id="{FE891836-8BE1-4561-9B1A-B187F6A40AAF}"/>
                </a:ext>
              </a:extLst>
            </p:cNvPr>
            <p:cNvSpPr/>
            <p:nvPr/>
          </p:nvSpPr>
          <p:spPr>
            <a:xfrm>
              <a:off x="8827007" y="4124748"/>
              <a:ext cx="2154922" cy="1823401"/>
            </a:xfrm>
            <a:custGeom>
              <a:avLst/>
              <a:gdLst>
                <a:gd name="connsiteX0" fmla="*/ 2094946 w 2154922"/>
                <a:gd name="connsiteY0" fmla="*/ 907057 h 1823401"/>
                <a:gd name="connsiteX1" fmla="*/ 1860769 w 2154922"/>
                <a:gd name="connsiteY1" fmla="*/ 703543 h 1823401"/>
                <a:gd name="connsiteX2" fmla="*/ 1723296 w 2154922"/>
                <a:gd name="connsiteY2" fmla="*/ 628741 h 1823401"/>
                <a:gd name="connsiteX3" fmla="*/ 1582453 w 2154922"/>
                <a:gd name="connsiteY3" fmla="*/ 572134 h 1823401"/>
                <a:gd name="connsiteX4" fmla="*/ 1581779 w 2154922"/>
                <a:gd name="connsiteY4" fmla="*/ 572134 h 1823401"/>
                <a:gd name="connsiteX5" fmla="*/ 1582453 w 2154922"/>
                <a:gd name="connsiteY5" fmla="*/ 572134 h 1823401"/>
                <a:gd name="connsiteX6" fmla="*/ 1756653 w 2154922"/>
                <a:gd name="connsiteY6" fmla="*/ 429606 h 1823401"/>
                <a:gd name="connsiteX7" fmla="*/ 1825053 w 2154922"/>
                <a:gd name="connsiteY7" fmla="*/ 180941 h 1823401"/>
                <a:gd name="connsiteX8" fmla="*/ 1752610 w 2154922"/>
                <a:gd name="connsiteY8" fmla="*/ 65032 h 1823401"/>
                <a:gd name="connsiteX9" fmla="*/ 1529215 w 2154922"/>
                <a:gd name="connsiteY9" fmla="*/ 15164 h 1823401"/>
                <a:gd name="connsiteX10" fmla="*/ 1385677 w 2154922"/>
                <a:gd name="connsiteY10" fmla="*/ 127703 h 1823401"/>
                <a:gd name="connsiteX11" fmla="*/ 1293354 w 2154922"/>
                <a:gd name="connsiteY11" fmla="*/ 281687 h 1823401"/>
                <a:gd name="connsiteX12" fmla="*/ 1151837 w 2154922"/>
                <a:gd name="connsiteY12" fmla="*/ 476442 h 1823401"/>
                <a:gd name="connsiteX13" fmla="*/ 1013353 w 2154922"/>
                <a:gd name="connsiteY13" fmla="*/ 602796 h 1823401"/>
                <a:gd name="connsiteX14" fmla="*/ 1012005 w 2154922"/>
                <a:gd name="connsiteY14" fmla="*/ 603470 h 1823401"/>
                <a:gd name="connsiteX15" fmla="*/ 1003918 w 2154922"/>
                <a:gd name="connsiteY15" fmla="*/ 601785 h 1823401"/>
                <a:gd name="connsiteX16" fmla="*/ 777154 w 2154922"/>
                <a:gd name="connsiteY16" fmla="*/ 603133 h 1823401"/>
                <a:gd name="connsiteX17" fmla="*/ 726612 w 2154922"/>
                <a:gd name="connsiteY17" fmla="*/ 633458 h 1823401"/>
                <a:gd name="connsiteX18" fmla="*/ 660234 w 2154922"/>
                <a:gd name="connsiteY18" fmla="*/ 593362 h 1823401"/>
                <a:gd name="connsiteX19" fmla="*/ 598573 w 2154922"/>
                <a:gd name="connsiteY19" fmla="*/ 491941 h 1823401"/>
                <a:gd name="connsiteX20" fmla="*/ 344517 w 2154922"/>
                <a:gd name="connsiteY20" fmla="*/ 212614 h 1823401"/>
                <a:gd name="connsiteX21" fmla="*/ 199967 w 2154922"/>
                <a:gd name="connsiteY21" fmla="*/ 208907 h 1823401"/>
                <a:gd name="connsiteX22" fmla="*/ 7235 w 2154922"/>
                <a:gd name="connsiteY22" fmla="*/ 405346 h 1823401"/>
                <a:gd name="connsiteX23" fmla="*/ 99895 w 2154922"/>
                <a:gd name="connsiteY23" fmla="*/ 698151 h 1823401"/>
                <a:gd name="connsiteX24" fmla="*/ 485697 w 2154922"/>
                <a:gd name="connsiteY24" fmla="*/ 894253 h 1823401"/>
                <a:gd name="connsiteX25" fmla="*/ 818261 w 2154922"/>
                <a:gd name="connsiteY25" fmla="*/ 938393 h 1823401"/>
                <a:gd name="connsiteX26" fmla="*/ 1017396 w 2154922"/>
                <a:gd name="connsiteY26" fmla="*/ 1269947 h 1823401"/>
                <a:gd name="connsiteX27" fmla="*/ 1009646 w 2154922"/>
                <a:gd name="connsiteY27" fmla="*/ 1494353 h 1823401"/>
                <a:gd name="connsiteX28" fmla="*/ 959778 w 2154922"/>
                <a:gd name="connsiteY28" fmla="*/ 1668890 h 1823401"/>
                <a:gd name="connsiteX29" fmla="*/ 917323 w 2154922"/>
                <a:gd name="connsiteY29" fmla="*/ 1749757 h 1823401"/>
                <a:gd name="connsiteX30" fmla="*/ 874194 w 2154922"/>
                <a:gd name="connsiteY30" fmla="*/ 1819505 h 1823401"/>
                <a:gd name="connsiteX31" fmla="*/ 890368 w 2154922"/>
                <a:gd name="connsiteY31" fmla="*/ 1819168 h 1823401"/>
                <a:gd name="connsiteX32" fmla="*/ 1118142 w 2154922"/>
                <a:gd name="connsiteY32" fmla="*/ 1735268 h 1823401"/>
                <a:gd name="connsiteX33" fmla="*/ 1234052 w 2154922"/>
                <a:gd name="connsiteY33" fmla="*/ 1681694 h 1823401"/>
                <a:gd name="connsiteX34" fmla="*/ 1305484 w 2154922"/>
                <a:gd name="connsiteY34" fmla="*/ 1552644 h 1823401"/>
                <a:gd name="connsiteX35" fmla="*/ 1313571 w 2154922"/>
                <a:gd name="connsiteY35" fmla="*/ 1217047 h 1823401"/>
                <a:gd name="connsiteX36" fmla="*/ 1254942 w 2154922"/>
                <a:gd name="connsiteY36" fmla="*/ 1036107 h 1823401"/>
                <a:gd name="connsiteX37" fmla="*/ 1188901 w 2154922"/>
                <a:gd name="connsiteY37" fmla="*/ 918514 h 1823401"/>
                <a:gd name="connsiteX38" fmla="*/ 1122523 w 2154922"/>
                <a:gd name="connsiteY38" fmla="*/ 818104 h 1823401"/>
                <a:gd name="connsiteX39" fmla="*/ 1125555 w 2154922"/>
                <a:gd name="connsiteY39" fmla="*/ 817767 h 1823401"/>
                <a:gd name="connsiteX40" fmla="*/ 1160934 w 2154922"/>
                <a:gd name="connsiteY40" fmla="*/ 817093 h 1823401"/>
                <a:gd name="connsiteX41" fmla="*/ 1401850 w 2154922"/>
                <a:gd name="connsiteY41" fmla="*/ 832256 h 1823401"/>
                <a:gd name="connsiteX42" fmla="*/ 1662309 w 2154922"/>
                <a:gd name="connsiteY42" fmla="*/ 916829 h 1823401"/>
                <a:gd name="connsiteX43" fmla="*/ 1910637 w 2154922"/>
                <a:gd name="connsiteY43" fmla="*/ 1130452 h 1823401"/>
                <a:gd name="connsiteX44" fmla="*/ 1942984 w 2154922"/>
                <a:gd name="connsiteY44" fmla="*/ 1135843 h 1823401"/>
                <a:gd name="connsiteX45" fmla="*/ 2154923 w 2154922"/>
                <a:gd name="connsiteY45" fmla="*/ 973436 h 1823401"/>
                <a:gd name="connsiteX46" fmla="*/ 2094946 w 2154922"/>
                <a:gd name="connsiteY46" fmla="*/ 907057 h 1823401"/>
                <a:gd name="connsiteX47" fmla="*/ 1802478 w 2154922"/>
                <a:gd name="connsiteY47" fmla="*/ 347055 h 1823401"/>
                <a:gd name="connsiteX48" fmla="*/ 1801467 w 2154922"/>
                <a:gd name="connsiteY48" fmla="*/ 348065 h 1823401"/>
                <a:gd name="connsiteX49" fmla="*/ 1801467 w 2154922"/>
                <a:gd name="connsiteY49" fmla="*/ 346718 h 1823401"/>
                <a:gd name="connsiteX50" fmla="*/ 1802478 w 2154922"/>
                <a:gd name="connsiteY50" fmla="*/ 347055 h 1823401"/>
                <a:gd name="connsiteX51" fmla="*/ 328680 w 2154922"/>
                <a:gd name="connsiteY51" fmla="*/ 600774 h 1823401"/>
                <a:gd name="connsiteX52" fmla="*/ 207043 w 2154922"/>
                <a:gd name="connsiteY52" fmla="*/ 432976 h 1823401"/>
                <a:gd name="connsiteX53" fmla="*/ 263987 w 2154922"/>
                <a:gd name="connsiteY53" fmla="*/ 376369 h 1823401"/>
                <a:gd name="connsiteX54" fmla="*/ 331039 w 2154922"/>
                <a:gd name="connsiteY54" fmla="*/ 425563 h 1823401"/>
                <a:gd name="connsiteX55" fmla="*/ 419318 w 2154922"/>
                <a:gd name="connsiteY55" fmla="*/ 575503 h 1823401"/>
                <a:gd name="connsiteX56" fmla="*/ 456382 w 2154922"/>
                <a:gd name="connsiteY56" fmla="*/ 642219 h 1823401"/>
                <a:gd name="connsiteX57" fmla="*/ 328680 w 2154922"/>
                <a:gd name="connsiteY57" fmla="*/ 600774 h 1823401"/>
                <a:gd name="connsiteX58" fmla="*/ 1503944 w 2154922"/>
                <a:gd name="connsiteY58" fmla="*/ 415118 h 1823401"/>
                <a:gd name="connsiteX59" fmla="*/ 1516411 w 2154922"/>
                <a:gd name="connsiteY59" fmla="*/ 385466 h 1823401"/>
                <a:gd name="connsiteX60" fmla="*/ 1593572 w 2154922"/>
                <a:gd name="connsiteY60" fmla="*/ 243276 h 1823401"/>
                <a:gd name="connsiteX61" fmla="*/ 1623897 w 2154922"/>
                <a:gd name="connsiteY61" fmla="*/ 309654 h 1823401"/>
                <a:gd name="connsiteX62" fmla="*/ 1524498 w 2154922"/>
                <a:gd name="connsiteY62" fmla="*/ 400629 h 1823401"/>
                <a:gd name="connsiteX63" fmla="*/ 1503944 w 2154922"/>
                <a:gd name="connsiteY63" fmla="*/ 415118 h 182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54922" h="1823401">
                  <a:moveTo>
                    <a:pt x="2094946" y="907057"/>
                  </a:moveTo>
                  <a:cubicBezTo>
                    <a:pt x="2028568" y="827201"/>
                    <a:pt x="1948375" y="759138"/>
                    <a:pt x="1860769" y="703543"/>
                  </a:cubicBezTo>
                  <a:cubicBezTo>
                    <a:pt x="1816630" y="675576"/>
                    <a:pt x="1770805" y="650642"/>
                    <a:pt x="1723296" y="628741"/>
                  </a:cubicBezTo>
                  <a:cubicBezTo>
                    <a:pt x="1700384" y="618295"/>
                    <a:pt x="1638049" y="584264"/>
                    <a:pt x="1582453" y="572134"/>
                  </a:cubicBezTo>
                  <a:cubicBezTo>
                    <a:pt x="1582116" y="572134"/>
                    <a:pt x="1581779" y="572134"/>
                    <a:pt x="1581779" y="572134"/>
                  </a:cubicBezTo>
                  <a:cubicBezTo>
                    <a:pt x="1582116" y="572134"/>
                    <a:pt x="1582116" y="572134"/>
                    <a:pt x="1582453" y="572134"/>
                  </a:cubicBezTo>
                  <a:cubicBezTo>
                    <a:pt x="1593909" y="570786"/>
                    <a:pt x="1746882" y="440725"/>
                    <a:pt x="1756653" y="429606"/>
                  </a:cubicBezTo>
                  <a:cubicBezTo>
                    <a:pt x="1816967" y="361880"/>
                    <a:pt x="1859758" y="271242"/>
                    <a:pt x="1825053" y="180941"/>
                  </a:cubicBezTo>
                  <a:cubicBezTo>
                    <a:pt x="1808543" y="137475"/>
                    <a:pt x="1785294" y="97715"/>
                    <a:pt x="1752610" y="65032"/>
                  </a:cubicBezTo>
                  <a:cubicBezTo>
                    <a:pt x="1688927" y="1349"/>
                    <a:pt x="1614463" y="-16172"/>
                    <a:pt x="1529215" y="15164"/>
                  </a:cubicBezTo>
                  <a:cubicBezTo>
                    <a:pt x="1469239" y="37402"/>
                    <a:pt x="1423752" y="77836"/>
                    <a:pt x="1385677" y="127703"/>
                  </a:cubicBezTo>
                  <a:cubicBezTo>
                    <a:pt x="1348950" y="175550"/>
                    <a:pt x="1318962" y="227439"/>
                    <a:pt x="1293354" y="281687"/>
                  </a:cubicBezTo>
                  <a:cubicBezTo>
                    <a:pt x="1258649" y="356152"/>
                    <a:pt x="1209118" y="418824"/>
                    <a:pt x="1151837" y="476442"/>
                  </a:cubicBezTo>
                  <a:cubicBezTo>
                    <a:pt x="1107697" y="520918"/>
                    <a:pt x="1060525" y="562026"/>
                    <a:pt x="1013353" y="602796"/>
                  </a:cubicBezTo>
                  <a:cubicBezTo>
                    <a:pt x="1013016" y="603133"/>
                    <a:pt x="1012342" y="603133"/>
                    <a:pt x="1012005" y="603470"/>
                  </a:cubicBezTo>
                  <a:cubicBezTo>
                    <a:pt x="1009309" y="604481"/>
                    <a:pt x="1006614" y="603470"/>
                    <a:pt x="1003918" y="601785"/>
                  </a:cubicBezTo>
                  <a:cubicBezTo>
                    <a:pt x="928105" y="553265"/>
                    <a:pt x="852630" y="572808"/>
                    <a:pt x="777154" y="603133"/>
                  </a:cubicBezTo>
                  <a:cubicBezTo>
                    <a:pt x="757274" y="608187"/>
                    <a:pt x="742449" y="621665"/>
                    <a:pt x="726612" y="633458"/>
                  </a:cubicBezTo>
                  <a:cubicBezTo>
                    <a:pt x="697972" y="630762"/>
                    <a:pt x="677755" y="613578"/>
                    <a:pt x="660234" y="593362"/>
                  </a:cubicBezTo>
                  <a:cubicBezTo>
                    <a:pt x="633615" y="563373"/>
                    <a:pt x="614747" y="528668"/>
                    <a:pt x="598573" y="491941"/>
                  </a:cubicBezTo>
                  <a:cubicBezTo>
                    <a:pt x="550390" y="382771"/>
                    <a:pt x="470534" y="244623"/>
                    <a:pt x="344517" y="212614"/>
                  </a:cubicBezTo>
                  <a:cubicBezTo>
                    <a:pt x="296670" y="200484"/>
                    <a:pt x="248487" y="195766"/>
                    <a:pt x="199967" y="208907"/>
                  </a:cubicBezTo>
                  <a:cubicBezTo>
                    <a:pt x="106970" y="233841"/>
                    <a:pt x="30147" y="311675"/>
                    <a:pt x="7235" y="405346"/>
                  </a:cubicBezTo>
                  <a:cubicBezTo>
                    <a:pt x="-18710" y="511484"/>
                    <a:pt x="28125" y="621665"/>
                    <a:pt x="99895" y="698151"/>
                  </a:cubicBezTo>
                  <a:cubicBezTo>
                    <a:pt x="259270" y="868983"/>
                    <a:pt x="433470" y="888525"/>
                    <a:pt x="485697" y="894253"/>
                  </a:cubicBezTo>
                  <a:lnTo>
                    <a:pt x="818261" y="938393"/>
                  </a:lnTo>
                  <a:cubicBezTo>
                    <a:pt x="960115" y="1049248"/>
                    <a:pt x="1007961" y="1191439"/>
                    <a:pt x="1017396" y="1269947"/>
                  </a:cubicBezTo>
                  <a:cubicBezTo>
                    <a:pt x="1026493" y="1345423"/>
                    <a:pt x="1019418" y="1419214"/>
                    <a:pt x="1009646" y="1494353"/>
                  </a:cubicBezTo>
                  <a:cubicBezTo>
                    <a:pt x="1001896" y="1554666"/>
                    <a:pt x="984375" y="1613294"/>
                    <a:pt x="959778" y="1668890"/>
                  </a:cubicBezTo>
                  <a:cubicBezTo>
                    <a:pt x="947311" y="1696857"/>
                    <a:pt x="933160" y="1723812"/>
                    <a:pt x="917323" y="1749757"/>
                  </a:cubicBezTo>
                  <a:cubicBezTo>
                    <a:pt x="911932" y="1758518"/>
                    <a:pt x="868803" y="1811418"/>
                    <a:pt x="874194" y="1819505"/>
                  </a:cubicBezTo>
                  <a:cubicBezTo>
                    <a:pt x="879585" y="1827591"/>
                    <a:pt x="885650" y="1820852"/>
                    <a:pt x="890368" y="1819168"/>
                  </a:cubicBezTo>
                  <a:cubicBezTo>
                    <a:pt x="966180" y="1791201"/>
                    <a:pt x="1041993" y="1763235"/>
                    <a:pt x="1118142" y="1735268"/>
                  </a:cubicBezTo>
                  <a:cubicBezTo>
                    <a:pt x="1157565" y="1720780"/>
                    <a:pt x="1201705" y="1709997"/>
                    <a:pt x="1234052" y="1681694"/>
                  </a:cubicBezTo>
                  <a:cubicBezTo>
                    <a:pt x="1268420" y="1651369"/>
                    <a:pt x="1290321" y="1595099"/>
                    <a:pt x="1305484" y="1552644"/>
                  </a:cubicBezTo>
                  <a:cubicBezTo>
                    <a:pt x="1343559" y="1445159"/>
                    <a:pt x="1339852" y="1326891"/>
                    <a:pt x="1313571" y="1217047"/>
                  </a:cubicBezTo>
                  <a:cubicBezTo>
                    <a:pt x="1298745" y="1155386"/>
                    <a:pt x="1282235" y="1093725"/>
                    <a:pt x="1254942" y="1036107"/>
                  </a:cubicBezTo>
                  <a:cubicBezTo>
                    <a:pt x="1235736" y="995337"/>
                    <a:pt x="1212487" y="956925"/>
                    <a:pt x="1188901" y="918514"/>
                  </a:cubicBezTo>
                  <a:cubicBezTo>
                    <a:pt x="1177445" y="899982"/>
                    <a:pt x="1125218" y="817430"/>
                    <a:pt x="1122523" y="818104"/>
                  </a:cubicBezTo>
                  <a:cubicBezTo>
                    <a:pt x="1123534" y="818104"/>
                    <a:pt x="1124544" y="817767"/>
                    <a:pt x="1125555" y="817767"/>
                  </a:cubicBezTo>
                  <a:cubicBezTo>
                    <a:pt x="1137348" y="815745"/>
                    <a:pt x="1149141" y="816419"/>
                    <a:pt x="1160934" y="817093"/>
                  </a:cubicBezTo>
                  <a:cubicBezTo>
                    <a:pt x="1242138" y="821473"/>
                    <a:pt x="1320983" y="817767"/>
                    <a:pt x="1401850" y="832256"/>
                  </a:cubicBezTo>
                  <a:cubicBezTo>
                    <a:pt x="1490804" y="848092"/>
                    <a:pt x="1582453" y="873700"/>
                    <a:pt x="1662309" y="916829"/>
                  </a:cubicBezTo>
                  <a:cubicBezTo>
                    <a:pt x="1760360" y="969729"/>
                    <a:pt x="1842574" y="1042172"/>
                    <a:pt x="1910637" y="1130452"/>
                  </a:cubicBezTo>
                  <a:cubicBezTo>
                    <a:pt x="1921756" y="1144941"/>
                    <a:pt x="1927822" y="1146288"/>
                    <a:pt x="1942984" y="1135843"/>
                  </a:cubicBezTo>
                  <a:cubicBezTo>
                    <a:pt x="1985439" y="1107203"/>
                    <a:pt x="2129989" y="991967"/>
                    <a:pt x="2154923" y="973436"/>
                  </a:cubicBezTo>
                  <a:cubicBezTo>
                    <a:pt x="2138412" y="947491"/>
                    <a:pt x="2113815" y="929970"/>
                    <a:pt x="2094946" y="907057"/>
                  </a:cubicBezTo>
                  <a:close/>
                  <a:moveTo>
                    <a:pt x="1802478" y="347055"/>
                  </a:moveTo>
                  <a:cubicBezTo>
                    <a:pt x="1802141" y="347392"/>
                    <a:pt x="1801804" y="347729"/>
                    <a:pt x="1801467" y="348065"/>
                  </a:cubicBezTo>
                  <a:cubicBezTo>
                    <a:pt x="1801467" y="347729"/>
                    <a:pt x="1801467" y="347055"/>
                    <a:pt x="1801467" y="346718"/>
                  </a:cubicBezTo>
                  <a:cubicBezTo>
                    <a:pt x="1801804" y="346718"/>
                    <a:pt x="1802141" y="347055"/>
                    <a:pt x="1802478" y="347055"/>
                  </a:cubicBezTo>
                  <a:close/>
                  <a:moveTo>
                    <a:pt x="328680" y="600774"/>
                  </a:moveTo>
                  <a:cubicBezTo>
                    <a:pt x="263650" y="563036"/>
                    <a:pt x="213445" y="513842"/>
                    <a:pt x="207043" y="432976"/>
                  </a:cubicBezTo>
                  <a:cubicBezTo>
                    <a:pt x="206369" y="400292"/>
                    <a:pt x="207043" y="347729"/>
                    <a:pt x="263987" y="376369"/>
                  </a:cubicBezTo>
                  <a:cubicBezTo>
                    <a:pt x="289595" y="389173"/>
                    <a:pt x="312170" y="404335"/>
                    <a:pt x="331039" y="425563"/>
                  </a:cubicBezTo>
                  <a:cubicBezTo>
                    <a:pt x="370124" y="469703"/>
                    <a:pt x="395058" y="522603"/>
                    <a:pt x="419318" y="575503"/>
                  </a:cubicBezTo>
                  <a:cubicBezTo>
                    <a:pt x="429764" y="598753"/>
                    <a:pt x="439535" y="622339"/>
                    <a:pt x="456382" y="642219"/>
                  </a:cubicBezTo>
                  <a:cubicBezTo>
                    <a:pt x="410895" y="637501"/>
                    <a:pt x="368440" y="623687"/>
                    <a:pt x="328680" y="600774"/>
                  </a:cubicBezTo>
                  <a:close/>
                  <a:moveTo>
                    <a:pt x="1503944" y="415118"/>
                  </a:moveTo>
                  <a:cubicBezTo>
                    <a:pt x="1507314" y="405009"/>
                    <a:pt x="1511694" y="395238"/>
                    <a:pt x="1516411" y="385466"/>
                  </a:cubicBezTo>
                  <a:cubicBezTo>
                    <a:pt x="1539998" y="336946"/>
                    <a:pt x="1556508" y="284383"/>
                    <a:pt x="1593572" y="243276"/>
                  </a:cubicBezTo>
                  <a:cubicBezTo>
                    <a:pt x="1652537" y="213624"/>
                    <a:pt x="1644451" y="285057"/>
                    <a:pt x="1623897" y="309654"/>
                  </a:cubicBezTo>
                  <a:cubicBezTo>
                    <a:pt x="1593235" y="346381"/>
                    <a:pt x="1561899" y="372999"/>
                    <a:pt x="1524498" y="400629"/>
                  </a:cubicBezTo>
                  <a:cubicBezTo>
                    <a:pt x="1517422" y="405346"/>
                    <a:pt x="1510347" y="409726"/>
                    <a:pt x="1503944" y="415118"/>
                  </a:cubicBezTo>
                  <a:close/>
                </a:path>
              </a:pathLst>
            </a:custGeom>
            <a:solidFill>
              <a:schemeClr val="accent2"/>
            </a:solidFill>
            <a:ln w="3369" cap="flat">
              <a:noFill/>
              <a:prstDash val="solid"/>
              <a:miter/>
            </a:ln>
          </p:spPr>
          <p:txBody>
            <a:bodyPr rtlCol="0" anchor="ctr"/>
            <a:lstStyle/>
            <a:p>
              <a:endParaRPr lang="en-US">
                <a:solidFill>
                  <a:prstClr val="black"/>
                </a:solidFill>
              </a:endParaRPr>
            </a:p>
          </p:txBody>
        </p:sp>
        <p:sp>
          <p:nvSpPr>
            <p:cNvPr id="27" name="Freeform: Shape 26">
              <a:extLst>
                <a:ext uri="{FF2B5EF4-FFF2-40B4-BE49-F238E27FC236}">
                  <a16:creationId xmlns:a16="http://schemas.microsoft.com/office/drawing/2014/main" id="{E8206E54-C38E-4C88-B33E-918FD9172337}"/>
                </a:ext>
              </a:extLst>
            </p:cNvPr>
            <p:cNvSpPr/>
            <p:nvPr/>
          </p:nvSpPr>
          <p:spPr>
            <a:xfrm>
              <a:off x="9546543" y="4691746"/>
              <a:ext cx="395573" cy="374534"/>
            </a:xfrm>
            <a:custGeom>
              <a:avLst/>
              <a:gdLst>
                <a:gd name="connsiteX0" fmla="*/ 395574 w 395573"/>
                <a:gd name="connsiteY0" fmla="*/ 243020 h 374534"/>
                <a:gd name="connsiteX1" fmla="*/ 267534 w 395573"/>
                <a:gd name="connsiteY1" fmla="*/ 341071 h 374534"/>
                <a:gd name="connsiteX2" fmla="*/ 98388 w 395573"/>
                <a:gd name="connsiteY2" fmla="*/ 371396 h 374534"/>
                <a:gd name="connsiteX3" fmla="*/ 86932 w 395573"/>
                <a:gd name="connsiteY3" fmla="*/ 188434 h 374534"/>
                <a:gd name="connsiteX4" fmla="*/ 0 w 395573"/>
                <a:gd name="connsiteY4" fmla="*/ 76232 h 374534"/>
                <a:gd name="connsiteX5" fmla="*/ 54585 w 395573"/>
                <a:gd name="connsiteY5" fmla="*/ 30744 h 374534"/>
                <a:gd name="connsiteX6" fmla="*/ 281349 w 395573"/>
                <a:gd name="connsiteY6" fmla="*/ 29396 h 374534"/>
                <a:gd name="connsiteX7" fmla="*/ 301903 w 395573"/>
                <a:gd name="connsiteY7" fmla="*/ 49950 h 374534"/>
                <a:gd name="connsiteX8" fmla="*/ 389845 w 395573"/>
                <a:gd name="connsiteY8" fmla="*/ 191467 h 374534"/>
                <a:gd name="connsiteX9" fmla="*/ 395574 w 395573"/>
                <a:gd name="connsiteY9" fmla="*/ 243020 h 37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573" h="374534">
                  <a:moveTo>
                    <a:pt x="395574" y="243020"/>
                  </a:moveTo>
                  <a:cubicBezTo>
                    <a:pt x="377716" y="308050"/>
                    <a:pt x="328185" y="331299"/>
                    <a:pt x="267534" y="341071"/>
                  </a:cubicBezTo>
                  <a:cubicBezTo>
                    <a:pt x="237883" y="345788"/>
                    <a:pt x="92660" y="385884"/>
                    <a:pt x="98388" y="371396"/>
                  </a:cubicBezTo>
                  <a:cubicBezTo>
                    <a:pt x="111866" y="339049"/>
                    <a:pt x="125344" y="281094"/>
                    <a:pt x="86932" y="188434"/>
                  </a:cubicBezTo>
                  <a:cubicBezTo>
                    <a:pt x="70085" y="146990"/>
                    <a:pt x="42792" y="78253"/>
                    <a:pt x="0" y="76232"/>
                  </a:cubicBezTo>
                  <a:cubicBezTo>
                    <a:pt x="9434" y="51635"/>
                    <a:pt x="39759" y="39842"/>
                    <a:pt x="54585" y="30744"/>
                  </a:cubicBezTo>
                  <a:cubicBezTo>
                    <a:pt x="130061" y="419"/>
                    <a:pt x="205536" y="-19124"/>
                    <a:pt x="281349" y="29396"/>
                  </a:cubicBezTo>
                  <a:cubicBezTo>
                    <a:pt x="284382" y="31418"/>
                    <a:pt x="298196" y="42537"/>
                    <a:pt x="301903" y="49950"/>
                  </a:cubicBezTo>
                  <a:cubicBezTo>
                    <a:pt x="353455" y="95775"/>
                    <a:pt x="373672" y="131154"/>
                    <a:pt x="389845" y="191467"/>
                  </a:cubicBezTo>
                  <a:cubicBezTo>
                    <a:pt x="392204" y="199891"/>
                    <a:pt x="395574" y="234259"/>
                    <a:pt x="395574" y="243020"/>
                  </a:cubicBezTo>
                  <a:close/>
                </a:path>
              </a:pathLst>
            </a:custGeom>
            <a:solidFill>
              <a:schemeClr val="accent2">
                <a:lumMod val="75000"/>
                <a:alpha val="40000"/>
              </a:schemeClr>
            </a:solidFill>
            <a:ln w="3369" cap="flat">
              <a:noFill/>
              <a:prstDash val="solid"/>
              <a:miter/>
            </a:ln>
          </p:spPr>
          <p:txBody>
            <a:bodyPr rtlCol="0" anchor="ctr"/>
            <a:lstStyle/>
            <a:p>
              <a:endParaRPr lang="en-US">
                <a:solidFill>
                  <a:prstClr val="black"/>
                </a:solidFill>
              </a:endParaRPr>
            </a:p>
          </p:txBody>
        </p:sp>
        <p:sp>
          <p:nvSpPr>
            <p:cNvPr id="28" name="Freeform: Shape 27">
              <a:extLst>
                <a:ext uri="{FF2B5EF4-FFF2-40B4-BE49-F238E27FC236}">
                  <a16:creationId xmlns:a16="http://schemas.microsoft.com/office/drawing/2014/main" id="{F86A0757-2354-465F-9F94-F54D91772093}"/>
                </a:ext>
              </a:extLst>
            </p:cNvPr>
            <p:cNvSpPr/>
            <p:nvPr/>
          </p:nvSpPr>
          <p:spPr>
            <a:xfrm>
              <a:off x="9942185" y="4301978"/>
              <a:ext cx="685290" cy="632801"/>
            </a:xfrm>
            <a:custGeom>
              <a:avLst/>
              <a:gdLst>
                <a:gd name="connsiteX0" fmla="*/ 605 w 685290"/>
                <a:gd name="connsiteY0" fmla="*/ 628408 h 632801"/>
                <a:gd name="connsiteX1" fmla="*/ 165034 w 685290"/>
                <a:gd name="connsiteY1" fmla="*/ 498010 h 632801"/>
                <a:gd name="connsiteX2" fmla="*/ 284650 w 685290"/>
                <a:gd name="connsiteY2" fmla="*/ 388503 h 632801"/>
                <a:gd name="connsiteX3" fmla="*/ 389103 w 685290"/>
                <a:gd name="connsiteY3" fmla="*/ 238899 h 632801"/>
                <a:gd name="connsiteX4" fmla="*/ 507370 w 685290"/>
                <a:gd name="connsiteY4" fmla="*/ 105132 h 632801"/>
                <a:gd name="connsiteX5" fmla="*/ 476371 w 685290"/>
                <a:gd name="connsiteY5" fmla="*/ 67394 h 632801"/>
                <a:gd name="connsiteX6" fmla="*/ 572401 w 685290"/>
                <a:gd name="connsiteY6" fmla="*/ 5 h 632801"/>
                <a:gd name="connsiteX7" fmla="*/ 664050 w 685290"/>
                <a:gd name="connsiteY7" fmla="*/ 58297 h 632801"/>
                <a:gd name="connsiteX8" fmla="*/ 685277 w 685290"/>
                <a:gd name="connsiteY8" fmla="*/ 144891 h 632801"/>
                <a:gd name="connsiteX9" fmla="*/ 669441 w 685290"/>
                <a:gd name="connsiteY9" fmla="*/ 220030 h 632801"/>
                <a:gd name="connsiteX10" fmla="*/ 476034 w 685290"/>
                <a:gd name="connsiteY10" fmla="*/ 390187 h 632801"/>
                <a:gd name="connsiteX11" fmla="*/ 335528 w 685290"/>
                <a:gd name="connsiteY11" fmla="*/ 464989 h 632801"/>
                <a:gd name="connsiteX12" fmla="*/ 101351 w 685290"/>
                <a:gd name="connsiteY12" fmla="*/ 585279 h 632801"/>
                <a:gd name="connsiteX13" fmla="*/ 605 w 685290"/>
                <a:gd name="connsiteY13" fmla="*/ 628408 h 63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290" h="632801">
                  <a:moveTo>
                    <a:pt x="605" y="628408"/>
                  </a:moveTo>
                  <a:cubicBezTo>
                    <a:pt x="28908" y="598756"/>
                    <a:pt x="122242" y="534400"/>
                    <a:pt x="165034" y="498010"/>
                  </a:cubicBezTo>
                  <a:cubicBezTo>
                    <a:pt x="196033" y="471728"/>
                    <a:pt x="254998" y="416469"/>
                    <a:pt x="284650" y="388503"/>
                  </a:cubicBezTo>
                  <a:cubicBezTo>
                    <a:pt x="324072" y="351102"/>
                    <a:pt x="368212" y="290789"/>
                    <a:pt x="389103" y="238899"/>
                  </a:cubicBezTo>
                  <a:cubicBezTo>
                    <a:pt x="398874" y="232160"/>
                    <a:pt x="474350" y="180608"/>
                    <a:pt x="507370" y="105132"/>
                  </a:cubicBezTo>
                  <a:cubicBezTo>
                    <a:pt x="512087" y="83904"/>
                    <a:pt x="505686" y="66720"/>
                    <a:pt x="476371" y="67394"/>
                  </a:cubicBezTo>
                  <a:cubicBezTo>
                    <a:pt x="469632" y="66383"/>
                    <a:pt x="527924" y="-669"/>
                    <a:pt x="572401" y="5"/>
                  </a:cubicBezTo>
                  <a:cubicBezTo>
                    <a:pt x="614182" y="679"/>
                    <a:pt x="643496" y="23591"/>
                    <a:pt x="664050" y="58297"/>
                  </a:cubicBezTo>
                  <a:cubicBezTo>
                    <a:pt x="679549" y="84915"/>
                    <a:pt x="685614" y="110860"/>
                    <a:pt x="685277" y="144891"/>
                  </a:cubicBezTo>
                  <a:cubicBezTo>
                    <a:pt x="684940" y="170836"/>
                    <a:pt x="685277" y="196107"/>
                    <a:pt x="669441" y="220030"/>
                  </a:cubicBezTo>
                  <a:cubicBezTo>
                    <a:pt x="623279" y="277985"/>
                    <a:pt x="538369" y="350428"/>
                    <a:pt x="476034" y="390187"/>
                  </a:cubicBezTo>
                  <a:cubicBezTo>
                    <a:pt x="468622" y="394905"/>
                    <a:pt x="351365" y="456566"/>
                    <a:pt x="335528" y="464989"/>
                  </a:cubicBezTo>
                  <a:cubicBezTo>
                    <a:pt x="232760" y="520585"/>
                    <a:pt x="206815" y="535074"/>
                    <a:pt x="101351" y="585279"/>
                  </a:cubicBezTo>
                  <a:cubicBezTo>
                    <a:pt x="74059" y="598420"/>
                    <a:pt x="-7819" y="647614"/>
                    <a:pt x="605" y="628408"/>
                  </a:cubicBezTo>
                  <a:close/>
                </a:path>
              </a:pathLst>
            </a:custGeom>
            <a:solidFill>
              <a:schemeClr val="accent2">
                <a:lumMod val="75000"/>
              </a:schemeClr>
            </a:solidFill>
            <a:ln w="3369" cap="flat">
              <a:noFill/>
              <a:prstDash val="solid"/>
              <a:miter/>
            </a:ln>
          </p:spPr>
          <p:txBody>
            <a:bodyPr rtlCol="0" anchor="ctr"/>
            <a:lstStyle/>
            <a:p>
              <a:endParaRPr lang="en-US" dirty="0">
                <a:solidFill>
                  <a:prstClr val="black"/>
                </a:solidFill>
              </a:endParaRPr>
            </a:p>
          </p:txBody>
        </p:sp>
        <p:sp>
          <p:nvSpPr>
            <p:cNvPr id="29" name="Freeform: Shape 28">
              <a:extLst>
                <a:ext uri="{FF2B5EF4-FFF2-40B4-BE49-F238E27FC236}">
                  <a16:creationId xmlns:a16="http://schemas.microsoft.com/office/drawing/2014/main" id="{1D9DA95D-D082-45E9-A975-7934B6F9C163}"/>
                </a:ext>
              </a:extLst>
            </p:cNvPr>
            <p:cNvSpPr/>
            <p:nvPr/>
          </p:nvSpPr>
          <p:spPr>
            <a:xfrm>
              <a:off x="9041125" y="4399897"/>
              <a:ext cx="516199" cy="384071"/>
            </a:xfrm>
            <a:custGeom>
              <a:avLst/>
              <a:gdLst>
                <a:gd name="connsiteX0" fmla="*/ 0 w 516199"/>
                <a:gd name="connsiteY0" fmla="*/ 110655 h 384071"/>
                <a:gd name="connsiteX1" fmla="*/ 77834 w 516199"/>
                <a:gd name="connsiteY1" fmla="*/ 13951 h 384071"/>
                <a:gd name="connsiteX2" fmla="*/ 253720 w 516199"/>
                <a:gd name="connsiteY2" fmla="*/ 15973 h 384071"/>
                <a:gd name="connsiteX3" fmla="*/ 293142 w 516199"/>
                <a:gd name="connsiteY3" fmla="*/ 56070 h 384071"/>
                <a:gd name="connsiteX4" fmla="*/ 388161 w 516199"/>
                <a:gd name="connsiteY4" fmla="*/ 221847 h 384071"/>
                <a:gd name="connsiteX5" fmla="*/ 449822 w 516199"/>
                <a:gd name="connsiteY5" fmla="*/ 323267 h 384071"/>
                <a:gd name="connsiteX6" fmla="*/ 516200 w 516199"/>
                <a:gd name="connsiteY6" fmla="*/ 363363 h 384071"/>
                <a:gd name="connsiteX7" fmla="*/ 475093 w 516199"/>
                <a:gd name="connsiteY7" fmla="*/ 375830 h 384071"/>
                <a:gd name="connsiteX8" fmla="*/ 305609 w 516199"/>
                <a:gd name="connsiteY8" fmla="*/ 380885 h 384071"/>
                <a:gd name="connsiteX9" fmla="*/ 245970 w 516199"/>
                <a:gd name="connsiteY9" fmla="*/ 372798 h 384071"/>
                <a:gd name="connsiteX10" fmla="*/ 208906 w 516199"/>
                <a:gd name="connsiteY10" fmla="*/ 306083 h 384071"/>
                <a:gd name="connsiteX11" fmla="*/ 120626 w 516199"/>
                <a:gd name="connsiteY11" fmla="*/ 156142 h 384071"/>
                <a:gd name="connsiteX12" fmla="*/ 56607 w 516199"/>
                <a:gd name="connsiteY12" fmla="*/ 103579 h 384071"/>
                <a:gd name="connsiteX13" fmla="*/ 0 w 516199"/>
                <a:gd name="connsiteY13" fmla="*/ 110655 h 3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99" h="384071">
                  <a:moveTo>
                    <a:pt x="0" y="110655"/>
                  </a:moveTo>
                  <a:cubicBezTo>
                    <a:pt x="8761" y="63819"/>
                    <a:pt x="36727" y="31473"/>
                    <a:pt x="77834" y="13951"/>
                  </a:cubicBezTo>
                  <a:cubicBezTo>
                    <a:pt x="131746" y="-9298"/>
                    <a:pt x="216993" y="137"/>
                    <a:pt x="253720" y="15973"/>
                  </a:cubicBezTo>
                  <a:cubicBezTo>
                    <a:pt x="271578" y="24734"/>
                    <a:pt x="282360" y="40907"/>
                    <a:pt x="293142" y="56070"/>
                  </a:cubicBezTo>
                  <a:cubicBezTo>
                    <a:pt x="329532" y="108633"/>
                    <a:pt x="362553" y="163218"/>
                    <a:pt x="388161" y="221847"/>
                  </a:cubicBezTo>
                  <a:cubicBezTo>
                    <a:pt x="404334" y="258237"/>
                    <a:pt x="423203" y="293279"/>
                    <a:pt x="449822" y="323267"/>
                  </a:cubicBezTo>
                  <a:cubicBezTo>
                    <a:pt x="467680" y="343484"/>
                    <a:pt x="487896" y="360668"/>
                    <a:pt x="516200" y="363363"/>
                  </a:cubicBezTo>
                  <a:cubicBezTo>
                    <a:pt x="506765" y="369092"/>
                    <a:pt x="487896" y="374146"/>
                    <a:pt x="475093" y="375830"/>
                  </a:cubicBezTo>
                  <a:cubicBezTo>
                    <a:pt x="414106" y="383243"/>
                    <a:pt x="366933" y="387287"/>
                    <a:pt x="305609" y="380885"/>
                  </a:cubicBezTo>
                  <a:cubicBezTo>
                    <a:pt x="288425" y="379200"/>
                    <a:pt x="262480" y="377852"/>
                    <a:pt x="245970" y="372798"/>
                  </a:cubicBezTo>
                  <a:cubicBezTo>
                    <a:pt x="227101" y="352244"/>
                    <a:pt x="220362" y="331017"/>
                    <a:pt x="208906" y="306083"/>
                  </a:cubicBezTo>
                  <a:cubicBezTo>
                    <a:pt x="184646" y="253182"/>
                    <a:pt x="160049" y="200282"/>
                    <a:pt x="120626" y="156142"/>
                  </a:cubicBezTo>
                  <a:cubicBezTo>
                    <a:pt x="101757" y="134915"/>
                    <a:pt x="83562" y="113350"/>
                    <a:pt x="56607" y="103579"/>
                  </a:cubicBezTo>
                  <a:cubicBezTo>
                    <a:pt x="45151" y="93807"/>
                    <a:pt x="16173" y="89427"/>
                    <a:pt x="0" y="110655"/>
                  </a:cubicBezTo>
                  <a:close/>
                </a:path>
              </a:pathLst>
            </a:custGeom>
            <a:solidFill>
              <a:schemeClr val="accent2">
                <a:lumMod val="75000"/>
              </a:schemeClr>
            </a:solidFill>
            <a:ln w="3369" cap="flat">
              <a:noFill/>
              <a:prstDash val="solid"/>
              <a:miter/>
            </a:ln>
          </p:spPr>
          <p:txBody>
            <a:bodyPr rtlCol="0" anchor="ctr"/>
            <a:lstStyle/>
            <a:p>
              <a:endParaRPr lang="en-US">
                <a:solidFill>
                  <a:prstClr val="black"/>
                </a:solidFill>
              </a:endParaRPr>
            </a:p>
          </p:txBody>
        </p:sp>
        <p:sp>
          <p:nvSpPr>
            <p:cNvPr id="30" name="Freeform: Shape 29">
              <a:extLst>
                <a:ext uri="{FF2B5EF4-FFF2-40B4-BE49-F238E27FC236}">
                  <a16:creationId xmlns:a16="http://schemas.microsoft.com/office/drawing/2014/main" id="{D7D0B330-9682-4E68-A633-0E703A078B0C}"/>
                </a:ext>
              </a:extLst>
            </p:cNvPr>
            <p:cNvSpPr/>
            <p:nvPr/>
          </p:nvSpPr>
          <p:spPr>
            <a:xfrm>
              <a:off x="6942632" y="4124750"/>
              <a:ext cx="3369" cy="3369"/>
            </a:xfrm>
            <a:custGeom>
              <a:avLst/>
              <a:gdLst/>
              <a:ahLst/>
              <a:cxnLst/>
              <a:rect l="l" t="t" r="r" b="b"/>
              <a:pathLst>
                <a:path w="3369" h="3369"/>
              </a:pathLst>
            </a:custGeom>
            <a:noFill/>
            <a:ln w="3369" cap="flat">
              <a:solidFill>
                <a:srgbClr val="0000FF"/>
              </a:solidFill>
              <a:prstDash val="solid"/>
              <a:miter/>
            </a:ln>
          </p:spPr>
          <p:txBody>
            <a:bodyPr rtlCol="0" anchor="ctr"/>
            <a:lstStyle/>
            <a:p>
              <a:endParaRPr lang="en-US">
                <a:solidFill>
                  <a:prstClr val="black"/>
                </a:solidFill>
              </a:endParaRPr>
            </a:p>
          </p:txBody>
        </p:sp>
        <p:sp>
          <p:nvSpPr>
            <p:cNvPr id="31" name="Freeform: Shape 30">
              <a:extLst>
                <a:ext uri="{FF2B5EF4-FFF2-40B4-BE49-F238E27FC236}">
                  <a16:creationId xmlns:a16="http://schemas.microsoft.com/office/drawing/2014/main" id="{2E3B116B-2CE4-4571-B153-374A21786D3C}"/>
                </a:ext>
              </a:extLst>
            </p:cNvPr>
            <p:cNvSpPr/>
            <p:nvPr/>
          </p:nvSpPr>
          <p:spPr>
            <a:xfrm>
              <a:off x="10330951" y="4360937"/>
              <a:ext cx="135212" cy="178928"/>
            </a:xfrm>
            <a:custGeom>
              <a:avLst/>
              <a:gdLst>
                <a:gd name="connsiteX0" fmla="*/ 119952 w 135212"/>
                <a:gd name="connsiteY0" fmla="*/ 73465 h 178928"/>
                <a:gd name="connsiteX1" fmla="*/ 89627 w 135212"/>
                <a:gd name="connsiteY1" fmla="*/ 7087 h 178928"/>
                <a:gd name="connsiteX2" fmla="*/ 12467 w 135212"/>
                <a:gd name="connsiteY2" fmla="*/ 149278 h 178928"/>
                <a:gd name="connsiteX3" fmla="*/ 0 w 135212"/>
                <a:gd name="connsiteY3" fmla="*/ 178929 h 178928"/>
                <a:gd name="connsiteX4" fmla="*/ 20217 w 135212"/>
                <a:gd name="connsiteY4" fmla="*/ 164103 h 178928"/>
                <a:gd name="connsiteX5" fmla="*/ 119952 w 135212"/>
                <a:gd name="connsiteY5" fmla="*/ 73465 h 1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12" h="178928">
                  <a:moveTo>
                    <a:pt x="119952" y="73465"/>
                  </a:moveTo>
                  <a:cubicBezTo>
                    <a:pt x="140506" y="48868"/>
                    <a:pt x="148593" y="-22564"/>
                    <a:pt x="89627" y="7087"/>
                  </a:cubicBezTo>
                  <a:cubicBezTo>
                    <a:pt x="52564" y="48531"/>
                    <a:pt x="36390" y="101094"/>
                    <a:pt x="12467" y="149278"/>
                  </a:cubicBezTo>
                  <a:cubicBezTo>
                    <a:pt x="7750" y="158712"/>
                    <a:pt x="3369" y="168820"/>
                    <a:pt x="0" y="178929"/>
                  </a:cubicBezTo>
                  <a:cubicBezTo>
                    <a:pt x="6402" y="173538"/>
                    <a:pt x="13478" y="169157"/>
                    <a:pt x="20217" y="164103"/>
                  </a:cubicBezTo>
                  <a:cubicBezTo>
                    <a:pt x="57955" y="136811"/>
                    <a:pt x="89290" y="110192"/>
                    <a:pt x="119952" y="73465"/>
                  </a:cubicBezTo>
                  <a:close/>
                </a:path>
              </a:pathLst>
            </a:custGeom>
            <a:noFill/>
            <a:ln w="3369" cap="flat">
              <a:noFill/>
              <a:prstDash val="solid"/>
              <a:miter/>
            </a:ln>
          </p:spPr>
          <p:txBody>
            <a:bodyPr rtlCol="0" anchor="ctr"/>
            <a:lstStyle/>
            <a:p>
              <a:endParaRPr lang="en-US">
                <a:solidFill>
                  <a:prstClr val="black"/>
                </a:solidFill>
              </a:endParaRPr>
            </a:p>
          </p:txBody>
        </p:sp>
        <p:sp>
          <p:nvSpPr>
            <p:cNvPr id="32" name="Freeform: Shape 31">
              <a:extLst>
                <a:ext uri="{FF2B5EF4-FFF2-40B4-BE49-F238E27FC236}">
                  <a16:creationId xmlns:a16="http://schemas.microsoft.com/office/drawing/2014/main" id="{FAA95B25-7DCD-45BB-85D4-540E995365E6}"/>
                </a:ext>
              </a:extLst>
            </p:cNvPr>
            <p:cNvSpPr/>
            <p:nvPr/>
          </p:nvSpPr>
          <p:spPr>
            <a:xfrm>
              <a:off x="10628474" y="4471466"/>
              <a:ext cx="1010" cy="1347"/>
            </a:xfrm>
            <a:custGeom>
              <a:avLst/>
              <a:gdLst>
                <a:gd name="connsiteX0" fmla="*/ 1011 w 1010"/>
                <a:gd name="connsiteY0" fmla="*/ 337 h 1347"/>
                <a:gd name="connsiteX1" fmla="*/ 0 w 1010"/>
                <a:gd name="connsiteY1" fmla="*/ 0 h 1347"/>
                <a:gd name="connsiteX2" fmla="*/ 0 w 1010"/>
                <a:gd name="connsiteY2" fmla="*/ 1348 h 1347"/>
                <a:gd name="connsiteX3" fmla="*/ 1011 w 1010"/>
                <a:gd name="connsiteY3" fmla="*/ 337 h 1347"/>
              </a:gdLst>
              <a:ahLst/>
              <a:cxnLst>
                <a:cxn ang="0">
                  <a:pos x="connsiteX0" y="connsiteY0"/>
                </a:cxn>
                <a:cxn ang="0">
                  <a:pos x="connsiteX1" y="connsiteY1"/>
                </a:cxn>
                <a:cxn ang="0">
                  <a:pos x="connsiteX2" y="connsiteY2"/>
                </a:cxn>
                <a:cxn ang="0">
                  <a:pos x="connsiteX3" y="connsiteY3"/>
                </a:cxn>
              </a:cxnLst>
              <a:rect l="l" t="t" r="r" b="b"/>
              <a:pathLst>
                <a:path w="1010" h="1347">
                  <a:moveTo>
                    <a:pt x="1011" y="337"/>
                  </a:moveTo>
                  <a:cubicBezTo>
                    <a:pt x="674" y="337"/>
                    <a:pt x="337" y="0"/>
                    <a:pt x="0" y="0"/>
                  </a:cubicBezTo>
                  <a:cubicBezTo>
                    <a:pt x="0" y="337"/>
                    <a:pt x="0" y="1011"/>
                    <a:pt x="0" y="1348"/>
                  </a:cubicBezTo>
                  <a:cubicBezTo>
                    <a:pt x="337" y="1011"/>
                    <a:pt x="674" y="674"/>
                    <a:pt x="1011" y="337"/>
                  </a:cubicBezTo>
                  <a:close/>
                </a:path>
              </a:pathLst>
            </a:custGeom>
            <a:noFill/>
            <a:ln w="3369" cap="flat">
              <a:noFill/>
              <a:prstDash val="solid"/>
              <a:miter/>
            </a:ln>
          </p:spPr>
          <p:txBody>
            <a:bodyPr rtlCol="0" anchor="ctr"/>
            <a:lstStyle/>
            <a:p>
              <a:endParaRPr lang="en-US">
                <a:solidFill>
                  <a:prstClr val="black"/>
                </a:solidFill>
              </a:endParaRPr>
            </a:p>
          </p:txBody>
        </p:sp>
        <p:sp>
          <p:nvSpPr>
            <p:cNvPr id="33" name="Freeform: Shape 32">
              <a:extLst>
                <a:ext uri="{FF2B5EF4-FFF2-40B4-BE49-F238E27FC236}">
                  <a16:creationId xmlns:a16="http://schemas.microsoft.com/office/drawing/2014/main" id="{C61D519E-FE57-485D-8E3E-694E0A214899}"/>
                </a:ext>
              </a:extLst>
            </p:cNvPr>
            <p:cNvSpPr/>
            <p:nvPr/>
          </p:nvSpPr>
          <p:spPr>
            <a:xfrm>
              <a:off x="9034277" y="4493205"/>
              <a:ext cx="249448" cy="274435"/>
            </a:xfrm>
            <a:custGeom>
              <a:avLst/>
              <a:gdLst>
                <a:gd name="connsiteX0" fmla="*/ 124105 w 249448"/>
                <a:gd name="connsiteY0" fmla="*/ 57443 h 274435"/>
                <a:gd name="connsiteX1" fmla="*/ 57053 w 249448"/>
                <a:gd name="connsiteY1" fmla="*/ 8249 h 274435"/>
                <a:gd name="connsiteX2" fmla="*/ 109 w 249448"/>
                <a:gd name="connsiteY2" fmla="*/ 64856 h 274435"/>
                <a:gd name="connsiteX3" fmla="*/ 121746 w 249448"/>
                <a:gd name="connsiteY3" fmla="*/ 232654 h 274435"/>
                <a:gd name="connsiteX4" fmla="*/ 249449 w 249448"/>
                <a:gd name="connsiteY4" fmla="*/ 274436 h 274435"/>
                <a:gd name="connsiteX5" fmla="*/ 212385 w 249448"/>
                <a:gd name="connsiteY5" fmla="*/ 207720 h 274435"/>
                <a:gd name="connsiteX6" fmla="*/ 124105 w 249448"/>
                <a:gd name="connsiteY6" fmla="*/ 57443 h 2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48" h="274435">
                  <a:moveTo>
                    <a:pt x="124105" y="57443"/>
                  </a:moveTo>
                  <a:cubicBezTo>
                    <a:pt x="105236" y="36215"/>
                    <a:pt x="82998" y="21390"/>
                    <a:pt x="57053" y="8249"/>
                  </a:cubicBezTo>
                  <a:cubicBezTo>
                    <a:pt x="109" y="-20391"/>
                    <a:pt x="-565" y="32172"/>
                    <a:pt x="109" y="64856"/>
                  </a:cubicBezTo>
                  <a:cubicBezTo>
                    <a:pt x="6511" y="145386"/>
                    <a:pt x="56716" y="194916"/>
                    <a:pt x="121746" y="232654"/>
                  </a:cubicBezTo>
                  <a:cubicBezTo>
                    <a:pt x="161169" y="255567"/>
                    <a:pt x="203961" y="269381"/>
                    <a:pt x="249449" y="274436"/>
                  </a:cubicBezTo>
                  <a:cubicBezTo>
                    <a:pt x="232938" y="254556"/>
                    <a:pt x="223167" y="230970"/>
                    <a:pt x="212385" y="207720"/>
                  </a:cubicBezTo>
                  <a:cubicBezTo>
                    <a:pt x="187788" y="154146"/>
                    <a:pt x="163191" y="101583"/>
                    <a:pt x="124105" y="57443"/>
                  </a:cubicBezTo>
                  <a:close/>
                </a:path>
              </a:pathLst>
            </a:custGeom>
            <a:noFill/>
            <a:ln w="3369" cap="flat">
              <a:noFill/>
              <a:prstDash val="solid"/>
              <a:miter/>
            </a:ln>
          </p:spPr>
          <p:txBody>
            <a:bodyPr rtlCol="0" anchor="ctr"/>
            <a:lstStyle/>
            <a:p>
              <a:endParaRPr lang="en-US">
                <a:solidFill>
                  <a:prstClr val="black"/>
                </a:solidFill>
              </a:endParaRPr>
            </a:p>
          </p:txBody>
        </p:sp>
        <p:sp>
          <p:nvSpPr>
            <p:cNvPr id="34" name="Freeform: Shape 33">
              <a:extLst>
                <a:ext uri="{FF2B5EF4-FFF2-40B4-BE49-F238E27FC236}">
                  <a16:creationId xmlns:a16="http://schemas.microsoft.com/office/drawing/2014/main" id="{4AA91F08-733D-4007-892E-E3603145C640}"/>
                </a:ext>
              </a:extLst>
            </p:cNvPr>
            <p:cNvSpPr/>
            <p:nvPr/>
          </p:nvSpPr>
          <p:spPr>
            <a:xfrm>
              <a:off x="9091320" y="5018665"/>
              <a:ext cx="553610" cy="659315"/>
            </a:xfrm>
            <a:custGeom>
              <a:avLst/>
              <a:gdLst>
                <a:gd name="connsiteX0" fmla="*/ 119625 w 553610"/>
                <a:gd name="connsiteY0" fmla="*/ 198124 h 659315"/>
                <a:gd name="connsiteX1" fmla="*/ 3716 w 553610"/>
                <a:gd name="connsiteY1" fmla="*/ 570111 h 659315"/>
                <a:gd name="connsiteX2" fmla="*/ 9444 w 553610"/>
                <a:gd name="connsiteY2" fmla="*/ 606164 h 659315"/>
                <a:gd name="connsiteX3" fmla="*/ 286750 w 553610"/>
                <a:gd name="connsiteY3" fmla="*/ 656706 h 659315"/>
                <a:gd name="connsiteX4" fmla="*/ 291467 w 553610"/>
                <a:gd name="connsiteY4" fmla="*/ 619642 h 659315"/>
                <a:gd name="connsiteX5" fmla="*/ 291804 w 553610"/>
                <a:gd name="connsiteY5" fmla="*/ 617957 h 659315"/>
                <a:gd name="connsiteX6" fmla="*/ 400637 w 553610"/>
                <a:gd name="connsiteY6" fmla="*/ 247655 h 659315"/>
                <a:gd name="connsiteX7" fmla="*/ 553611 w 553610"/>
                <a:gd name="connsiteY7" fmla="*/ 44140 h 659315"/>
                <a:gd name="connsiteX8" fmla="*/ 221046 w 553610"/>
                <a:gd name="connsiteY8" fmla="*/ 0 h 659315"/>
                <a:gd name="connsiteX9" fmla="*/ 119625 w 553610"/>
                <a:gd name="connsiteY9" fmla="*/ 198124 h 6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610" h="659315">
                  <a:moveTo>
                    <a:pt x="119625" y="198124"/>
                  </a:moveTo>
                  <a:cubicBezTo>
                    <a:pt x="69084" y="319761"/>
                    <a:pt x="39769" y="444094"/>
                    <a:pt x="3716" y="570111"/>
                  </a:cubicBezTo>
                  <a:cubicBezTo>
                    <a:pt x="10" y="583589"/>
                    <a:pt x="-4370" y="598751"/>
                    <a:pt x="9444" y="606164"/>
                  </a:cubicBezTo>
                  <a:cubicBezTo>
                    <a:pt x="23933" y="613914"/>
                    <a:pt x="270240" y="672205"/>
                    <a:pt x="286750" y="656706"/>
                  </a:cubicBezTo>
                  <a:cubicBezTo>
                    <a:pt x="293826" y="650304"/>
                    <a:pt x="290457" y="632446"/>
                    <a:pt x="291467" y="619642"/>
                  </a:cubicBezTo>
                  <a:cubicBezTo>
                    <a:pt x="291467" y="618968"/>
                    <a:pt x="291804" y="618631"/>
                    <a:pt x="291804" y="617957"/>
                  </a:cubicBezTo>
                  <a:cubicBezTo>
                    <a:pt x="305956" y="508450"/>
                    <a:pt x="351780" y="346380"/>
                    <a:pt x="400637" y="247655"/>
                  </a:cubicBezTo>
                  <a:cubicBezTo>
                    <a:pt x="425235" y="198124"/>
                    <a:pt x="462972" y="154995"/>
                    <a:pt x="553611" y="44140"/>
                  </a:cubicBezTo>
                  <a:lnTo>
                    <a:pt x="221046" y="0"/>
                  </a:lnTo>
                  <a:cubicBezTo>
                    <a:pt x="214981" y="22575"/>
                    <a:pt x="145233" y="146908"/>
                    <a:pt x="119625" y="198124"/>
                  </a:cubicBezTo>
                  <a:close/>
                </a:path>
              </a:pathLst>
            </a:custGeom>
            <a:solidFill>
              <a:schemeClr val="accent2">
                <a:lumMod val="75000"/>
              </a:schemeClr>
            </a:solidFill>
            <a:ln w="3369" cap="flat">
              <a:noFill/>
              <a:prstDash val="solid"/>
              <a:miter/>
            </a:ln>
          </p:spPr>
          <p:txBody>
            <a:bodyPr rtlCol="0" anchor="ctr"/>
            <a:lstStyle/>
            <a:p>
              <a:endParaRPr lang="en-US">
                <a:solidFill>
                  <a:prstClr val="black"/>
                </a:solidFill>
              </a:endParaRPr>
            </a:p>
          </p:txBody>
        </p:sp>
        <p:sp>
          <p:nvSpPr>
            <p:cNvPr id="35" name="Freeform: Shape 34">
              <a:extLst>
                <a:ext uri="{FF2B5EF4-FFF2-40B4-BE49-F238E27FC236}">
                  <a16:creationId xmlns:a16="http://schemas.microsoft.com/office/drawing/2014/main" id="{19B61029-5AE8-4ED5-B5C5-C9EC1C8410B8}"/>
                </a:ext>
              </a:extLst>
            </p:cNvPr>
            <p:cNvSpPr/>
            <p:nvPr/>
          </p:nvSpPr>
          <p:spPr>
            <a:xfrm>
              <a:off x="10408785" y="4696882"/>
              <a:ext cx="674" cy="3369"/>
            </a:xfrm>
            <a:custGeom>
              <a:avLst/>
              <a:gdLst>
                <a:gd name="connsiteX0" fmla="*/ 674 w 674"/>
                <a:gd name="connsiteY0" fmla="*/ 0 h 3369"/>
                <a:gd name="connsiteX1" fmla="*/ 0 w 674"/>
                <a:gd name="connsiteY1" fmla="*/ 0 h 3369"/>
                <a:gd name="connsiteX2" fmla="*/ 674 w 674"/>
                <a:gd name="connsiteY2" fmla="*/ 0 h 3369"/>
              </a:gdLst>
              <a:ahLst/>
              <a:cxnLst>
                <a:cxn ang="0">
                  <a:pos x="connsiteX0" y="connsiteY0"/>
                </a:cxn>
                <a:cxn ang="0">
                  <a:pos x="connsiteX1" y="connsiteY1"/>
                </a:cxn>
                <a:cxn ang="0">
                  <a:pos x="connsiteX2" y="connsiteY2"/>
                </a:cxn>
              </a:cxnLst>
              <a:rect l="l" t="t" r="r" b="b"/>
              <a:pathLst>
                <a:path w="674" h="3369">
                  <a:moveTo>
                    <a:pt x="674" y="0"/>
                  </a:moveTo>
                  <a:cubicBezTo>
                    <a:pt x="337" y="0"/>
                    <a:pt x="337" y="0"/>
                    <a:pt x="0" y="0"/>
                  </a:cubicBezTo>
                  <a:cubicBezTo>
                    <a:pt x="0" y="0"/>
                    <a:pt x="337" y="0"/>
                    <a:pt x="674" y="0"/>
                  </a:cubicBezTo>
                  <a:close/>
                </a:path>
              </a:pathLst>
            </a:custGeom>
            <a:solidFill>
              <a:srgbClr val="A51D24"/>
            </a:solidFill>
            <a:ln w="3369" cap="flat">
              <a:noFill/>
              <a:prstDash val="solid"/>
              <a:miter/>
            </a:ln>
          </p:spPr>
          <p:txBody>
            <a:bodyPr rtlCol="0" anchor="ctr"/>
            <a:lstStyle/>
            <a:p>
              <a:endParaRPr lang="en-US">
                <a:solidFill>
                  <a:prstClr val="black"/>
                </a:solidFill>
              </a:endParaRPr>
            </a:p>
          </p:txBody>
        </p:sp>
      </p:grpSp>
      <p:sp>
        <p:nvSpPr>
          <p:cNvPr id="55" name="TextBox 54">
            <a:extLst>
              <a:ext uri="{FF2B5EF4-FFF2-40B4-BE49-F238E27FC236}">
                <a16:creationId xmlns:a16="http://schemas.microsoft.com/office/drawing/2014/main" id="{8F1ACDF6-E0C8-46FC-A3C3-D931F4E0F7EA}"/>
              </a:ext>
            </a:extLst>
          </p:cNvPr>
          <p:cNvSpPr txBox="1"/>
          <p:nvPr/>
        </p:nvSpPr>
        <p:spPr>
          <a:xfrm>
            <a:off x="1860843" y="1006960"/>
            <a:ext cx="10253878" cy="6001643"/>
          </a:xfrm>
          <a:prstGeom prst="rect">
            <a:avLst/>
          </a:prstGeom>
          <a:noFill/>
        </p:spPr>
        <p:txBody>
          <a:bodyPr wrap="square" rtlCol="0" anchor="ctr">
            <a:spAutoFit/>
          </a:bodyPr>
          <a:lstStyle/>
          <a:p>
            <a:pPr marL="342900" indent="-342900">
              <a:buFont typeface="Arial" panose="020B0604020202020204" pitchFamily="34" charset="0"/>
              <a:buChar char="•"/>
            </a:pPr>
            <a:r>
              <a:rPr lang="en-US" altLang="ko-KR" sz="2400" dirty="0">
                <a:cs typeface="Arial" pitchFamily="34" charset="0"/>
              </a:rPr>
              <a:t>Teacher education in Nigeria is on the verge of a major transformation with the enactment of the Federal Colleges of Education (Establishment) Act, 2023. This legislative reform grants Colleges of Education the authority to offer both NCE and Bachelor’s degrees in Education simultaneously—known as the Dual Mandate. </a:t>
            </a:r>
          </a:p>
          <a:p>
            <a:pPr marL="342900" indent="-342900">
              <a:buFont typeface="Arial" panose="020B0604020202020204" pitchFamily="34" charset="0"/>
              <a:buChar char="•"/>
            </a:pPr>
            <a:endParaRPr lang="en-US" altLang="ko-KR" sz="2400" dirty="0">
              <a:cs typeface="Arial" pitchFamily="34" charset="0"/>
            </a:endParaRPr>
          </a:p>
          <a:p>
            <a:pPr marL="342900" indent="-342900">
              <a:buFont typeface="Arial" panose="020B0604020202020204" pitchFamily="34" charset="0"/>
              <a:buChar char="•"/>
            </a:pPr>
            <a:r>
              <a:rPr lang="en-US" altLang="ko-KR" sz="2400" dirty="0">
                <a:cs typeface="Arial" pitchFamily="34" charset="0"/>
              </a:rPr>
              <a:t>The Federal Ministry of Education (FME) has endorsed the dual mandate as a transformative strategy for reforming teacher education. It is explicitly captured under Sections 2(2)(d) and 2(2)(e) of the Act and further elaborated in the FME Roadmap for the Education Sector (2024–2027), particularly in items 9.3 to 9.5.</a:t>
            </a:r>
          </a:p>
          <a:p>
            <a:pPr marL="342900" indent="-342900">
              <a:buFont typeface="Arial" panose="020B0604020202020204" pitchFamily="34" charset="0"/>
              <a:buChar char="•"/>
            </a:pPr>
            <a:endParaRPr lang="en-US" altLang="ko-KR" sz="2400" dirty="0">
              <a:cs typeface="Arial" pitchFamily="34" charset="0"/>
            </a:endParaRPr>
          </a:p>
          <a:p>
            <a:pPr marL="342900" indent="-342900">
              <a:buFont typeface="Arial" panose="020B0604020202020204" pitchFamily="34" charset="0"/>
              <a:buChar char="•"/>
            </a:pPr>
            <a:r>
              <a:rPr lang="en-US" altLang="ko-KR" sz="2400" dirty="0">
                <a:cs typeface="Arial" pitchFamily="34" charset="0"/>
              </a:rPr>
              <a:t>This paper builds on the framework proposed by key stakeholders to examine implementation paths that are both policy-aligned and institutionally feasible.</a:t>
            </a:r>
          </a:p>
          <a:p>
            <a:pPr marL="342900" indent="-342900">
              <a:buFont typeface="Arial" panose="020B0604020202020204" pitchFamily="34" charset="0"/>
              <a:buChar char="•"/>
            </a:pPr>
            <a:endParaRPr lang="ko-KR" altLang="en-US" sz="2400" dirty="0">
              <a:cs typeface="Arial" pitchFamily="34" charset="0"/>
            </a:endParaRPr>
          </a:p>
        </p:txBody>
      </p:sp>
    </p:spTree>
    <p:extLst>
      <p:ext uri="{BB962C8B-B14F-4D97-AF65-F5344CB8AC3E}">
        <p14:creationId xmlns:p14="http://schemas.microsoft.com/office/powerpoint/2010/main" val="184439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131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77500" lnSpcReduction="20000"/>
          </a:bodyPr>
          <a:lstStyle/>
          <a:p>
            <a:r>
              <a:rPr lang="en-US" sz="4800" b="1" dirty="0"/>
              <a:t>The Dual Mandate: Policy Rationale and Vision</a:t>
            </a:r>
          </a:p>
        </p:txBody>
      </p:sp>
      <p:grpSp>
        <p:nvGrpSpPr>
          <p:cNvPr id="23" name="Graphic 27">
            <a:extLst>
              <a:ext uri="{FF2B5EF4-FFF2-40B4-BE49-F238E27FC236}">
                <a16:creationId xmlns:a16="http://schemas.microsoft.com/office/drawing/2014/main" id="{BA659478-B4E0-4C31-B6C2-7F46CFD87282}"/>
              </a:ext>
            </a:extLst>
          </p:cNvPr>
          <p:cNvGrpSpPr/>
          <p:nvPr/>
        </p:nvGrpSpPr>
        <p:grpSpPr>
          <a:xfrm>
            <a:off x="656797" y="1989576"/>
            <a:ext cx="3625343" cy="3530866"/>
            <a:chOff x="6942632" y="4124750"/>
            <a:chExt cx="5182215" cy="2729255"/>
          </a:xfrm>
        </p:grpSpPr>
        <p:sp>
          <p:nvSpPr>
            <p:cNvPr id="24" name="Freeform: Shape 23">
              <a:extLst>
                <a:ext uri="{FF2B5EF4-FFF2-40B4-BE49-F238E27FC236}">
                  <a16:creationId xmlns:a16="http://schemas.microsoft.com/office/drawing/2014/main" id="{51CB2EDA-EAEC-4BFD-A377-808A2B3CFE3F}"/>
                </a:ext>
              </a:extLst>
            </p:cNvPr>
            <p:cNvSpPr/>
            <p:nvPr/>
          </p:nvSpPr>
          <p:spPr>
            <a:xfrm>
              <a:off x="6942588" y="4254341"/>
              <a:ext cx="5181867" cy="2600959"/>
            </a:xfrm>
            <a:custGeom>
              <a:avLst/>
              <a:gdLst>
                <a:gd name="connsiteX0" fmla="*/ 5181585 w 5181867"/>
                <a:gd name="connsiteY0" fmla="*/ 626851 h 2600959"/>
                <a:gd name="connsiteX1" fmla="*/ 4760404 w 5181867"/>
                <a:gd name="connsiteY1" fmla="*/ 807 h 2600959"/>
                <a:gd name="connsiteX2" fmla="*/ 4701101 w 5181867"/>
                <a:gd name="connsiteY2" fmla="*/ 4176 h 2600959"/>
                <a:gd name="connsiteX3" fmla="*/ 4655277 w 5181867"/>
                <a:gd name="connsiteY3" fmla="*/ 8556 h 2600959"/>
                <a:gd name="connsiteX4" fmla="*/ 4586877 w 5181867"/>
                <a:gd name="connsiteY4" fmla="*/ 21360 h 2600959"/>
                <a:gd name="connsiteX5" fmla="*/ 3504946 w 5181867"/>
                <a:gd name="connsiteY5" fmla="*/ 390315 h 2600959"/>
                <a:gd name="connsiteX6" fmla="*/ 2324628 w 5181867"/>
                <a:gd name="connsiteY6" fmla="*/ 706033 h 2600959"/>
                <a:gd name="connsiteX7" fmla="*/ 1492037 w 5181867"/>
                <a:gd name="connsiteY7" fmla="*/ 866082 h 2600959"/>
                <a:gd name="connsiteX8" fmla="*/ 733910 w 5181867"/>
                <a:gd name="connsiteY8" fmla="*/ 1008272 h 2600959"/>
                <a:gd name="connsiteX9" fmla="*/ 31043 w 5181867"/>
                <a:gd name="connsiteY9" fmla="*/ 1316914 h 2600959"/>
                <a:gd name="connsiteX10" fmla="*/ 44857 w 5181867"/>
                <a:gd name="connsiteY10" fmla="*/ 1814582 h 2600959"/>
                <a:gd name="connsiteX11" fmla="*/ 274991 w 5181867"/>
                <a:gd name="connsiteY11" fmla="*/ 2264404 h 2600959"/>
                <a:gd name="connsiteX12" fmla="*/ 264546 w 5181867"/>
                <a:gd name="connsiteY12" fmla="*/ 2301131 h 2600959"/>
                <a:gd name="connsiteX13" fmla="*/ 201537 w 5181867"/>
                <a:gd name="connsiteY13" fmla="*/ 2329097 h 2600959"/>
                <a:gd name="connsiteX14" fmla="*/ 189070 w 5181867"/>
                <a:gd name="connsiteY14" fmla="*/ 2354705 h 2600959"/>
                <a:gd name="connsiteX15" fmla="*/ 202885 w 5181867"/>
                <a:gd name="connsiteY15" fmla="*/ 2385030 h 2600959"/>
                <a:gd name="connsiteX16" fmla="*/ 610925 w 5181867"/>
                <a:gd name="connsiteY16" fmla="*/ 2584838 h 2600959"/>
                <a:gd name="connsiteX17" fmla="*/ 854200 w 5181867"/>
                <a:gd name="connsiteY17" fmla="*/ 2461517 h 2600959"/>
                <a:gd name="connsiteX18" fmla="*/ 1131505 w 5181867"/>
                <a:gd name="connsiteY18" fmla="*/ 2350325 h 2600959"/>
                <a:gd name="connsiteX19" fmla="*/ 1759908 w 5181867"/>
                <a:gd name="connsiteY19" fmla="*/ 2078073 h 2600959"/>
                <a:gd name="connsiteX20" fmla="*/ 3246173 w 5181867"/>
                <a:gd name="connsiteY20" fmla="*/ 1502234 h 2600959"/>
                <a:gd name="connsiteX21" fmla="*/ 4810272 w 5181867"/>
                <a:gd name="connsiteY21" fmla="*/ 1053423 h 2600959"/>
                <a:gd name="connsiteX22" fmla="*/ 4857444 w 5181867"/>
                <a:gd name="connsiteY22" fmla="*/ 1040956 h 2600959"/>
                <a:gd name="connsiteX23" fmla="*/ 5181585 w 5181867"/>
                <a:gd name="connsiteY23" fmla="*/ 626851 h 2600959"/>
                <a:gd name="connsiteX24" fmla="*/ 2326650 w 5181867"/>
                <a:gd name="connsiteY24" fmla="*/ 735684 h 2600959"/>
                <a:gd name="connsiteX25" fmla="*/ 2326650 w 5181867"/>
                <a:gd name="connsiteY25" fmla="*/ 735684 h 2600959"/>
                <a:gd name="connsiteX26" fmla="*/ 2325976 w 5181867"/>
                <a:gd name="connsiteY26" fmla="*/ 734336 h 2600959"/>
                <a:gd name="connsiteX27" fmla="*/ 2327323 w 5181867"/>
                <a:gd name="connsiteY27" fmla="*/ 734336 h 2600959"/>
                <a:gd name="connsiteX28" fmla="*/ 2327997 w 5181867"/>
                <a:gd name="connsiteY28" fmla="*/ 734336 h 2600959"/>
                <a:gd name="connsiteX29" fmla="*/ 2326650 w 5181867"/>
                <a:gd name="connsiteY29" fmla="*/ 735684 h 2600959"/>
                <a:gd name="connsiteX30" fmla="*/ 3059842 w 5181867"/>
                <a:gd name="connsiteY30" fmla="*/ 674360 h 2600959"/>
                <a:gd name="connsiteX31" fmla="*/ 3070624 w 5181867"/>
                <a:gd name="connsiteY31" fmla="*/ 675708 h 2600959"/>
                <a:gd name="connsiteX32" fmla="*/ 3059842 w 5181867"/>
                <a:gd name="connsiteY32" fmla="*/ 674360 h 260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81867" h="2600959">
                  <a:moveTo>
                    <a:pt x="5181585" y="626851"/>
                  </a:moveTo>
                  <a:cubicBezTo>
                    <a:pt x="5173162" y="351903"/>
                    <a:pt x="5048492" y="33490"/>
                    <a:pt x="4760404" y="807"/>
                  </a:cubicBezTo>
                  <a:cubicBezTo>
                    <a:pt x="4741198" y="-1215"/>
                    <a:pt x="4720981" y="807"/>
                    <a:pt x="4701101" y="4176"/>
                  </a:cubicBezTo>
                  <a:cubicBezTo>
                    <a:pt x="4687287" y="6535"/>
                    <a:pt x="4669429" y="6198"/>
                    <a:pt x="4655277" y="8556"/>
                  </a:cubicBezTo>
                  <a:cubicBezTo>
                    <a:pt x="4632702" y="12600"/>
                    <a:pt x="4609452" y="16980"/>
                    <a:pt x="4586877" y="21360"/>
                  </a:cubicBezTo>
                  <a:cubicBezTo>
                    <a:pt x="4213542" y="95825"/>
                    <a:pt x="3869184" y="282156"/>
                    <a:pt x="3504946" y="390315"/>
                  </a:cubicBezTo>
                  <a:cubicBezTo>
                    <a:pt x="3114427" y="506898"/>
                    <a:pt x="2719191" y="605286"/>
                    <a:pt x="2324628" y="706033"/>
                  </a:cubicBezTo>
                  <a:cubicBezTo>
                    <a:pt x="2052713" y="775443"/>
                    <a:pt x="1768331" y="813518"/>
                    <a:pt x="1492037" y="866082"/>
                  </a:cubicBezTo>
                  <a:cubicBezTo>
                    <a:pt x="1240339" y="918308"/>
                    <a:pt x="986282" y="959415"/>
                    <a:pt x="733910" y="1008272"/>
                  </a:cubicBezTo>
                  <a:cubicBezTo>
                    <a:pt x="504114" y="1052749"/>
                    <a:pt x="119322" y="1045336"/>
                    <a:pt x="31043" y="1316914"/>
                  </a:cubicBezTo>
                  <a:cubicBezTo>
                    <a:pt x="-21184" y="1477637"/>
                    <a:pt x="-1304" y="1654870"/>
                    <a:pt x="44857" y="1814582"/>
                  </a:cubicBezTo>
                  <a:cubicBezTo>
                    <a:pt x="93041" y="1981370"/>
                    <a:pt x="270611" y="2262382"/>
                    <a:pt x="274991" y="2264404"/>
                  </a:cubicBezTo>
                  <a:cubicBezTo>
                    <a:pt x="290827" y="2287316"/>
                    <a:pt x="291838" y="2289001"/>
                    <a:pt x="264546" y="2301131"/>
                  </a:cubicBezTo>
                  <a:cubicBezTo>
                    <a:pt x="243655" y="2310565"/>
                    <a:pt x="224449" y="2323369"/>
                    <a:pt x="201537" y="2329097"/>
                  </a:cubicBezTo>
                  <a:cubicBezTo>
                    <a:pt x="185701" y="2332803"/>
                    <a:pt x="183005" y="2339879"/>
                    <a:pt x="189070" y="2354705"/>
                  </a:cubicBezTo>
                  <a:cubicBezTo>
                    <a:pt x="193450" y="2365150"/>
                    <a:pt x="197157" y="2375596"/>
                    <a:pt x="202885" y="2385030"/>
                  </a:cubicBezTo>
                  <a:cubicBezTo>
                    <a:pt x="285436" y="2520819"/>
                    <a:pt x="442790" y="2646499"/>
                    <a:pt x="610925" y="2584838"/>
                  </a:cubicBezTo>
                  <a:cubicBezTo>
                    <a:pt x="694151" y="2554513"/>
                    <a:pt x="770974" y="2496222"/>
                    <a:pt x="854200" y="2461517"/>
                  </a:cubicBezTo>
                  <a:cubicBezTo>
                    <a:pt x="946186" y="2423105"/>
                    <a:pt x="1040193" y="2390421"/>
                    <a:pt x="1131505" y="2350325"/>
                  </a:cubicBezTo>
                  <a:cubicBezTo>
                    <a:pt x="1337379" y="2252274"/>
                    <a:pt x="1550328" y="2167026"/>
                    <a:pt x="1759908" y="2078073"/>
                  </a:cubicBezTo>
                  <a:cubicBezTo>
                    <a:pt x="2251848" y="1868156"/>
                    <a:pt x="2737723" y="1667000"/>
                    <a:pt x="3246173" y="1502234"/>
                  </a:cubicBezTo>
                  <a:cubicBezTo>
                    <a:pt x="3762372" y="1335109"/>
                    <a:pt x="4285985" y="1193255"/>
                    <a:pt x="4810272" y="1053423"/>
                  </a:cubicBezTo>
                  <a:cubicBezTo>
                    <a:pt x="4826108" y="1049380"/>
                    <a:pt x="4841608" y="1044999"/>
                    <a:pt x="4857444" y="1040956"/>
                  </a:cubicBezTo>
                  <a:cubicBezTo>
                    <a:pt x="5074100" y="983338"/>
                    <a:pt x="5188324" y="853615"/>
                    <a:pt x="5181585" y="626851"/>
                  </a:cubicBezTo>
                  <a:close/>
                  <a:moveTo>
                    <a:pt x="2326650" y="735684"/>
                  </a:moveTo>
                  <a:cubicBezTo>
                    <a:pt x="2326650" y="735684"/>
                    <a:pt x="2326650" y="735684"/>
                    <a:pt x="2326650" y="735684"/>
                  </a:cubicBezTo>
                  <a:cubicBezTo>
                    <a:pt x="2326313" y="735010"/>
                    <a:pt x="2325976" y="734673"/>
                    <a:pt x="2325976" y="734336"/>
                  </a:cubicBezTo>
                  <a:cubicBezTo>
                    <a:pt x="2326313" y="734336"/>
                    <a:pt x="2326650" y="734336"/>
                    <a:pt x="2327323" y="734336"/>
                  </a:cubicBezTo>
                  <a:cubicBezTo>
                    <a:pt x="2327660" y="734336"/>
                    <a:pt x="2327660" y="734336"/>
                    <a:pt x="2327997" y="734336"/>
                  </a:cubicBezTo>
                  <a:cubicBezTo>
                    <a:pt x="2327323" y="734673"/>
                    <a:pt x="2326986" y="735347"/>
                    <a:pt x="2326650" y="735684"/>
                  </a:cubicBezTo>
                  <a:close/>
                  <a:moveTo>
                    <a:pt x="3059842" y="674360"/>
                  </a:moveTo>
                  <a:cubicBezTo>
                    <a:pt x="3063548" y="675034"/>
                    <a:pt x="3066918" y="675371"/>
                    <a:pt x="3070624" y="675708"/>
                  </a:cubicBezTo>
                  <a:cubicBezTo>
                    <a:pt x="3066918" y="675371"/>
                    <a:pt x="3063548" y="675034"/>
                    <a:pt x="3059842" y="674360"/>
                  </a:cubicBezTo>
                  <a:close/>
                </a:path>
              </a:pathLst>
            </a:custGeom>
            <a:solidFill>
              <a:schemeClr val="accent1">
                <a:lumMod val="20000"/>
                <a:lumOff val="80000"/>
              </a:schemeClr>
            </a:solidFill>
            <a:ln w="3369" cap="flat">
              <a:noFill/>
              <a:prstDash val="solid"/>
              <a:miter/>
            </a:ln>
          </p:spPr>
          <p:txBody>
            <a:bodyPr rtlCol="0" anchor="ctr"/>
            <a:lstStyle/>
            <a:p>
              <a:endParaRPr lang="en-US">
                <a:solidFill>
                  <a:prstClr val="black"/>
                </a:solidFill>
              </a:endParaRPr>
            </a:p>
          </p:txBody>
        </p:sp>
        <p:sp>
          <p:nvSpPr>
            <p:cNvPr id="25" name="Freeform: Shape 24">
              <a:extLst>
                <a:ext uri="{FF2B5EF4-FFF2-40B4-BE49-F238E27FC236}">
                  <a16:creationId xmlns:a16="http://schemas.microsoft.com/office/drawing/2014/main" id="{E233FB37-35C3-47C4-B043-0FD7583FF334}"/>
                </a:ext>
              </a:extLst>
            </p:cNvPr>
            <p:cNvSpPr/>
            <p:nvPr/>
          </p:nvSpPr>
          <p:spPr>
            <a:xfrm>
              <a:off x="6980156" y="5390571"/>
              <a:ext cx="799905" cy="1444901"/>
            </a:xfrm>
            <a:custGeom>
              <a:avLst/>
              <a:gdLst>
                <a:gd name="connsiteX0" fmla="*/ 1898 w 799905"/>
                <a:gd name="connsiteY0" fmla="*/ 316135 h 1444901"/>
                <a:gd name="connsiteX1" fmla="*/ 83102 w 799905"/>
                <a:gd name="connsiteY1" fmla="*/ 84991 h 1444901"/>
                <a:gd name="connsiteX2" fmla="*/ 280889 w 799905"/>
                <a:gd name="connsiteY2" fmla="*/ 1766 h 1444901"/>
                <a:gd name="connsiteX3" fmla="*/ 532586 w 799905"/>
                <a:gd name="connsiteY3" fmla="*/ 192813 h 1444901"/>
                <a:gd name="connsiteX4" fmla="*/ 678484 w 799905"/>
                <a:gd name="connsiteY4" fmla="*/ 496064 h 1444901"/>
                <a:gd name="connsiteX5" fmla="*/ 779567 w 799905"/>
                <a:gd name="connsiteY5" fmla="*/ 823912 h 1444901"/>
                <a:gd name="connsiteX6" fmla="*/ 715548 w 799905"/>
                <a:gd name="connsiteY6" fmla="*/ 1301700 h 1444901"/>
                <a:gd name="connsiteX7" fmla="*/ 524500 w 799905"/>
                <a:gd name="connsiteY7" fmla="*/ 1440521 h 1444901"/>
                <a:gd name="connsiteX8" fmla="*/ 502935 w 799905"/>
                <a:gd name="connsiteY8" fmla="*/ 1441869 h 1444901"/>
                <a:gd name="connsiteX9" fmla="*/ 455426 w 799905"/>
                <a:gd name="connsiteY9" fmla="*/ 1444901 h 1444901"/>
                <a:gd name="connsiteX10" fmla="*/ 357712 w 799905"/>
                <a:gd name="connsiteY10" fmla="*/ 1416261 h 1444901"/>
                <a:gd name="connsiteX11" fmla="*/ 194968 w 799905"/>
                <a:gd name="connsiteY11" fmla="*/ 1260929 h 1444901"/>
                <a:gd name="connsiteX12" fmla="*/ 173403 w 799905"/>
                <a:gd name="connsiteY12" fmla="*/ 1224876 h 1444901"/>
                <a:gd name="connsiteX13" fmla="*/ 178794 w 799905"/>
                <a:gd name="connsiteY13" fmla="*/ 1208703 h 1444901"/>
                <a:gd name="connsiteX14" fmla="*/ 269432 w 799905"/>
                <a:gd name="connsiteY14" fmla="*/ 1168943 h 1444901"/>
                <a:gd name="connsiteX15" fmla="*/ 285269 w 799905"/>
                <a:gd name="connsiteY15" fmla="*/ 1172313 h 1444901"/>
                <a:gd name="connsiteX16" fmla="*/ 441948 w 799905"/>
                <a:gd name="connsiteY16" fmla="*/ 1254190 h 1444901"/>
                <a:gd name="connsiteX17" fmla="*/ 660626 w 799905"/>
                <a:gd name="connsiteY17" fmla="*/ 1212409 h 1444901"/>
                <a:gd name="connsiteX18" fmla="*/ 731047 w 799905"/>
                <a:gd name="connsiteY18" fmla="*/ 887257 h 1444901"/>
                <a:gd name="connsiteX19" fmla="*/ 689266 w 799905"/>
                <a:gd name="connsiteY19" fmla="*/ 716763 h 1444901"/>
                <a:gd name="connsiteX20" fmla="*/ 585824 w 799905"/>
                <a:gd name="connsiteY20" fmla="*/ 440131 h 1444901"/>
                <a:gd name="connsiteX21" fmla="*/ 473621 w 799905"/>
                <a:gd name="connsiteY21" fmla="*/ 231225 h 1444901"/>
                <a:gd name="connsiteX22" fmla="*/ 316268 w 799905"/>
                <a:gd name="connsiteY22" fmla="*/ 128794 h 1444901"/>
                <a:gd name="connsiteX23" fmla="*/ 151502 w 799905"/>
                <a:gd name="connsiteY23" fmla="*/ 181357 h 1444901"/>
                <a:gd name="connsiteX24" fmla="*/ 84786 w 799905"/>
                <a:gd name="connsiteY24" fmla="*/ 330961 h 1444901"/>
                <a:gd name="connsiteX25" fmla="*/ 93210 w 799905"/>
                <a:gd name="connsiteY25" fmla="*/ 558736 h 1444901"/>
                <a:gd name="connsiteX26" fmla="*/ 190587 w 799905"/>
                <a:gd name="connsiteY26" fmla="*/ 823912 h 1444901"/>
                <a:gd name="connsiteX27" fmla="*/ 297062 w 799905"/>
                <a:gd name="connsiteY27" fmla="*/ 975874 h 1444901"/>
                <a:gd name="connsiteX28" fmla="*/ 413645 w 799905"/>
                <a:gd name="connsiteY28" fmla="*/ 1060784 h 1444901"/>
                <a:gd name="connsiteX29" fmla="*/ 580770 w 799905"/>
                <a:gd name="connsiteY29" fmla="*/ 964081 h 1444901"/>
                <a:gd name="connsiteX30" fmla="*/ 561227 w 799905"/>
                <a:gd name="connsiteY30" fmla="*/ 767642 h 1444901"/>
                <a:gd name="connsiteX31" fmla="*/ 521130 w 799905"/>
                <a:gd name="connsiteY31" fmla="*/ 648363 h 1444901"/>
                <a:gd name="connsiteX32" fmla="*/ 352995 w 799905"/>
                <a:gd name="connsiteY32" fmla="*/ 536834 h 1444901"/>
                <a:gd name="connsiteX33" fmla="*/ 396124 w 799905"/>
                <a:gd name="connsiteY33" fmla="*/ 635559 h 1444901"/>
                <a:gd name="connsiteX34" fmla="*/ 469915 w 799905"/>
                <a:gd name="connsiteY34" fmla="*/ 824248 h 1444901"/>
                <a:gd name="connsiteX35" fmla="*/ 485077 w 799905"/>
                <a:gd name="connsiteY35" fmla="*/ 909159 h 1444901"/>
                <a:gd name="connsiteX36" fmla="*/ 427123 w 799905"/>
                <a:gd name="connsiteY36" fmla="*/ 938136 h 1444901"/>
                <a:gd name="connsiteX37" fmla="*/ 348614 w 799905"/>
                <a:gd name="connsiteY37" fmla="*/ 895344 h 1444901"/>
                <a:gd name="connsiteX38" fmla="*/ 186207 w 799905"/>
                <a:gd name="connsiteY38" fmla="*/ 587376 h 1444901"/>
                <a:gd name="connsiteX39" fmla="*/ 216532 w 799905"/>
                <a:gd name="connsiteY39" fmla="*/ 248072 h 1444901"/>
                <a:gd name="connsiteX40" fmla="*/ 311214 w 799905"/>
                <a:gd name="connsiteY40" fmla="*/ 220780 h 1444901"/>
                <a:gd name="connsiteX41" fmla="*/ 441948 w 799905"/>
                <a:gd name="connsiteY41" fmla="*/ 310070 h 1444901"/>
                <a:gd name="connsiteX42" fmla="*/ 583802 w 799905"/>
                <a:gd name="connsiteY42" fmla="*/ 580974 h 1444901"/>
                <a:gd name="connsiteX43" fmla="*/ 642431 w 799905"/>
                <a:gd name="connsiteY43" fmla="*/ 755849 h 1444901"/>
                <a:gd name="connsiteX44" fmla="*/ 672082 w 799905"/>
                <a:gd name="connsiteY44" fmla="*/ 972167 h 1444901"/>
                <a:gd name="connsiteX45" fmla="*/ 644452 w 799905"/>
                <a:gd name="connsiteY45" fmla="*/ 1125814 h 1444901"/>
                <a:gd name="connsiteX46" fmla="*/ 516076 w 799905"/>
                <a:gd name="connsiteY46" fmla="*/ 1186128 h 1444901"/>
                <a:gd name="connsiteX47" fmla="*/ 223945 w 799905"/>
                <a:gd name="connsiteY47" fmla="*/ 1029111 h 1444901"/>
                <a:gd name="connsiteX48" fmla="*/ 115448 w 799905"/>
                <a:gd name="connsiteY48" fmla="*/ 846824 h 1444901"/>
                <a:gd name="connsiteX49" fmla="*/ 27843 w 799905"/>
                <a:gd name="connsiteY49" fmla="*/ 604223 h 1444901"/>
                <a:gd name="connsiteX50" fmla="*/ 1898 w 799905"/>
                <a:gd name="connsiteY50" fmla="*/ 316135 h 14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905" h="1444901">
                  <a:moveTo>
                    <a:pt x="1898" y="316135"/>
                  </a:moveTo>
                  <a:cubicBezTo>
                    <a:pt x="7626" y="232236"/>
                    <a:pt x="31212" y="151706"/>
                    <a:pt x="83102" y="84991"/>
                  </a:cubicBezTo>
                  <a:cubicBezTo>
                    <a:pt x="129263" y="25689"/>
                    <a:pt x="203391" y="-8343"/>
                    <a:pt x="280889" y="1766"/>
                  </a:cubicBezTo>
                  <a:cubicBezTo>
                    <a:pt x="396461" y="16928"/>
                    <a:pt x="473621" y="100490"/>
                    <a:pt x="532586" y="192813"/>
                  </a:cubicBezTo>
                  <a:cubicBezTo>
                    <a:pt x="592563" y="287158"/>
                    <a:pt x="639061" y="391948"/>
                    <a:pt x="678484" y="496064"/>
                  </a:cubicBezTo>
                  <a:cubicBezTo>
                    <a:pt x="718580" y="601865"/>
                    <a:pt x="752612" y="714067"/>
                    <a:pt x="779567" y="823912"/>
                  </a:cubicBezTo>
                  <a:cubicBezTo>
                    <a:pt x="817979" y="980254"/>
                    <a:pt x="804838" y="1160520"/>
                    <a:pt x="715548" y="1301700"/>
                  </a:cubicBezTo>
                  <a:cubicBezTo>
                    <a:pt x="670397" y="1372795"/>
                    <a:pt x="609410" y="1423337"/>
                    <a:pt x="524500" y="1440521"/>
                  </a:cubicBezTo>
                  <a:cubicBezTo>
                    <a:pt x="517424" y="1441869"/>
                    <a:pt x="510011" y="1441532"/>
                    <a:pt x="502935" y="1441869"/>
                  </a:cubicBezTo>
                  <a:cubicBezTo>
                    <a:pt x="487436" y="1446249"/>
                    <a:pt x="471262" y="1440521"/>
                    <a:pt x="455426" y="1444901"/>
                  </a:cubicBezTo>
                  <a:cubicBezTo>
                    <a:pt x="421732" y="1439173"/>
                    <a:pt x="388374" y="1431760"/>
                    <a:pt x="357712" y="1416261"/>
                  </a:cubicBezTo>
                  <a:cubicBezTo>
                    <a:pt x="287627" y="1381219"/>
                    <a:pt x="236075" y="1326297"/>
                    <a:pt x="194968" y="1260929"/>
                  </a:cubicBezTo>
                  <a:cubicBezTo>
                    <a:pt x="187555" y="1249136"/>
                    <a:pt x="180479" y="1237006"/>
                    <a:pt x="173403" y="1224876"/>
                  </a:cubicBezTo>
                  <a:cubicBezTo>
                    <a:pt x="169023" y="1217463"/>
                    <a:pt x="168349" y="1212746"/>
                    <a:pt x="178794" y="1208703"/>
                  </a:cubicBezTo>
                  <a:cubicBezTo>
                    <a:pt x="209456" y="1196236"/>
                    <a:pt x="239444" y="1182758"/>
                    <a:pt x="269432" y="1168943"/>
                  </a:cubicBezTo>
                  <a:cubicBezTo>
                    <a:pt x="276508" y="1165574"/>
                    <a:pt x="280552" y="1167258"/>
                    <a:pt x="285269" y="1172313"/>
                  </a:cubicBezTo>
                  <a:cubicBezTo>
                    <a:pt x="328735" y="1216116"/>
                    <a:pt x="381972" y="1243408"/>
                    <a:pt x="441948" y="1254190"/>
                  </a:cubicBezTo>
                  <a:cubicBezTo>
                    <a:pt x="519446" y="1268342"/>
                    <a:pt x="595258" y="1263625"/>
                    <a:pt x="660626" y="1212409"/>
                  </a:cubicBezTo>
                  <a:cubicBezTo>
                    <a:pt x="763394" y="1131879"/>
                    <a:pt x="744525" y="1000471"/>
                    <a:pt x="731047" y="887257"/>
                  </a:cubicBezTo>
                  <a:cubicBezTo>
                    <a:pt x="723971" y="827955"/>
                    <a:pt x="704428" y="774381"/>
                    <a:pt x="689266" y="716763"/>
                  </a:cubicBezTo>
                  <a:cubicBezTo>
                    <a:pt x="666017" y="627473"/>
                    <a:pt x="624236" y="524367"/>
                    <a:pt x="585824" y="440131"/>
                  </a:cubicBezTo>
                  <a:cubicBezTo>
                    <a:pt x="555162" y="372742"/>
                    <a:pt x="517424" y="291201"/>
                    <a:pt x="473621" y="231225"/>
                  </a:cubicBezTo>
                  <a:cubicBezTo>
                    <a:pt x="428807" y="170238"/>
                    <a:pt x="390059" y="140587"/>
                    <a:pt x="316268" y="128794"/>
                  </a:cubicBezTo>
                  <a:cubicBezTo>
                    <a:pt x="253259" y="118685"/>
                    <a:pt x="195641" y="131489"/>
                    <a:pt x="151502" y="181357"/>
                  </a:cubicBezTo>
                  <a:cubicBezTo>
                    <a:pt x="113764" y="223812"/>
                    <a:pt x="94558" y="275702"/>
                    <a:pt x="84786" y="330961"/>
                  </a:cubicBezTo>
                  <a:cubicBezTo>
                    <a:pt x="70972" y="407447"/>
                    <a:pt x="77711" y="483260"/>
                    <a:pt x="93210" y="558736"/>
                  </a:cubicBezTo>
                  <a:cubicBezTo>
                    <a:pt x="112416" y="652070"/>
                    <a:pt x="145437" y="740349"/>
                    <a:pt x="190587" y="823912"/>
                  </a:cubicBezTo>
                  <a:cubicBezTo>
                    <a:pt x="219901" y="878497"/>
                    <a:pt x="254270" y="930386"/>
                    <a:pt x="297062" y="975874"/>
                  </a:cubicBezTo>
                  <a:cubicBezTo>
                    <a:pt x="330756" y="1011590"/>
                    <a:pt x="367483" y="1041915"/>
                    <a:pt x="413645" y="1060784"/>
                  </a:cubicBezTo>
                  <a:cubicBezTo>
                    <a:pt x="485751" y="1090435"/>
                    <a:pt x="569314" y="1049328"/>
                    <a:pt x="580770" y="964081"/>
                  </a:cubicBezTo>
                  <a:cubicBezTo>
                    <a:pt x="589867" y="896692"/>
                    <a:pt x="578411" y="831998"/>
                    <a:pt x="561227" y="767642"/>
                  </a:cubicBezTo>
                  <a:cubicBezTo>
                    <a:pt x="550445" y="727208"/>
                    <a:pt x="535282" y="688123"/>
                    <a:pt x="521130" y="648363"/>
                  </a:cubicBezTo>
                  <a:cubicBezTo>
                    <a:pt x="449361" y="446870"/>
                    <a:pt x="313235" y="360612"/>
                    <a:pt x="352995" y="536834"/>
                  </a:cubicBezTo>
                  <a:cubicBezTo>
                    <a:pt x="362766" y="560420"/>
                    <a:pt x="386689" y="612310"/>
                    <a:pt x="396124" y="635559"/>
                  </a:cubicBezTo>
                  <a:cubicBezTo>
                    <a:pt x="428470" y="715415"/>
                    <a:pt x="454752" y="739001"/>
                    <a:pt x="469915" y="824248"/>
                  </a:cubicBezTo>
                  <a:cubicBezTo>
                    <a:pt x="473621" y="844802"/>
                    <a:pt x="489121" y="888942"/>
                    <a:pt x="485077" y="909159"/>
                  </a:cubicBezTo>
                  <a:cubicBezTo>
                    <a:pt x="479012" y="940494"/>
                    <a:pt x="466882" y="944875"/>
                    <a:pt x="427123" y="938136"/>
                  </a:cubicBezTo>
                  <a:cubicBezTo>
                    <a:pt x="397135" y="932745"/>
                    <a:pt x="371190" y="916571"/>
                    <a:pt x="348614" y="895344"/>
                  </a:cubicBezTo>
                  <a:cubicBezTo>
                    <a:pt x="261683" y="814814"/>
                    <a:pt x="210467" y="701601"/>
                    <a:pt x="186207" y="587376"/>
                  </a:cubicBezTo>
                  <a:cubicBezTo>
                    <a:pt x="165316" y="490336"/>
                    <a:pt x="138698" y="326581"/>
                    <a:pt x="216532" y="248072"/>
                  </a:cubicBezTo>
                  <a:cubicBezTo>
                    <a:pt x="242477" y="221791"/>
                    <a:pt x="276171" y="216737"/>
                    <a:pt x="311214" y="220780"/>
                  </a:cubicBezTo>
                  <a:cubicBezTo>
                    <a:pt x="370516" y="227519"/>
                    <a:pt x="407580" y="267952"/>
                    <a:pt x="441948" y="310070"/>
                  </a:cubicBezTo>
                  <a:cubicBezTo>
                    <a:pt x="507316" y="390600"/>
                    <a:pt x="546738" y="485619"/>
                    <a:pt x="583802" y="580974"/>
                  </a:cubicBezTo>
                  <a:cubicBezTo>
                    <a:pt x="606041" y="638255"/>
                    <a:pt x="628616" y="695535"/>
                    <a:pt x="642431" y="755849"/>
                  </a:cubicBezTo>
                  <a:cubicBezTo>
                    <a:pt x="658267" y="825933"/>
                    <a:pt x="670397" y="900061"/>
                    <a:pt x="672082" y="972167"/>
                  </a:cubicBezTo>
                  <a:cubicBezTo>
                    <a:pt x="673430" y="1028774"/>
                    <a:pt x="685896" y="1077968"/>
                    <a:pt x="644452" y="1125814"/>
                  </a:cubicBezTo>
                  <a:cubicBezTo>
                    <a:pt x="612779" y="1162541"/>
                    <a:pt x="564259" y="1182084"/>
                    <a:pt x="516076" y="1186128"/>
                  </a:cubicBezTo>
                  <a:cubicBezTo>
                    <a:pt x="389722" y="1197247"/>
                    <a:pt x="296051" y="1125814"/>
                    <a:pt x="223945" y="1029111"/>
                  </a:cubicBezTo>
                  <a:cubicBezTo>
                    <a:pt x="177446" y="966776"/>
                    <a:pt x="145774" y="917245"/>
                    <a:pt x="115448" y="846824"/>
                  </a:cubicBezTo>
                  <a:cubicBezTo>
                    <a:pt x="81754" y="768316"/>
                    <a:pt x="50418" y="686775"/>
                    <a:pt x="27843" y="604223"/>
                  </a:cubicBezTo>
                  <a:cubicBezTo>
                    <a:pt x="4257" y="520998"/>
                    <a:pt x="-4167" y="406437"/>
                    <a:pt x="1898" y="316135"/>
                  </a:cubicBezTo>
                  <a:close/>
                </a:path>
              </a:pathLst>
            </a:custGeom>
            <a:solidFill>
              <a:schemeClr val="accent1">
                <a:lumMod val="60000"/>
                <a:lumOff val="40000"/>
              </a:schemeClr>
            </a:solidFill>
            <a:ln w="3369" cap="flat">
              <a:noFill/>
              <a:prstDash val="solid"/>
              <a:miter/>
            </a:ln>
          </p:spPr>
          <p:txBody>
            <a:bodyPr rtlCol="0" anchor="ctr"/>
            <a:lstStyle/>
            <a:p>
              <a:endParaRPr lang="en-US">
                <a:solidFill>
                  <a:prstClr val="black"/>
                </a:solidFill>
              </a:endParaRPr>
            </a:p>
          </p:txBody>
        </p:sp>
        <p:sp>
          <p:nvSpPr>
            <p:cNvPr id="26" name="Freeform: Shape 25">
              <a:extLst>
                <a:ext uri="{FF2B5EF4-FFF2-40B4-BE49-F238E27FC236}">
                  <a16:creationId xmlns:a16="http://schemas.microsoft.com/office/drawing/2014/main" id="{FE891836-8BE1-4561-9B1A-B187F6A40AAF}"/>
                </a:ext>
              </a:extLst>
            </p:cNvPr>
            <p:cNvSpPr/>
            <p:nvPr/>
          </p:nvSpPr>
          <p:spPr>
            <a:xfrm>
              <a:off x="8827007" y="4124748"/>
              <a:ext cx="2154922" cy="1823401"/>
            </a:xfrm>
            <a:custGeom>
              <a:avLst/>
              <a:gdLst>
                <a:gd name="connsiteX0" fmla="*/ 2094946 w 2154922"/>
                <a:gd name="connsiteY0" fmla="*/ 907057 h 1823401"/>
                <a:gd name="connsiteX1" fmla="*/ 1860769 w 2154922"/>
                <a:gd name="connsiteY1" fmla="*/ 703543 h 1823401"/>
                <a:gd name="connsiteX2" fmla="*/ 1723296 w 2154922"/>
                <a:gd name="connsiteY2" fmla="*/ 628741 h 1823401"/>
                <a:gd name="connsiteX3" fmla="*/ 1582453 w 2154922"/>
                <a:gd name="connsiteY3" fmla="*/ 572134 h 1823401"/>
                <a:gd name="connsiteX4" fmla="*/ 1581779 w 2154922"/>
                <a:gd name="connsiteY4" fmla="*/ 572134 h 1823401"/>
                <a:gd name="connsiteX5" fmla="*/ 1582453 w 2154922"/>
                <a:gd name="connsiteY5" fmla="*/ 572134 h 1823401"/>
                <a:gd name="connsiteX6" fmla="*/ 1756653 w 2154922"/>
                <a:gd name="connsiteY6" fmla="*/ 429606 h 1823401"/>
                <a:gd name="connsiteX7" fmla="*/ 1825053 w 2154922"/>
                <a:gd name="connsiteY7" fmla="*/ 180941 h 1823401"/>
                <a:gd name="connsiteX8" fmla="*/ 1752610 w 2154922"/>
                <a:gd name="connsiteY8" fmla="*/ 65032 h 1823401"/>
                <a:gd name="connsiteX9" fmla="*/ 1529215 w 2154922"/>
                <a:gd name="connsiteY9" fmla="*/ 15164 h 1823401"/>
                <a:gd name="connsiteX10" fmla="*/ 1385677 w 2154922"/>
                <a:gd name="connsiteY10" fmla="*/ 127703 h 1823401"/>
                <a:gd name="connsiteX11" fmla="*/ 1293354 w 2154922"/>
                <a:gd name="connsiteY11" fmla="*/ 281687 h 1823401"/>
                <a:gd name="connsiteX12" fmla="*/ 1151837 w 2154922"/>
                <a:gd name="connsiteY12" fmla="*/ 476442 h 1823401"/>
                <a:gd name="connsiteX13" fmla="*/ 1013353 w 2154922"/>
                <a:gd name="connsiteY13" fmla="*/ 602796 h 1823401"/>
                <a:gd name="connsiteX14" fmla="*/ 1012005 w 2154922"/>
                <a:gd name="connsiteY14" fmla="*/ 603470 h 1823401"/>
                <a:gd name="connsiteX15" fmla="*/ 1003918 w 2154922"/>
                <a:gd name="connsiteY15" fmla="*/ 601785 h 1823401"/>
                <a:gd name="connsiteX16" fmla="*/ 777154 w 2154922"/>
                <a:gd name="connsiteY16" fmla="*/ 603133 h 1823401"/>
                <a:gd name="connsiteX17" fmla="*/ 726612 w 2154922"/>
                <a:gd name="connsiteY17" fmla="*/ 633458 h 1823401"/>
                <a:gd name="connsiteX18" fmla="*/ 660234 w 2154922"/>
                <a:gd name="connsiteY18" fmla="*/ 593362 h 1823401"/>
                <a:gd name="connsiteX19" fmla="*/ 598573 w 2154922"/>
                <a:gd name="connsiteY19" fmla="*/ 491941 h 1823401"/>
                <a:gd name="connsiteX20" fmla="*/ 344517 w 2154922"/>
                <a:gd name="connsiteY20" fmla="*/ 212614 h 1823401"/>
                <a:gd name="connsiteX21" fmla="*/ 199967 w 2154922"/>
                <a:gd name="connsiteY21" fmla="*/ 208907 h 1823401"/>
                <a:gd name="connsiteX22" fmla="*/ 7235 w 2154922"/>
                <a:gd name="connsiteY22" fmla="*/ 405346 h 1823401"/>
                <a:gd name="connsiteX23" fmla="*/ 99895 w 2154922"/>
                <a:gd name="connsiteY23" fmla="*/ 698151 h 1823401"/>
                <a:gd name="connsiteX24" fmla="*/ 485697 w 2154922"/>
                <a:gd name="connsiteY24" fmla="*/ 894253 h 1823401"/>
                <a:gd name="connsiteX25" fmla="*/ 818261 w 2154922"/>
                <a:gd name="connsiteY25" fmla="*/ 938393 h 1823401"/>
                <a:gd name="connsiteX26" fmla="*/ 1017396 w 2154922"/>
                <a:gd name="connsiteY26" fmla="*/ 1269947 h 1823401"/>
                <a:gd name="connsiteX27" fmla="*/ 1009646 w 2154922"/>
                <a:gd name="connsiteY27" fmla="*/ 1494353 h 1823401"/>
                <a:gd name="connsiteX28" fmla="*/ 959778 w 2154922"/>
                <a:gd name="connsiteY28" fmla="*/ 1668890 h 1823401"/>
                <a:gd name="connsiteX29" fmla="*/ 917323 w 2154922"/>
                <a:gd name="connsiteY29" fmla="*/ 1749757 h 1823401"/>
                <a:gd name="connsiteX30" fmla="*/ 874194 w 2154922"/>
                <a:gd name="connsiteY30" fmla="*/ 1819505 h 1823401"/>
                <a:gd name="connsiteX31" fmla="*/ 890368 w 2154922"/>
                <a:gd name="connsiteY31" fmla="*/ 1819168 h 1823401"/>
                <a:gd name="connsiteX32" fmla="*/ 1118142 w 2154922"/>
                <a:gd name="connsiteY32" fmla="*/ 1735268 h 1823401"/>
                <a:gd name="connsiteX33" fmla="*/ 1234052 w 2154922"/>
                <a:gd name="connsiteY33" fmla="*/ 1681694 h 1823401"/>
                <a:gd name="connsiteX34" fmla="*/ 1305484 w 2154922"/>
                <a:gd name="connsiteY34" fmla="*/ 1552644 h 1823401"/>
                <a:gd name="connsiteX35" fmla="*/ 1313571 w 2154922"/>
                <a:gd name="connsiteY35" fmla="*/ 1217047 h 1823401"/>
                <a:gd name="connsiteX36" fmla="*/ 1254942 w 2154922"/>
                <a:gd name="connsiteY36" fmla="*/ 1036107 h 1823401"/>
                <a:gd name="connsiteX37" fmla="*/ 1188901 w 2154922"/>
                <a:gd name="connsiteY37" fmla="*/ 918514 h 1823401"/>
                <a:gd name="connsiteX38" fmla="*/ 1122523 w 2154922"/>
                <a:gd name="connsiteY38" fmla="*/ 818104 h 1823401"/>
                <a:gd name="connsiteX39" fmla="*/ 1125555 w 2154922"/>
                <a:gd name="connsiteY39" fmla="*/ 817767 h 1823401"/>
                <a:gd name="connsiteX40" fmla="*/ 1160934 w 2154922"/>
                <a:gd name="connsiteY40" fmla="*/ 817093 h 1823401"/>
                <a:gd name="connsiteX41" fmla="*/ 1401850 w 2154922"/>
                <a:gd name="connsiteY41" fmla="*/ 832256 h 1823401"/>
                <a:gd name="connsiteX42" fmla="*/ 1662309 w 2154922"/>
                <a:gd name="connsiteY42" fmla="*/ 916829 h 1823401"/>
                <a:gd name="connsiteX43" fmla="*/ 1910637 w 2154922"/>
                <a:gd name="connsiteY43" fmla="*/ 1130452 h 1823401"/>
                <a:gd name="connsiteX44" fmla="*/ 1942984 w 2154922"/>
                <a:gd name="connsiteY44" fmla="*/ 1135843 h 1823401"/>
                <a:gd name="connsiteX45" fmla="*/ 2154923 w 2154922"/>
                <a:gd name="connsiteY45" fmla="*/ 973436 h 1823401"/>
                <a:gd name="connsiteX46" fmla="*/ 2094946 w 2154922"/>
                <a:gd name="connsiteY46" fmla="*/ 907057 h 1823401"/>
                <a:gd name="connsiteX47" fmla="*/ 1802478 w 2154922"/>
                <a:gd name="connsiteY47" fmla="*/ 347055 h 1823401"/>
                <a:gd name="connsiteX48" fmla="*/ 1801467 w 2154922"/>
                <a:gd name="connsiteY48" fmla="*/ 348065 h 1823401"/>
                <a:gd name="connsiteX49" fmla="*/ 1801467 w 2154922"/>
                <a:gd name="connsiteY49" fmla="*/ 346718 h 1823401"/>
                <a:gd name="connsiteX50" fmla="*/ 1802478 w 2154922"/>
                <a:gd name="connsiteY50" fmla="*/ 347055 h 1823401"/>
                <a:gd name="connsiteX51" fmla="*/ 328680 w 2154922"/>
                <a:gd name="connsiteY51" fmla="*/ 600774 h 1823401"/>
                <a:gd name="connsiteX52" fmla="*/ 207043 w 2154922"/>
                <a:gd name="connsiteY52" fmla="*/ 432976 h 1823401"/>
                <a:gd name="connsiteX53" fmla="*/ 263987 w 2154922"/>
                <a:gd name="connsiteY53" fmla="*/ 376369 h 1823401"/>
                <a:gd name="connsiteX54" fmla="*/ 331039 w 2154922"/>
                <a:gd name="connsiteY54" fmla="*/ 425563 h 1823401"/>
                <a:gd name="connsiteX55" fmla="*/ 419318 w 2154922"/>
                <a:gd name="connsiteY55" fmla="*/ 575503 h 1823401"/>
                <a:gd name="connsiteX56" fmla="*/ 456382 w 2154922"/>
                <a:gd name="connsiteY56" fmla="*/ 642219 h 1823401"/>
                <a:gd name="connsiteX57" fmla="*/ 328680 w 2154922"/>
                <a:gd name="connsiteY57" fmla="*/ 600774 h 1823401"/>
                <a:gd name="connsiteX58" fmla="*/ 1503944 w 2154922"/>
                <a:gd name="connsiteY58" fmla="*/ 415118 h 1823401"/>
                <a:gd name="connsiteX59" fmla="*/ 1516411 w 2154922"/>
                <a:gd name="connsiteY59" fmla="*/ 385466 h 1823401"/>
                <a:gd name="connsiteX60" fmla="*/ 1593572 w 2154922"/>
                <a:gd name="connsiteY60" fmla="*/ 243276 h 1823401"/>
                <a:gd name="connsiteX61" fmla="*/ 1623897 w 2154922"/>
                <a:gd name="connsiteY61" fmla="*/ 309654 h 1823401"/>
                <a:gd name="connsiteX62" fmla="*/ 1524498 w 2154922"/>
                <a:gd name="connsiteY62" fmla="*/ 400629 h 1823401"/>
                <a:gd name="connsiteX63" fmla="*/ 1503944 w 2154922"/>
                <a:gd name="connsiteY63" fmla="*/ 415118 h 182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54922" h="1823401">
                  <a:moveTo>
                    <a:pt x="2094946" y="907057"/>
                  </a:moveTo>
                  <a:cubicBezTo>
                    <a:pt x="2028568" y="827201"/>
                    <a:pt x="1948375" y="759138"/>
                    <a:pt x="1860769" y="703543"/>
                  </a:cubicBezTo>
                  <a:cubicBezTo>
                    <a:pt x="1816630" y="675576"/>
                    <a:pt x="1770805" y="650642"/>
                    <a:pt x="1723296" y="628741"/>
                  </a:cubicBezTo>
                  <a:cubicBezTo>
                    <a:pt x="1700384" y="618295"/>
                    <a:pt x="1638049" y="584264"/>
                    <a:pt x="1582453" y="572134"/>
                  </a:cubicBezTo>
                  <a:cubicBezTo>
                    <a:pt x="1582116" y="572134"/>
                    <a:pt x="1581779" y="572134"/>
                    <a:pt x="1581779" y="572134"/>
                  </a:cubicBezTo>
                  <a:cubicBezTo>
                    <a:pt x="1582116" y="572134"/>
                    <a:pt x="1582116" y="572134"/>
                    <a:pt x="1582453" y="572134"/>
                  </a:cubicBezTo>
                  <a:cubicBezTo>
                    <a:pt x="1593909" y="570786"/>
                    <a:pt x="1746882" y="440725"/>
                    <a:pt x="1756653" y="429606"/>
                  </a:cubicBezTo>
                  <a:cubicBezTo>
                    <a:pt x="1816967" y="361880"/>
                    <a:pt x="1859758" y="271242"/>
                    <a:pt x="1825053" y="180941"/>
                  </a:cubicBezTo>
                  <a:cubicBezTo>
                    <a:pt x="1808543" y="137475"/>
                    <a:pt x="1785294" y="97715"/>
                    <a:pt x="1752610" y="65032"/>
                  </a:cubicBezTo>
                  <a:cubicBezTo>
                    <a:pt x="1688927" y="1349"/>
                    <a:pt x="1614463" y="-16172"/>
                    <a:pt x="1529215" y="15164"/>
                  </a:cubicBezTo>
                  <a:cubicBezTo>
                    <a:pt x="1469239" y="37402"/>
                    <a:pt x="1423752" y="77836"/>
                    <a:pt x="1385677" y="127703"/>
                  </a:cubicBezTo>
                  <a:cubicBezTo>
                    <a:pt x="1348950" y="175550"/>
                    <a:pt x="1318962" y="227439"/>
                    <a:pt x="1293354" y="281687"/>
                  </a:cubicBezTo>
                  <a:cubicBezTo>
                    <a:pt x="1258649" y="356152"/>
                    <a:pt x="1209118" y="418824"/>
                    <a:pt x="1151837" y="476442"/>
                  </a:cubicBezTo>
                  <a:cubicBezTo>
                    <a:pt x="1107697" y="520918"/>
                    <a:pt x="1060525" y="562026"/>
                    <a:pt x="1013353" y="602796"/>
                  </a:cubicBezTo>
                  <a:cubicBezTo>
                    <a:pt x="1013016" y="603133"/>
                    <a:pt x="1012342" y="603133"/>
                    <a:pt x="1012005" y="603470"/>
                  </a:cubicBezTo>
                  <a:cubicBezTo>
                    <a:pt x="1009309" y="604481"/>
                    <a:pt x="1006614" y="603470"/>
                    <a:pt x="1003918" y="601785"/>
                  </a:cubicBezTo>
                  <a:cubicBezTo>
                    <a:pt x="928105" y="553265"/>
                    <a:pt x="852630" y="572808"/>
                    <a:pt x="777154" y="603133"/>
                  </a:cubicBezTo>
                  <a:cubicBezTo>
                    <a:pt x="757274" y="608187"/>
                    <a:pt x="742449" y="621665"/>
                    <a:pt x="726612" y="633458"/>
                  </a:cubicBezTo>
                  <a:cubicBezTo>
                    <a:pt x="697972" y="630762"/>
                    <a:pt x="677755" y="613578"/>
                    <a:pt x="660234" y="593362"/>
                  </a:cubicBezTo>
                  <a:cubicBezTo>
                    <a:pt x="633615" y="563373"/>
                    <a:pt x="614747" y="528668"/>
                    <a:pt x="598573" y="491941"/>
                  </a:cubicBezTo>
                  <a:cubicBezTo>
                    <a:pt x="550390" y="382771"/>
                    <a:pt x="470534" y="244623"/>
                    <a:pt x="344517" y="212614"/>
                  </a:cubicBezTo>
                  <a:cubicBezTo>
                    <a:pt x="296670" y="200484"/>
                    <a:pt x="248487" y="195766"/>
                    <a:pt x="199967" y="208907"/>
                  </a:cubicBezTo>
                  <a:cubicBezTo>
                    <a:pt x="106970" y="233841"/>
                    <a:pt x="30147" y="311675"/>
                    <a:pt x="7235" y="405346"/>
                  </a:cubicBezTo>
                  <a:cubicBezTo>
                    <a:pt x="-18710" y="511484"/>
                    <a:pt x="28125" y="621665"/>
                    <a:pt x="99895" y="698151"/>
                  </a:cubicBezTo>
                  <a:cubicBezTo>
                    <a:pt x="259270" y="868983"/>
                    <a:pt x="433470" y="888525"/>
                    <a:pt x="485697" y="894253"/>
                  </a:cubicBezTo>
                  <a:lnTo>
                    <a:pt x="818261" y="938393"/>
                  </a:lnTo>
                  <a:cubicBezTo>
                    <a:pt x="960115" y="1049248"/>
                    <a:pt x="1007961" y="1191439"/>
                    <a:pt x="1017396" y="1269947"/>
                  </a:cubicBezTo>
                  <a:cubicBezTo>
                    <a:pt x="1026493" y="1345423"/>
                    <a:pt x="1019418" y="1419214"/>
                    <a:pt x="1009646" y="1494353"/>
                  </a:cubicBezTo>
                  <a:cubicBezTo>
                    <a:pt x="1001896" y="1554666"/>
                    <a:pt x="984375" y="1613294"/>
                    <a:pt x="959778" y="1668890"/>
                  </a:cubicBezTo>
                  <a:cubicBezTo>
                    <a:pt x="947311" y="1696857"/>
                    <a:pt x="933160" y="1723812"/>
                    <a:pt x="917323" y="1749757"/>
                  </a:cubicBezTo>
                  <a:cubicBezTo>
                    <a:pt x="911932" y="1758518"/>
                    <a:pt x="868803" y="1811418"/>
                    <a:pt x="874194" y="1819505"/>
                  </a:cubicBezTo>
                  <a:cubicBezTo>
                    <a:pt x="879585" y="1827591"/>
                    <a:pt x="885650" y="1820852"/>
                    <a:pt x="890368" y="1819168"/>
                  </a:cubicBezTo>
                  <a:cubicBezTo>
                    <a:pt x="966180" y="1791201"/>
                    <a:pt x="1041993" y="1763235"/>
                    <a:pt x="1118142" y="1735268"/>
                  </a:cubicBezTo>
                  <a:cubicBezTo>
                    <a:pt x="1157565" y="1720780"/>
                    <a:pt x="1201705" y="1709997"/>
                    <a:pt x="1234052" y="1681694"/>
                  </a:cubicBezTo>
                  <a:cubicBezTo>
                    <a:pt x="1268420" y="1651369"/>
                    <a:pt x="1290321" y="1595099"/>
                    <a:pt x="1305484" y="1552644"/>
                  </a:cubicBezTo>
                  <a:cubicBezTo>
                    <a:pt x="1343559" y="1445159"/>
                    <a:pt x="1339852" y="1326891"/>
                    <a:pt x="1313571" y="1217047"/>
                  </a:cubicBezTo>
                  <a:cubicBezTo>
                    <a:pt x="1298745" y="1155386"/>
                    <a:pt x="1282235" y="1093725"/>
                    <a:pt x="1254942" y="1036107"/>
                  </a:cubicBezTo>
                  <a:cubicBezTo>
                    <a:pt x="1235736" y="995337"/>
                    <a:pt x="1212487" y="956925"/>
                    <a:pt x="1188901" y="918514"/>
                  </a:cubicBezTo>
                  <a:cubicBezTo>
                    <a:pt x="1177445" y="899982"/>
                    <a:pt x="1125218" y="817430"/>
                    <a:pt x="1122523" y="818104"/>
                  </a:cubicBezTo>
                  <a:cubicBezTo>
                    <a:pt x="1123534" y="818104"/>
                    <a:pt x="1124544" y="817767"/>
                    <a:pt x="1125555" y="817767"/>
                  </a:cubicBezTo>
                  <a:cubicBezTo>
                    <a:pt x="1137348" y="815745"/>
                    <a:pt x="1149141" y="816419"/>
                    <a:pt x="1160934" y="817093"/>
                  </a:cubicBezTo>
                  <a:cubicBezTo>
                    <a:pt x="1242138" y="821473"/>
                    <a:pt x="1320983" y="817767"/>
                    <a:pt x="1401850" y="832256"/>
                  </a:cubicBezTo>
                  <a:cubicBezTo>
                    <a:pt x="1490804" y="848092"/>
                    <a:pt x="1582453" y="873700"/>
                    <a:pt x="1662309" y="916829"/>
                  </a:cubicBezTo>
                  <a:cubicBezTo>
                    <a:pt x="1760360" y="969729"/>
                    <a:pt x="1842574" y="1042172"/>
                    <a:pt x="1910637" y="1130452"/>
                  </a:cubicBezTo>
                  <a:cubicBezTo>
                    <a:pt x="1921756" y="1144941"/>
                    <a:pt x="1927822" y="1146288"/>
                    <a:pt x="1942984" y="1135843"/>
                  </a:cubicBezTo>
                  <a:cubicBezTo>
                    <a:pt x="1985439" y="1107203"/>
                    <a:pt x="2129989" y="991967"/>
                    <a:pt x="2154923" y="973436"/>
                  </a:cubicBezTo>
                  <a:cubicBezTo>
                    <a:pt x="2138412" y="947491"/>
                    <a:pt x="2113815" y="929970"/>
                    <a:pt x="2094946" y="907057"/>
                  </a:cubicBezTo>
                  <a:close/>
                  <a:moveTo>
                    <a:pt x="1802478" y="347055"/>
                  </a:moveTo>
                  <a:cubicBezTo>
                    <a:pt x="1802141" y="347392"/>
                    <a:pt x="1801804" y="347729"/>
                    <a:pt x="1801467" y="348065"/>
                  </a:cubicBezTo>
                  <a:cubicBezTo>
                    <a:pt x="1801467" y="347729"/>
                    <a:pt x="1801467" y="347055"/>
                    <a:pt x="1801467" y="346718"/>
                  </a:cubicBezTo>
                  <a:cubicBezTo>
                    <a:pt x="1801804" y="346718"/>
                    <a:pt x="1802141" y="347055"/>
                    <a:pt x="1802478" y="347055"/>
                  </a:cubicBezTo>
                  <a:close/>
                  <a:moveTo>
                    <a:pt x="328680" y="600774"/>
                  </a:moveTo>
                  <a:cubicBezTo>
                    <a:pt x="263650" y="563036"/>
                    <a:pt x="213445" y="513842"/>
                    <a:pt x="207043" y="432976"/>
                  </a:cubicBezTo>
                  <a:cubicBezTo>
                    <a:pt x="206369" y="400292"/>
                    <a:pt x="207043" y="347729"/>
                    <a:pt x="263987" y="376369"/>
                  </a:cubicBezTo>
                  <a:cubicBezTo>
                    <a:pt x="289595" y="389173"/>
                    <a:pt x="312170" y="404335"/>
                    <a:pt x="331039" y="425563"/>
                  </a:cubicBezTo>
                  <a:cubicBezTo>
                    <a:pt x="370124" y="469703"/>
                    <a:pt x="395058" y="522603"/>
                    <a:pt x="419318" y="575503"/>
                  </a:cubicBezTo>
                  <a:cubicBezTo>
                    <a:pt x="429764" y="598753"/>
                    <a:pt x="439535" y="622339"/>
                    <a:pt x="456382" y="642219"/>
                  </a:cubicBezTo>
                  <a:cubicBezTo>
                    <a:pt x="410895" y="637501"/>
                    <a:pt x="368440" y="623687"/>
                    <a:pt x="328680" y="600774"/>
                  </a:cubicBezTo>
                  <a:close/>
                  <a:moveTo>
                    <a:pt x="1503944" y="415118"/>
                  </a:moveTo>
                  <a:cubicBezTo>
                    <a:pt x="1507314" y="405009"/>
                    <a:pt x="1511694" y="395238"/>
                    <a:pt x="1516411" y="385466"/>
                  </a:cubicBezTo>
                  <a:cubicBezTo>
                    <a:pt x="1539998" y="336946"/>
                    <a:pt x="1556508" y="284383"/>
                    <a:pt x="1593572" y="243276"/>
                  </a:cubicBezTo>
                  <a:cubicBezTo>
                    <a:pt x="1652537" y="213624"/>
                    <a:pt x="1644451" y="285057"/>
                    <a:pt x="1623897" y="309654"/>
                  </a:cubicBezTo>
                  <a:cubicBezTo>
                    <a:pt x="1593235" y="346381"/>
                    <a:pt x="1561899" y="372999"/>
                    <a:pt x="1524498" y="400629"/>
                  </a:cubicBezTo>
                  <a:cubicBezTo>
                    <a:pt x="1517422" y="405346"/>
                    <a:pt x="1510347" y="409726"/>
                    <a:pt x="1503944" y="415118"/>
                  </a:cubicBezTo>
                  <a:close/>
                </a:path>
              </a:pathLst>
            </a:custGeom>
            <a:solidFill>
              <a:schemeClr val="accent2"/>
            </a:solidFill>
            <a:ln w="3369" cap="flat">
              <a:noFill/>
              <a:prstDash val="solid"/>
              <a:miter/>
            </a:ln>
          </p:spPr>
          <p:txBody>
            <a:bodyPr rtlCol="0" anchor="ctr"/>
            <a:lstStyle/>
            <a:p>
              <a:endParaRPr lang="en-US">
                <a:solidFill>
                  <a:prstClr val="black"/>
                </a:solidFill>
              </a:endParaRPr>
            </a:p>
          </p:txBody>
        </p:sp>
        <p:sp>
          <p:nvSpPr>
            <p:cNvPr id="27" name="Freeform: Shape 26">
              <a:extLst>
                <a:ext uri="{FF2B5EF4-FFF2-40B4-BE49-F238E27FC236}">
                  <a16:creationId xmlns:a16="http://schemas.microsoft.com/office/drawing/2014/main" id="{E8206E54-C38E-4C88-B33E-918FD9172337}"/>
                </a:ext>
              </a:extLst>
            </p:cNvPr>
            <p:cNvSpPr/>
            <p:nvPr/>
          </p:nvSpPr>
          <p:spPr>
            <a:xfrm>
              <a:off x="9546543" y="4691746"/>
              <a:ext cx="395573" cy="374534"/>
            </a:xfrm>
            <a:custGeom>
              <a:avLst/>
              <a:gdLst>
                <a:gd name="connsiteX0" fmla="*/ 395574 w 395573"/>
                <a:gd name="connsiteY0" fmla="*/ 243020 h 374534"/>
                <a:gd name="connsiteX1" fmla="*/ 267534 w 395573"/>
                <a:gd name="connsiteY1" fmla="*/ 341071 h 374534"/>
                <a:gd name="connsiteX2" fmla="*/ 98388 w 395573"/>
                <a:gd name="connsiteY2" fmla="*/ 371396 h 374534"/>
                <a:gd name="connsiteX3" fmla="*/ 86932 w 395573"/>
                <a:gd name="connsiteY3" fmla="*/ 188434 h 374534"/>
                <a:gd name="connsiteX4" fmla="*/ 0 w 395573"/>
                <a:gd name="connsiteY4" fmla="*/ 76232 h 374534"/>
                <a:gd name="connsiteX5" fmla="*/ 54585 w 395573"/>
                <a:gd name="connsiteY5" fmla="*/ 30744 h 374534"/>
                <a:gd name="connsiteX6" fmla="*/ 281349 w 395573"/>
                <a:gd name="connsiteY6" fmla="*/ 29396 h 374534"/>
                <a:gd name="connsiteX7" fmla="*/ 301903 w 395573"/>
                <a:gd name="connsiteY7" fmla="*/ 49950 h 374534"/>
                <a:gd name="connsiteX8" fmla="*/ 389845 w 395573"/>
                <a:gd name="connsiteY8" fmla="*/ 191467 h 374534"/>
                <a:gd name="connsiteX9" fmla="*/ 395574 w 395573"/>
                <a:gd name="connsiteY9" fmla="*/ 243020 h 37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573" h="374534">
                  <a:moveTo>
                    <a:pt x="395574" y="243020"/>
                  </a:moveTo>
                  <a:cubicBezTo>
                    <a:pt x="377716" y="308050"/>
                    <a:pt x="328185" y="331299"/>
                    <a:pt x="267534" y="341071"/>
                  </a:cubicBezTo>
                  <a:cubicBezTo>
                    <a:pt x="237883" y="345788"/>
                    <a:pt x="92660" y="385884"/>
                    <a:pt x="98388" y="371396"/>
                  </a:cubicBezTo>
                  <a:cubicBezTo>
                    <a:pt x="111866" y="339049"/>
                    <a:pt x="125344" y="281094"/>
                    <a:pt x="86932" y="188434"/>
                  </a:cubicBezTo>
                  <a:cubicBezTo>
                    <a:pt x="70085" y="146990"/>
                    <a:pt x="42792" y="78253"/>
                    <a:pt x="0" y="76232"/>
                  </a:cubicBezTo>
                  <a:cubicBezTo>
                    <a:pt x="9434" y="51635"/>
                    <a:pt x="39759" y="39842"/>
                    <a:pt x="54585" y="30744"/>
                  </a:cubicBezTo>
                  <a:cubicBezTo>
                    <a:pt x="130061" y="419"/>
                    <a:pt x="205536" y="-19124"/>
                    <a:pt x="281349" y="29396"/>
                  </a:cubicBezTo>
                  <a:cubicBezTo>
                    <a:pt x="284382" y="31418"/>
                    <a:pt x="298196" y="42537"/>
                    <a:pt x="301903" y="49950"/>
                  </a:cubicBezTo>
                  <a:cubicBezTo>
                    <a:pt x="353455" y="95775"/>
                    <a:pt x="373672" y="131154"/>
                    <a:pt x="389845" y="191467"/>
                  </a:cubicBezTo>
                  <a:cubicBezTo>
                    <a:pt x="392204" y="199891"/>
                    <a:pt x="395574" y="234259"/>
                    <a:pt x="395574" y="243020"/>
                  </a:cubicBezTo>
                  <a:close/>
                </a:path>
              </a:pathLst>
            </a:custGeom>
            <a:solidFill>
              <a:schemeClr val="accent2">
                <a:lumMod val="75000"/>
                <a:alpha val="40000"/>
              </a:schemeClr>
            </a:solidFill>
            <a:ln w="3369" cap="flat">
              <a:noFill/>
              <a:prstDash val="solid"/>
              <a:miter/>
            </a:ln>
          </p:spPr>
          <p:txBody>
            <a:bodyPr rtlCol="0" anchor="ctr"/>
            <a:lstStyle/>
            <a:p>
              <a:endParaRPr lang="en-US">
                <a:solidFill>
                  <a:prstClr val="black"/>
                </a:solidFill>
              </a:endParaRPr>
            </a:p>
          </p:txBody>
        </p:sp>
        <p:sp>
          <p:nvSpPr>
            <p:cNvPr id="28" name="Freeform: Shape 27">
              <a:extLst>
                <a:ext uri="{FF2B5EF4-FFF2-40B4-BE49-F238E27FC236}">
                  <a16:creationId xmlns:a16="http://schemas.microsoft.com/office/drawing/2014/main" id="{F86A0757-2354-465F-9F94-F54D91772093}"/>
                </a:ext>
              </a:extLst>
            </p:cNvPr>
            <p:cNvSpPr/>
            <p:nvPr/>
          </p:nvSpPr>
          <p:spPr>
            <a:xfrm>
              <a:off x="9942185" y="4301978"/>
              <a:ext cx="685290" cy="632801"/>
            </a:xfrm>
            <a:custGeom>
              <a:avLst/>
              <a:gdLst>
                <a:gd name="connsiteX0" fmla="*/ 605 w 685290"/>
                <a:gd name="connsiteY0" fmla="*/ 628408 h 632801"/>
                <a:gd name="connsiteX1" fmla="*/ 165034 w 685290"/>
                <a:gd name="connsiteY1" fmla="*/ 498010 h 632801"/>
                <a:gd name="connsiteX2" fmla="*/ 284650 w 685290"/>
                <a:gd name="connsiteY2" fmla="*/ 388503 h 632801"/>
                <a:gd name="connsiteX3" fmla="*/ 389103 w 685290"/>
                <a:gd name="connsiteY3" fmla="*/ 238899 h 632801"/>
                <a:gd name="connsiteX4" fmla="*/ 507370 w 685290"/>
                <a:gd name="connsiteY4" fmla="*/ 105132 h 632801"/>
                <a:gd name="connsiteX5" fmla="*/ 476371 w 685290"/>
                <a:gd name="connsiteY5" fmla="*/ 67394 h 632801"/>
                <a:gd name="connsiteX6" fmla="*/ 572401 w 685290"/>
                <a:gd name="connsiteY6" fmla="*/ 5 h 632801"/>
                <a:gd name="connsiteX7" fmla="*/ 664050 w 685290"/>
                <a:gd name="connsiteY7" fmla="*/ 58297 h 632801"/>
                <a:gd name="connsiteX8" fmla="*/ 685277 w 685290"/>
                <a:gd name="connsiteY8" fmla="*/ 144891 h 632801"/>
                <a:gd name="connsiteX9" fmla="*/ 669441 w 685290"/>
                <a:gd name="connsiteY9" fmla="*/ 220030 h 632801"/>
                <a:gd name="connsiteX10" fmla="*/ 476034 w 685290"/>
                <a:gd name="connsiteY10" fmla="*/ 390187 h 632801"/>
                <a:gd name="connsiteX11" fmla="*/ 335528 w 685290"/>
                <a:gd name="connsiteY11" fmla="*/ 464989 h 632801"/>
                <a:gd name="connsiteX12" fmla="*/ 101351 w 685290"/>
                <a:gd name="connsiteY12" fmla="*/ 585279 h 632801"/>
                <a:gd name="connsiteX13" fmla="*/ 605 w 685290"/>
                <a:gd name="connsiteY13" fmla="*/ 628408 h 63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290" h="632801">
                  <a:moveTo>
                    <a:pt x="605" y="628408"/>
                  </a:moveTo>
                  <a:cubicBezTo>
                    <a:pt x="28908" y="598756"/>
                    <a:pt x="122242" y="534400"/>
                    <a:pt x="165034" y="498010"/>
                  </a:cubicBezTo>
                  <a:cubicBezTo>
                    <a:pt x="196033" y="471728"/>
                    <a:pt x="254998" y="416469"/>
                    <a:pt x="284650" y="388503"/>
                  </a:cubicBezTo>
                  <a:cubicBezTo>
                    <a:pt x="324072" y="351102"/>
                    <a:pt x="368212" y="290789"/>
                    <a:pt x="389103" y="238899"/>
                  </a:cubicBezTo>
                  <a:cubicBezTo>
                    <a:pt x="398874" y="232160"/>
                    <a:pt x="474350" y="180608"/>
                    <a:pt x="507370" y="105132"/>
                  </a:cubicBezTo>
                  <a:cubicBezTo>
                    <a:pt x="512087" y="83904"/>
                    <a:pt x="505686" y="66720"/>
                    <a:pt x="476371" y="67394"/>
                  </a:cubicBezTo>
                  <a:cubicBezTo>
                    <a:pt x="469632" y="66383"/>
                    <a:pt x="527924" y="-669"/>
                    <a:pt x="572401" y="5"/>
                  </a:cubicBezTo>
                  <a:cubicBezTo>
                    <a:pt x="614182" y="679"/>
                    <a:pt x="643496" y="23591"/>
                    <a:pt x="664050" y="58297"/>
                  </a:cubicBezTo>
                  <a:cubicBezTo>
                    <a:pt x="679549" y="84915"/>
                    <a:pt x="685614" y="110860"/>
                    <a:pt x="685277" y="144891"/>
                  </a:cubicBezTo>
                  <a:cubicBezTo>
                    <a:pt x="684940" y="170836"/>
                    <a:pt x="685277" y="196107"/>
                    <a:pt x="669441" y="220030"/>
                  </a:cubicBezTo>
                  <a:cubicBezTo>
                    <a:pt x="623279" y="277985"/>
                    <a:pt x="538369" y="350428"/>
                    <a:pt x="476034" y="390187"/>
                  </a:cubicBezTo>
                  <a:cubicBezTo>
                    <a:pt x="468622" y="394905"/>
                    <a:pt x="351365" y="456566"/>
                    <a:pt x="335528" y="464989"/>
                  </a:cubicBezTo>
                  <a:cubicBezTo>
                    <a:pt x="232760" y="520585"/>
                    <a:pt x="206815" y="535074"/>
                    <a:pt x="101351" y="585279"/>
                  </a:cubicBezTo>
                  <a:cubicBezTo>
                    <a:pt x="74059" y="598420"/>
                    <a:pt x="-7819" y="647614"/>
                    <a:pt x="605" y="628408"/>
                  </a:cubicBezTo>
                  <a:close/>
                </a:path>
              </a:pathLst>
            </a:custGeom>
            <a:solidFill>
              <a:schemeClr val="accent2">
                <a:lumMod val="75000"/>
              </a:schemeClr>
            </a:solidFill>
            <a:ln w="3369" cap="flat">
              <a:noFill/>
              <a:prstDash val="solid"/>
              <a:miter/>
            </a:ln>
          </p:spPr>
          <p:txBody>
            <a:bodyPr rtlCol="0" anchor="ctr"/>
            <a:lstStyle/>
            <a:p>
              <a:endParaRPr lang="en-US" dirty="0">
                <a:solidFill>
                  <a:prstClr val="black"/>
                </a:solidFill>
              </a:endParaRPr>
            </a:p>
          </p:txBody>
        </p:sp>
        <p:sp>
          <p:nvSpPr>
            <p:cNvPr id="29" name="Freeform: Shape 28">
              <a:extLst>
                <a:ext uri="{FF2B5EF4-FFF2-40B4-BE49-F238E27FC236}">
                  <a16:creationId xmlns:a16="http://schemas.microsoft.com/office/drawing/2014/main" id="{1D9DA95D-D082-45E9-A975-7934B6F9C163}"/>
                </a:ext>
              </a:extLst>
            </p:cNvPr>
            <p:cNvSpPr/>
            <p:nvPr/>
          </p:nvSpPr>
          <p:spPr>
            <a:xfrm>
              <a:off x="9041125" y="4399897"/>
              <a:ext cx="516199" cy="384071"/>
            </a:xfrm>
            <a:custGeom>
              <a:avLst/>
              <a:gdLst>
                <a:gd name="connsiteX0" fmla="*/ 0 w 516199"/>
                <a:gd name="connsiteY0" fmla="*/ 110655 h 384071"/>
                <a:gd name="connsiteX1" fmla="*/ 77834 w 516199"/>
                <a:gd name="connsiteY1" fmla="*/ 13951 h 384071"/>
                <a:gd name="connsiteX2" fmla="*/ 253720 w 516199"/>
                <a:gd name="connsiteY2" fmla="*/ 15973 h 384071"/>
                <a:gd name="connsiteX3" fmla="*/ 293142 w 516199"/>
                <a:gd name="connsiteY3" fmla="*/ 56070 h 384071"/>
                <a:gd name="connsiteX4" fmla="*/ 388161 w 516199"/>
                <a:gd name="connsiteY4" fmla="*/ 221847 h 384071"/>
                <a:gd name="connsiteX5" fmla="*/ 449822 w 516199"/>
                <a:gd name="connsiteY5" fmla="*/ 323267 h 384071"/>
                <a:gd name="connsiteX6" fmla="*/ 516200 w 516199"/>
                <a:gd name="connsiteY6" fmla="*/ 363363 h 384071"/>
                <a:gd name="connsiteX7" fmla="*/ 475093 w 516199"/>
                <a:gd name="connsiteY7" fmla="*/ 375830 h 384071"/>
                <a:gd name="connsiteX8" fmla="*/ 305609 w 516199"/>
                <a:gd name="connsiteY8" fmla="*/ 380885 h 384071"/>
                <a:gd name="connsiteX9" fmla="*/ 245970 w 516199"/>
                <a:gd name="connsiteY9" fmla="*/ 372798 h 384071"/>
                <a:gd name="connsiteX10" fmla="*/ 208906 w 516199"/>
                <a:gd name="connsiteY10" fmla="*/ 306083 h 384071"/>
                <a:gd name="connsiteX11" fmla="*/ 120626 w 516199"/>
                <a:gd name="connsiteY11" fmla="*/ 156142 h 384071"/>
                <a:gd name="connsiteX12" fmla="*/ 56607 w 516199"/>
                <a:gd name="connsiteY12" fmla="*/ 103579 h 384071"/>
                <a:gd name="connsiteX13" fmla="*/ 0 w 516199"/>
                <a:gd name="connsiteY13" fmla="*/ 110655 h 3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99" h="384071">
                  <a:moveTo>
                    <a:pt x="0" y="110655"/>
                  </a:moveTo>
                  <a:cubicBezTo>
                    <a:pt x="8761" y="63819"/>
                    <a:pt x="36727" y="31473"/>
                    <a:pt x="77834" y="13951"/>
                  </a:cubicBezTo>
                  <a:cubicBezTo>
                    <a:pt x="131746" y="-9298"/>
                    <a:pt x="216993" y="137"/>
                    <a:pt x="253720" y="15973"/>
                  </a:cubicBezTo>
                  <a:cubicBezTo>
                    <a:pt x="271578" y="24734"/>
                    <a:pt x="282360" y="40907"/>
                    <a:pt x="293142" y="56070"/>
                  </a:cubicBezTo>
                  <a:cubicBezTo>
                    <a:pt x="329532" y="108633"/>
                    <a:pt x="362553" y="163218"/>
                    <a:pt x="388161" y="221847"/>
                  </a:cubicBezTo>
                  <a:cubicBezTo>
                    <a:pt x="404334" y="258237"/>
                    <a:pt x="423203" y="293279"/>
                    <a:pt x="449822" y="323267"/>
                  </a:cubicBezTo>
                  <a:cubicBezTo>
                    <a:pt x="467680" y="343484"/>
                    <a:pt x="487896" y="360668"/>
                    <a:pt x="516200" y="363363"/>
                  </a:cubicBezTo>
                  <a:cubicBezTo>
                    <a:pt x="506765" y="369092"/>
                    <a:pt x="487896" y="374146"/>
                    <a:pt x="475093" y="375830"/>
                  </a:cubicBezTo>
                  <a:cubicBezTo>
                    <a:pt x="414106" y="383243"/>
                    <a:pt x="366933" y="387287"/>
                    <a:pt x="305609" y="380885"/>
                  </a:cubicBezTo>
                  <a:cubicBezTo>
                    <a:pt x="288425" y="379200"/>
                    <a:pt x="262480" y="377852"/>
                    <a:pt x="245970" y="372798"/>
                  </a:cubicBezTo>
                  <a:cubicBezTo>
                    <a:pt x="227101" y="352244"/>
                    <a:pt x="220362" y="331017"/>
                    <a:pt x="208906" y="306083"/>
                  </a:cubicBezTo>
                  <a:cubicBezTo>
                    <a:pt x="184646" y="253182"/>
                    <a:pt x="160049" y="200282"/>
                    <a:pt x="120626" y="156142"/>
                  </a:cubicBezTo>
                  <a:cubicBezTo>
                    <a:pt x="101757" y="134915"/>
                    <a:pt x="83562" y="113350"/>
                    <a:pt x="56607" y="103579"/>
                  </a:cubicBezTo>
                  <a:cubicBezTo>
                    <a:pt x="45151" y="93807"/>
                    <a:pt x="16173" y="89427"/>
                    <a:pt x="0" y="110655"/>
                  </a:cubicBezTo>
                  <a:close/>
                </a:path>
              </a:pathLst>
            </a:custGeom>
            <a:solidFill>
              <a:schemeClr val="accent2">
                <a:lumMod val="75000"/>
              </a:schemeClr>
            </a:solidFill>
            <a:ln w="3369" cap="flat">
              <a:noFill/>
              <a:prstDash val="solid"/>
              <a:miter/>
            </a:ln>
          </p:spPr>
          <p:txBody>
            <a:bodyPr rtlCol="0" anchor="ctr"/>
            <a:lstStyle/>
            <a:p>
              <a:endParaRPr lang="en-US">
                <a:solidFill>
                  <a:prstClr val="black"/>
                </a:solidFill>
              </a:endParaRPr>
            </a:p>
          </p:txBody>
        </p:sp>
        <p:sp>
          <p:nvSpPr>
            <p:cNvPr id="30" name="Freeform: Shape 29">
              <a:extLst>
                <a:ext uri="{FF2B5EF4-FFF2-40B4-BE49-F238E27FC236}">
                  <a16:creationId xmlns:a16="http://schemas.microsoft.com/office/drawing/2014/main" id="{D7D0B330-9682-4E68-A633-0E703A078B0C}"/>
                </a:ext>
              </a:extLst>
            </p:cNvPr>
            <p:cNvSpPr/>
            <p:nvPr/>
          </p:nvSpPr>
          <p:spPr>
            <a:xfrm>
              <a:off x="6942632" y="4124750"/>
              <a:ext cx="3369" cy="3369"/>
            </a:xfrm>
            <a:custGeom>
              <a:avLst/>
              <a:gdLst/>
              <a:ahLst/>
              <a:cxnLst/>
              <a:rect l="l" t="t" r="r" b="b"/>
              <a:pathLst>
                <a:path w="3369" h="3369"/>
              </a:pathLst>
            </a:custGeom>
            <a:noFill/>
            <a:ln w="3369" cap="flat">
              <a:solidFill>
                <a:srgbClr val="0000FF"/>
              </a:solidFill>
              <a:prstDash val="solid"/>
              <a:miter/>
            </a:ln>
          </p:spPr>
          <p:txBody>
            <a:bodyPr rtlCol="0" anchor="ctr"/>
            <a:lstStyle/>
            <a:p>
              <a:endParaRPr lang="en-US">
                <a:solidFill>
                  <a:prstClr val="black"/>
                </a:solidFill>
              </a:endParaRPr>
            </a:p>
          </p:txBody>
        </p:sp>
        <p:sp>
          <p:nvSpPr>
            <p:cNvPr id="31" name="Freeform: Shape 30">
              <a:extLst>
                <a:ext uri="{FF2B5EF4-FFF2-40B4-BE49-F238E27FC236}">
                  <a16:creationId xmlns:a16="http://schemas.microsoft.com/office/drawing/2014/main" id="{2E3B116B-2CE4-4571-B153-374A21786D3C}"/>
                </a:ext>
              </a:extLst>
            </p:cNvPr>
            <p:cNvSpPr/>
            <p:nvPr/>
          </p:nvSpPr>
          <p:spPr>
            <a:xfrm>
              <a:off x="10330951" y="4360937"/>
              <a:ext cx="135212" cy="178928"/>
            </a:xfrm>
            <a:custGeom>
              <a:avLst/>
              <a:gdLst>
                <a:gd name="connsiteX0" fmla="*/ 119952 w 135212"/>
                <a:gd name="connsiteY0" fmla="*/ 73465 h 178928"/>
                <a:gd name="connsiteX1" fmla="*/ 89627 w 135212"/>
                <a:gd name="connsiteY1" fmla="*/ 7087 h 178928"/>
                <a:gd name="connsiteX2" fmla="*/ 12467 w 135212"/>
                <a:gd name="connsiteY2" fmla="*/ 149278 h 178928"/>
                <a:gd name="connsiteX3" fmla="*/ 0 w 135212"/>
                <a:gd name="connsiteY3" fmla="*/ 178929 h 178928"/>
                <a:gd name="connsiteX4" fmla="*/ 20217 w 135212"/>
                <a:gd name="connsiteY4" fmla="*/ 164103 h 178928"/>
                <a:gd name="connsiteX5" fmla="*/ 119952 w 135212"/>
                <a:gd name="connsiteY5" fmla="*/ 73465 h 1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12" h="178928">
                  <a:moveTo>
                    <a:pt x="119952" y="73465"/>
                  </a:moveTo>
                  <a:cubicBezTo>
                    <a:pt x="140506" y="48868"/>
                    <a:pt x="148593" y="-22564"/>
                    <a:pt x="89627" y="7087"/>
                  </a:cubicBezTo>
                  <a:cubicBezTo>
                    <a:pt x="52564" y="48531"/>
                    <a:pt x="36390" y="101094"/>
                    <a:pt x="12467" y="149278"/>
                  </a:cubicBezTo>
                  <a:cubicBezTo>
                    <a:pt x="7750" y="158712"/>
                    <a:pt x="3369" y="168820"/>
                    <a:pt x="0" y="178929"/>
                  </a:cubicBezTo>
                  <a:cubicBezTo>
                    <a:pt x="6402" y="173538"/>
                    <a:pt x="13478" y="169157"/>
                    <a:pt x="20217" y="164103"/>
                  </a:cubicBezTo>
                  <a:cubicBezTo>
                    <a:pt x="57955" y="136811"/>
                    <a:pt x="89290" y="110192"/>
                    <a:pt x="119952" y="73465"/>
                  </a:cubicBezTo>
                  <a:close/>
                </a:path>
              </a:pathLst>
            </a:custGeom>
            <a:noFill/>
            <a:ln w="3369" cap="flat">
              <a:noFill/>
              <a:prstDash val="solid"/>
              <a:miter/>
            </a:ln>
          </p:spPr>
          <p:txBody>
            <a:bodyPr rtlCol="0" anchor="ctr"/>
            <a:lstStyle/>
            <a:p>
              <a:endParaRPr lang="en-US">
                <a:solidFill>
                  <a:prstClr val="black"/>
                </a:solidFill>
              </a:endParaRPr>
            </a:p>
          </p:txBody>
        </p:sp>
        <p:sp>
          <p:nvSpPr>
            <p:cNvPr id="32" name="Freeform: Shape 31">
              <a:extLst>
                <a:ext uri="{FF2B5EF4-FFF2-40B4-BE49-F238E27FC236}">
                  <a16:creationId xmlns:a16="http://schemas.microsoft.com/office/drawing/2014/main" id="{FAA95B25-7DCD-45BB-85D4-540E995365E6}"/>
                </a:ext>
              </a:extLst>
            </p:cNvPr>
            <p:cNvSpPr/>
            <p:nvPr/>
          </p:nvSpPr>
          <p:spPr>
            <a:xfrm>
              <a:off x="10628474" y="4471466"/>
              <a:ext cx="1010" cy="1347"/>
            </a:xfrm>
            <a:custGeom>
              <a:avLst/>
              <a:gdLst>
                <a:gd name="connsiteX0" fmla="*/ 1011 w 1010"/>
                <a:gd name="connsiteY0" fmla="*/ 337 h 1347"/>
                <a:gd name="connsiteX1" fmla="*/ 0 w 1010"/>
                <a:gd name="connsiteY1" fmla="*/ 0 h 1347"/>
                <a:gd name="connsiteX2" fmla="*/ 0 w 1010"/>
                <a:gd name="connsiteY2" fmla="*/ 1348 h 1347"/>
                <a:gd name="connsiteX3" fmla="*/ 1011 w 1010"/>
                <a:gd name="connsiteY3" fmla="*/ 337 h 1347"/>
              </a:gdLst>
              <a:ahLst/>
              <a:cxnLst>
                <a:cxn ang="0">
                  <a:pos x="connsiteX0" y="connsiteY0"/>
                </a:cxn>
                <a:cxn ang="0">
                  <a:pos x="connsiteX1" y="connsiteY1"/>
                </a:cxn>
                <a:cxn ang="0">
                  <a:pos x="connsiteX2" y="connsiteY2"/>
                </a:cxn>
                <a:cxn ang="0">
                  <a:pos x="connsiteX3" y="connsiteY3"/>
                </a:cxn>
              </a:cxnLst>
              <a:rect l="l" t="t" r="r" b="b"/>
              <a:pathLst>
                <a:path w="1010" h="1347">
                  <a:moveTo>
                    <a:pt x="1011" y="337"/>
                  </a:moveTo>
                  <a:cubicBezTo>
                    <a:pt x="674" y="337"/>
                    <a:pt x="337" y="0"/>
                    <a:pt x="0" y="0"/>
                  </a:cubicBezTo>
                  <a:cubicBezTo>
                    <a:pt x="0" y="337"/>
                    <a:pt x="0" y="1011"/>
                    <a:pt x="0" y="1348"/>
                  </a:cubicBezTo>
                  <a:cubicBezTo>
                    <a:pt x="337" y="1011"/>
                    <a:pt x="674" y="674"/>
                    <a:pt x="1011" y="337"/>
                  </a:cubicBezTo>
                  <a:close/>
                </a:path>
              </a:pathLst>
            </a:custGeom>
            <a:noFill/>
            <a:ln w="3369" cap="flat">
              <a:noFill/>
              <a:prstDash val="solid"/>
              <a:miter/>
            </a:ln>
          </p:spPr>
          <p:txBody>
            <a:bodyPr rtlCol="0" anchor="ctr"/>
            <a:lstStyle/>
            <a:p>
              <a:endParaRPr lang="en-US">
                <a:solidFill>
                  <a:prstClr val="black"/>
                </a:solidFill>
              </a:endParaRPr>
            </a:p>
          </p:txBody>
        </p:sp>
        <p:sp>
          <p:nvSpPr>
            <p:cNvPr id="33" name="Freeform: Shape 32">
              <a:extLst>
                <a:ext uri="{FF2B5EF4-FFF2-40B4-BE49-F238E27FC236}">
                  <a16:creationId xmlns:a16="http://schemas.microsoft.com/office/drawing/2014/main" id="{C61D519E-FE57-485D-8E3E-694E0A214899}"/>
                </a:ext>
              </a:extLst>
            </p:cNvPr>
            <p:cNvSpPr/>
            <p:nvPr/>
          </p:nvSpPr>
          <p:spPr>
            <a:xfrm>
              <a:off x="9034277" y="4493205"/>
              <a:ext cx="249448" cy="274435"/>
            </a:xfrm>
            <a:custGeom>
              <a:avLst/>
              <a:gdLst>
                <a:gd name="connsiteX0" fmla="*/ 124105 w 249448"/>
                <a:gd name="connsiteY0" fmla="*/ 57443 h 274435"/>
                <a:gd name="connsiteX1" fmla="*/ 57053 w 249448"/>
                <a:gd name="connsiteY1" fmla="*/ 8249 h 274435"/>
                <a:gd name="connsiteX2" fmla="*/ 109 w 249448"/>
                <a:gd name="connsiteY2" fmla="*/ 64856 h 274435"/>
                <a:gd name="connsiteX3" fmla="*/ 121746 w 249448"/>
                <a:gd name="connsiteY3" fmla="*/ 232654 h 274435"/>
                <a:gd name="connsiteX4" fmla="*/ 249449 w 249448"/>
                <a:gd name="connsiteY4" fmla="*/ 274436 h 274435"/>
                <a:gd name="connsiteX5" fmla="*/ 212385 w 249448"/>
                <a:gd name="connsiteY5" fmla="*/ 207720 h 274435"/>
                <a:gd name="connsiteX6" fmla="*/ 124105 w 249448"/>
                <a:gd name="connsiteY6" fmla="*/ 57443 h 2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48" h="274435">
                  <a:moveTo>
                    <a:pt x="124105" y="57443"/>
                  </a:moveTo>
                  <a:cubicBezTo>
                    <a:pt x="105236" y="36215"/>
                    <a:pt x="82998" y="21390"/>
                    <a:pt x="57053" y="8249"/>
                  </a:cubicBezTo>
                  <a:cubicBezTo>
                    <a:pt x="109" y="-20391"/>
                    <a:pt x="-565" y="32172"/>
                    <a:pt x="109" y="64856"/>
                  </a:cubicBezTo>
                  <a:cubicBezTo>
                    <a:pt x="6511" y="145386"/>
                    <a:pt x="56716" y="194916"/>
                    <a:pt x="121746" y="232654"/>
                  </a:cubicBezTo>
                  <a:cubicBezTo>
                    <a:pt x="161169" y="255567"/>
                    <a:pt x="203961" y="269381"/>
                    <a:pt x="249449" y="274436"/>
                  </a:cubicBezTo>
                  <a:cubicBezTo>
                    <a:pt x="232938" y="254556"/>
                    <a:pt x="223167" y="230970"/>
                    <a:pt x="212385" y="207720"/>
                  </a:cubicBezTo>
                  <a:cubicBezTo>
                    <a:pt x="187788" y="154146"/>
                    <a:pt x="163191" y="101583"/>
                    <a:pt x="124105" y="57443"/>
                  </a:cubicBezTo>
                  <a:close/>
                </a:path>
              </a:pathLst>
            </a:custGeom>
            <a:noFill/>
            <a:ln w="3369" cap="flat">
              <a:noFill/>
              <a:prstDash val="solid"/>
              <a:miter/>
            </a:ln>
          </p:spPr>
          <p:txBody>
            <a:bodyPr rtlCol="0" anchor="ctr"/>
            <a:lstStyle/>
            <a:p>
              <a:endParaRPr lang="en-US">
                <a:solidFill>
                  <a:prstClr val="black"/>
                </a:solidFill>
              </a:endParaRPr>
            </a:p>
          </p:txBody>
        </p:sp>
        <p:sp>
          <p:nvSpPr>
            <p:cNvPr id="34" name="Freeform: Shape 33">
              <a:extLst>
                <a:ext uri="{FF2B5EF4-FFF2-40B4-BE49-F238E27FC236}">
                  <a16:creationId xmlns:a16="http://schemas.microsoft.com/office/drawing/2014/main" id="{4AA91F08-733D-4007-892E-E3603145C640}"/>
                </a:ext>
              </a:extLst>
            </p:cNvPr>
            <p:cNvSpPr/>
            <p:nvPr/>
          </p:nvSpPr>
          <p:spPr>
            <a:xfrm>
              <a:off x="9091320" y="5018665"/>
              <a:ext cx="553610" cy="659315"/>
            </a:xfrm>
            <a:custGeom>
              <a:avLst/>
              <a:gdLst>
                <a:gd name="connsiteX0" fmla="*/ 119625 w 553610"/>
                <a:gd name="connsiteY0" fmla="*/ 198124 h 659315"/>
                <a:gd name="connsiteX1" fmla="*/ 3716 w 553610"/>
                <a:gd name="connsiteY1" fmla="*/ 570111 h 659315"/>
                <a:gd name="connsiteX2" fmla="*/ 9444 w 553610"/>
                <a:gd name="connsiteY2" fmla="*/ 606164 h 659315"/>
                <a:gd name="connsiteX3" fmla="*/ 286750 w 553610"/>
                <a:gd name="connsiteY3" fmla="*/ 656706 h 659315"/>
                <a:gd name="connsiteX4" fmla="*/ 291467 w 553610"/>
                <a:gd name="connsiteY4" fmla="*/ 619642 h 659315"/>
                <a:gd name="connsiteX5" fmla="*/ 291804 w 553610"/>
                <a:gd name="connsiteY5" fmla="*/ 617957 h 659315"/>
                <a:gd name="connsiteX6" fmla="*/ 400637 w 553610"/>
                <a:gd name="connsiteY6" fmla="*/ 247655 h 659315"/>
                <a:gd name="connsiteX7" fmla="*/ 553611 w 553610"/>
                <a:gd name="connsiteY7" fmla="*/ 44140 h 659315"/>
                <a:gd name="connsiteX8" fmla="*/ 221046 w 553610"/>
                <a:gd name="connsiteY8" fmla="*/ 0 h 659315"/>
                <a:gd name="connsiteX9" fmla="*/ 119625 w 553610"/>
                <a:gd name="connsiteY9" fmla="*/ 198124 h 6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610" h="659315">
                  <a:moveTo>
                    <a:pt x="119625" y="198124"/>
                  </a:moveTo>
                  <a:cubicBezTo>
                    <a:pt x="69084" y="319761"/>
                    <a:pt x="39769" y="444094"/>
                    <a:pt x="3716" y="570111"/>
                  </a:cubicBezTo>
                  <a:cubicBezTo>
                    <a:pt x="10" y="583589"/>
                    <a:pt x="-4370" y="598751"/>
                    <a:pt x="9444" y="606164"/>
                  </a:cubicBezTo>
                  <a:cubicBezTo>
                    <a:pt x="23933" y="613914"/>
                    <a:pt x="270240" y="672205"/>
                    <a:pt x="286750" y="656706"/>
                  </a:cubicBezTo>
                  <a:cubicBezTo>
                    <a:pt x="293826" y="650304"/>
                    <a:pt x="290457" y="632446"/>
                    <a:pt x="291467" y="619642"/>
                  </a:cubicBezTo>
                  <a:cubicBezTo>
                    <a:pt x="291467" y="618968"/>
                    <a:pt x="291804" y="618631"/>
                    <a:pt x="291804" y="617957"/>
                  </a:cubicBezTo>
                  <a:cubicBezTo>
                    <a:pt x="305956" y="508450"/>
                    <a:pt x="351780" y="346380"/>
                    <a:pt x="400637" y="247655"/>
                  </a:cubicBezTo>
                  <a:cubicBezTo>
                    <a:pt x="425235" y="198124"/>
                    <a:pt x="462972" y="154995"/>
                    <a:pt x="553611" y="44140"/>
                  </a:cubicBezTo>
                  <a:lnTo>
                    <a:pt x="221046" y="0"/>
                  </a:lnTo>
                  <a:cubicBezTo>
                    <a:pt x="214981" y="22575"/>
                    <a:pt x="145233" y="146908"/>
                    <a:pt x="119625" y="198124"/>
                  </a:cubicBezTo>
                  <a:close/>
                </a:path>
              </a:pathLst>
            </a:custGeom>
            <a:solidFill>
              <a:schemeClr val="accent2">
                <a:lumMod val="75000"/>
              </a:schemeClr>
            </a:solidFill>
            <a:ln w="3369" cap="flat">
              <a:noFill/>
              <a:prstDash val="solid"/>
              <a:miter/>
            </a:ln>
          </p:spPr>
          <p:txBody>
            <a:bodyPr rtlCol="0" anchor="ctr"/>
            <a:lstStyle/>
            <a:p>
              <a:endParaRPr lang="en-US">
                <a:solidFill>
                  <a:prstClr val="black"/>
                </a:solidFill>
              </a:endParaRPr>
            </a:p>
          </p:txBody>
        </p:sp>
        <p:sp>
          <p:nvSpPr>
            <p:cNvPr id="35" name="Freeform: Shape 34">
              <a:extLst>
                <a:ext uri="{FF2B5EF4-FFF2-40B4-BE49-F238E27FC236}">
                  <a16:creationId xmlns:a16="http://schemas.microsoft.com/office/drawing/2014/main" id="{19B61029-5AE8-4ED5-B5C5-C9EC1C8410B8}"/>
                </a:ext>
              </a:extLst>
            </p:cNvPr>
            <p:cNvSpPr/>
            <p:nvPr/>
          </p:nvSpPr>
          <p:spPr>
            <a:xfrm>
              <a:off x="10408785" y="4696882"/>
              <a:ext cx="674" cy="3369"/>
            </a:xfrm>
            <a:custGeom>
              <a:avLst/>
              <a:gdLst>
                <a:gd name="connsiteX0" fmla="*/ 674 w 674"/>
                <a:gd name="connsiteY0" fmla="*/ 0 h 3369"/>
                <a:gd name="connsiteX1" fmla="*/ 0 w 674"/>
                <a:gd name="connsiteY1" fmla="*/ 0 h 3369"/>
                <a:gd name="connsiteX2" fmla="*/ 674 w 674"/>
                <a:gd name="connsiteY2" fmla="*/ 0 h 3369"/>
              </a:gdLst>
              <a:ahLst/>
              <a:cxnLst>
                <a:cxn ang="0">
                  <a:pos x="connsiteX0" y="connsiteY0"/>
                </a:cxn>
                <a:cxn ang="0">
                  <a:pos x="connsiteX1" y="connsiteY1"/>
                </a:cxn>
                <a:cxn ang="0">
                  <a:pos x="connsiteX2" y="connsiteY2"/>
                </a:cxn>
              </a:cxnLst>
              <a:rect l="l" t="t" r="r" b="b"/>
              <a:pathLst>
                <a:path w="674" h="3369">
                  <a:moveTo>
                    <a:pt x="674" y="0"/>
                  </a:moveTo>
                  <a:cubicBezTo>
                    <a:pt x="337" y="0"/>
                    <a:pt x="337" y="0"/>
                    <a:pt x="0" y="0"/>
                  </a:cubicBezTo>
                  <a:cubicBezTo>
                    <a:pt x="0" y="0"/>
                    <a:pt x="337" y="0"/>
                    <a:pt x="674" y="0"/>
                  </a:cubicBezTo>
                  <a:close/>
                </a:path>
              </a:pathLst>
            </a:custGeom>
            <a:solidFill>
              <a:srgbClr val="A51D24"/>
            </a:solidFill>
            <a:ln w="3369" cap="flat">
              <a:noFill/>
              <a:prstDash val="solid"/>
              <a:miter/>
            </a:ln>
          </p:spPr>
          <p:txBody>
            <a:bodyPr rtlCol="0" anchor="ctr"/>
            <a:lstStyle/>
            <a:p>
              <a:endParaRPr lang="en-US">
                <a:solidFill>
                  <a:prstClr val="black"/>
                </a:solidFill>
              </a:endParaRPr>
            </a:p>
          </p:txBody>
        </p:sp>
      </p:grpSp>
      <p:cxnSp>
        <p:nvCxnSpPr>
          <p:cNvPr id="48" name="Straight Connector 47">
            <a:extLst>
              <a:ext uri="{FF2B5EF4-FFF2-40B4-BE49-F238E27FC236}">
                <a16:creationId xmlns:a16="http://schemas.microsoft.com/office/drawing/2014/main" id="{D41BC839-43B5-4F9B-8325-CD2EC0BC8DFE}"/>
              </a:ext>
            </a:extLst>
          </p:cNvPr>
          <p:cNvCxnSpPr/>
          <p:nvPr/>
        </p:nvCxnSpPr>
        <p:spPr>
          <a:xfrm flipV="1">
            <a:off x="4462727" y="2230448"/>
            <a:ext cx="612000" cy="612000"/>
          </a:xfrm>
          <a:prstGeom prst="line">
            <a:avLst/>
          </a:prstGeom>
          <a:ln w="31750" cap="sq">
            <a:solidFill>
              <a:schemeClr val="accent3"/>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691C13F-888C-416A-88AC-6123D1B5DB5D}"/>
              </a:ext>
            </a:extLst>
          </p:cNvPr>
          <p:cNvCxnSpPr/>
          <p:nvPr/>
        </p:nvCxnSpPr>
        <p:spPr>
          <a:xfrm>
            <a:off x="4462727" y="3615176"/>
            <a:ext cx="612000" cy="0"/>
          </a:xfrm>
          <a:prstGeom prst="line">
            <a:avLst/>
          </a:prstGeom>
          <a:ln w="31750" cap="sq">
            <a:solidFill>
              <a:schemeClr val="accent4"/>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47FB6AE-A796-4029-B6CE-7F8AB7F8DB94}"/>
              </a:ext>
            </a:extLst>
          </p:cNvPr>
          <p:cNvCxnSpPr/>
          <p:nvPr/>
        </p:nvCxnSpPr>
        <p:spPr>
          <a:xfrm>
            <a:off x="4462727" y="4452850"/>
            <a:ext cx="612000" cy="61200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7840FC17-345A-4260-B449-28877601BBBB}"/>
              </a:ext>
            </a:extLst>
          </p:cNvPr>
          <p:cNvGrpSpPr/>
          <p:nvPr/>
        </p:nvGrpSpPr>
        <p:grpSpPr>
          <a:xfrm>
            <a:off x="5007204" y="1405911"/>
            <a:ext cx="6652287" cy="1200329"/>
            <a:chOff x="826262" y="2349876"/>
            <a:chExt cx="1611786" cy="4674023"/>
          </a:xfrm>
        </p:grpSpPr>
        <p:sp>
          <p:nvSpPr>
            <p:cNvPr id="55" name="TextBox 54">
              <a:extLst>
                <a:ext uri="{FF2B5EF4-FFF2-40B4-BE49-F238E27FC236}">
                  <a16:creationId xmlns:a16="http://schemas.microsoft.com/office/drawing/2014/main" id="{8F1ACDF6-E0C8-46FC-A3C3-D931F4E0F7EA}"/>
                </a:ext>
              </a:extLst>
            </p:cNvPr>
            <p:cNvSpPr txBox="1"/>
            <p:nvPr/>
          </p:nvSpPr>
          <p:spPr>
            <a:xfrm>
              <a:off x="910640" y="2911146"/>
              <a:ext cx="1527408" cy="899096"/>
            </a:xfrm>
            <a:prstGeom prst="rect">
              <a:avLst/>
            </a:prstGeom>
            <a:noFill/>
          </p:spPr>
          <p:txBody>
            <a:bodyPr wrap="square" rtlCol="0" anchor="ctr">
              <a:spAutoFit/>
            </a:bodyPr>
            <a:lstStyle/>
            <a:p>
              <a:endParaRPr lang="ko-KR" altLang="en-US" b="1" dirty="0">
                <a:solidFill>
                  <a:srgbClr val="5072C4"/>
                </a:solidFill>
                <a:cs typeface="Arial" pitchFamily="34" charset="0"/>
              </a:endParaRPr>
            </a:p>
          </p:txBody>
        </p:sp>
        <p:sp>
          <p:nvSpPr>
            <p:cNvPr id="56" name="TextBox 55">
              <a:extLst>
                <a:ext uri="{FF2B5EF4-FFF2-40B4-BE49-F238E27FC236}">
                  <a16:creationId xmlns:a16="http://schemas.microsoft.com/office/drawing/2014/main" id="{6C9A2100-A286-4AFD-9E66-A39454CEFCC9}"/>
                </a:ext>
              </a:extLst>
            </p:cNvPr>
            <p:cNvSpPr txBox="1"/>
            <p:nvPr/>
          </p:nvSpPr>
          <p:spPr>
            <a:xfrm>
              <a:off x="826262" y="2349876"/>
              <a:ext cx="1606926" cy="4674023"/>
            </a:xfrm>
            <a:prstGeom prst="rect">
              <a:avLst/>
            </a:prstGeom>
            <a:noFill/>
          </p:spPr>
          <p:txBody>
            <a:bodyPr wrap="square" rtlCol="0">
              <a:spAutoFit/>
            </a:bodyPr>
            <a:lstStyle/>
            <a:p>
              <a:pPr algn="just"/>
              <a:r>
                <a:rPr lang="en-US" altLang="en-US" sz="2400" dirty="0">
                  <a:latin typeface="Times New Roman" pitchFamily="18" charset="0"/>
                  <a:cs typeface="Times New Roman" pitchFamily="18" charset="0"/>
                </a:rPr>
                <a:t>Create autonomous, degree-awarding institutions capable of innovation and tailored curricula development</a:t>
              </a:r>
              <a:r>
                <a:rPr lang="en-US" altLang="en-US" sz="1600" dirty="0">
                  <a:latin typeface="Times New Roman" pitchFamily="18" charset="0"/>
                  <a:cs typeface="Times New Roman" pitchFamily="18" charset="0"/>
                </a:rPr>
                <a:t>.</a:t>
              </a:r>
            </a:p>
          </p:txBody>
        </p:sp>
      </p:grpSp>
      <p:grpSp>
        <p:nvGrpSpPr>
          <p:cNvPr id="57" name="Group 56">
            <a:extLst>
              <a:ext uri="{FF2B5EF4-FFF2-40B4-BE49-F238E27FC236}">
                <a16:creationId xmlns:a16="http://schemas.microsoft.com/office/drawing/2014/main" id="{C2064D0A-A094-48C6-B497-F3D2805ED187}"/>
              </a:ext>
            </a:extLst>
          </p:cNvPr>
          <p:cNvGrpSpPr/>
          <p:nvPr/>
        </p:nvGrpSpPr>
        <p:grpSpPr>
          <a:xfrm>
            <a:off x="5115221" y="3025077"/>
            <a:ext cx="6090054" cy="1200329"/>
            <a:chOff x="895816" y="2581721"/>
            <a:chExt cx="1542232" cy="3002216"/>
          </a:xfrm>
        </p:grpSpPr>
        <p:sp>
          <p:nvSpPr>
            <p:cNvPr id="58" name="TextBox 57">
              <a:extLst>
                <a:ext uri="{FF2B5EF4-FFF2-40B4-BE49-F238E27FC236}">
                  <a16:creationId xmlns:a16="http://schemas.microsoft.com/office/drawing/2014/main" id="{BEDE1FCA-1726-42EF-8C50-70A0FB1823FA}"/>
                </a:ext>
              </a:extLst>
            </p:cNvPr>
            <p:cNvSpPr txBox="1"/>
            <p:nvPr/>
          </p:nvSpPr>
          <p:spPr>
            <a:xfrm>
              <a:off x="910640" y="2898816"/>
              <a:ext cx="1527408" cy="923760"/>
            </a:xfrm>
            <a:prstGeom prst="rect">
              <a:avLst/>
            </a:prstGeom>
            <a:noFill/>
          </p:spPr>
          <p:txBody>
            <a:bodyPr wrap="square" rtlCol="0" anchor="ctr">
              <a:spAutoFit/>
            </a:bodyPr>
            <a:lstStyle/>
            <a:p>
              <a:endParaRPr lang="ko-KR" altLang="en-US" b="1" dirty="0">
                <a:solidFill>
                  <a:srgbClr val="FF0000"/>
                </a:solidFill>
                <a:cs typeface="Arial" pitchFamily="34" charset="0"/>
              </a:endParaRPr>
            </a:p>
          </p:txBody>
        </p:sp>
        <p:sp>
          <p:nvSpPr>
            <p:cNvPr id="59" name="TextBox 58">
              <a:extLst>
                <a:ext uri="{FF2B5EF4-FFF2-40B4-BE49-F238E27FC236}">
                  <a16:creationId xmlns:a16="http://schemas.microsoft.com/office/drawing/2014/main" id="{E01F1C2D-89D6-4B19-AEBB-21BE0A7232E2}"/>
                </a:ext>
              </a:extLst>
            </p:cNvPr>
            <p:cNvSpPr txBox="1"/>
            <p:nvPr/>
          </p:nvSpPr>
          <p:spPr>
            <a:xfrm>
              <a:off x="895816" y="2581721"/>
              <a:ext cx="1527408" cy="3002216"/>
            </a:xfrm>
            <a:prstGeom prst="rect">
              <a:avLst/>
            </a:prstGeom>
            <a:noFill/>
          </p:spPr>
          <p:txBody>
            <a:bodyPr wrap="square" rtlCol="0">
              <a:spAutoFit/>
            </a:bodyPr>
            <a:lstStyle/>
            <a:p>
              <a:pPr algn="just"/>
              <a:r>
                <a:rPr lang="en-US" altLang="en-US" sz="2400" dirty="0">
                  <a:latin typeface="Times New Roman" pitchFamily="18" charset="0"/>
                  <a:cs typeface="Times New Roman" pitchFamily="18" charset="0"/>
                </a:rPr>
                <a:t>Address the declining enrolment into teacher training </a:t>
              </a:r>
              <a:r>
                <a:rPr lang="en-US" altLang="en-US" sz="2400" dirty="0" err="1">
                  <a:latin typeface="Times New Roman" pitchFamily="18" charset="0"/>
                  <a:cs typeface="Times New Roman" pitchFamily="18" charset="0"/>
                </a:rPr>
                <a:t>programmes</a:t>
              </a:r>
              <a:r>
                <a:rPr lang="en-US" altLang="en-US" sz="2400" dirty="0">
                  <a:latin typeface="Times New Roman" pitchFamily="18" charset="0"/>
                  <a:cs typeface="Times New Roman" pitchFamily="18" charset="0"/>
                </a:rPr>
                <a:t> and strengthen the quality and status of the teaching profession</a:t>
              </a:r>
              <a:r>
                <a:rPr lang="en-US" altLang="en-US" sz="1600" dirty="0">
                  <a:latin typeface="Times New Roman" pitchFamily="18" charset="0"/>
                  <a:cs typeface="Times New Roman" pitchFamily="18" charset="0"/>
                </a:rPr>
                <a:t>.</a:t>
              </a:r>
            </a:p>
          </p:txBody>
        </p:sp>
      </p:grpSp>
      <p:grpSp>
        <p:nvGrpSpPr>
          <p:cNvPr id="60" name="Group 59">
            <a:extLst>
              <a:ext uri="{FF2B5EF4-FFF2-40B4-BE49-F238E27FC236}">
                <a16:creationId xmlns:a16="http://schemas.microsoft.com/office/drawing/2014/main" id="{10DB4181-F045-44DE-B42B-24E82CFC7F1D}"/>
              </a:ext>
            </a:extLst>
          </p:cNvPr>
          <p:cNvGrpSpPr/>
          <p:nvPr/>
        </p:nvGrpSpPr>
        <p:grpSpPr>
          <a:xfrm>
            <a:off x="5173759" y="4611566"/>
            <a:ext cx="6031516" cy="1200329"/>
            <a:chOff x="910640" y="2455323"/>
            <a:chExt cx="1527408" cy="2529943"/>
          </a:xfrm>
        </p:grpSpPr>
        <p:sp>
          <p:nvSpPr>
            <p:cNvPr id="61" name="TextBox 60">
              <a:extLst>
                <a:ext uri="{FF2B5EF4-FFF2-40B4-BE49-F238E27FC236}">
                  <a16:creationId xmlns:a16="http://schemas.microsoft.com/office/drawing/2014/main" id="{7A2D62B9-E545-4521-9BAE-BB9CDF49D42E}"/>
                </a:ext>
              </a:extLst>
            </p:cNvPr>
            <p:cNvSpPr txBox="1"/>
            <p:nvPr/>
          </p:nvSpPr>
          <p:spPr>
            <a:xfrm>
              <a:off x="910640" y="2971473"/>
              <a:ext cx="1527408" cy="778444"/>
            </a:xfrm>
            <a:prstGeom prst="rect">
              <a:avLst/>
            </a:prstGeom>
            <a:noFill/>
          </p:spPr>
          <p:txBody>
            <a:bodyPr wrap="square" rtlCol="0" anchor="ctr">
              <a:spAutoFit/>
            </a:bodyPr>
            <a:lstStyle/>
            <a:p>
              <a:endParaRPr lang="ko-KR" altLang="en-US" b="1" dirty="0">
                <a:solidFill>
                  <a:srgbClr val="5072C4"/>
                </a:solidFill>
                <a:cs typeface="Arial" pitchFamily="34" charset="0"/>
              </a:endParaRPr>
            </a:p>
          </p:txBody>
        </p:sp>
        <p:sp>
          <p:nvSpPr>
            <p:cNvPr id="62" name="TextBox 61">
              <a:extLst>
                <a:ext uri="{FF2B5EF4-FFF2-40B4-BE49-F238E27FC236}">
                  <a16:creationId xmlns:a16="http://schemas.microsoft.com/office/drawing/2014/main" id="{A8F0F93E-8A18-4D69-A258-98110FBA3E42}"/>
                </a:ext>
              </a:extLst>
            </p:cNvPr>
            <p:cNvSpPr txBox="1"/>
            <p:nvPr/>
          </p:nvSpPr>
          <p:spPr>
            <a:xfrm>
              <a:off x="910640" y="2455323"/>
              <a:ext cx="1527408" cy="2529943"/>
            </a:xfrm>
            <a:prstGeom prst="rect">
              <a:avLst/>
            </a:prstGeom>
            <a:noFill/>
          </p:spPr>
          <p:txBody>
            <a:bodyPr wrap="square" rtlCol="0">
              <a:spAutoFit/>
            </a:bodyPr>
            <a:lstStyle/>
            <a:p>
              <a:pPr algn="just"/>
              <a:r>
                <a:rPr lang="en-US" altLang="en-US" sz="2400" dirty="0">
                  <a:latin typeface="Times New Roman" pitchFamily="18" charset="0"/>
                  <a:cs typeface="Times New Roman" pitchFamily="18" charset="0"/>
                </a:rPr>
                <a:t>Curb duplication and resource wastage associated with long-standing affiliation models.</a:t>
              </a:r>
            </a:p>
          </p:txBody>
        </p:sp>
      </p:grpSp>
    </p:spTree>
    <p:extLst>
      <p:ext uri="{BB962C8B-B14F-4D97-AF65-F5344CB8AC3E}">
        <p14:creationId xmlns:p14="http://schemas.microsoft.com/office/powerpoint/2010/main" val="48393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131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339509"/>
            <a:ext cx="7976409" cy="724247"/>
          </a:xfrm>
        </p:spPr>
        <p:txBody>
          <a:bodyPr>
            <a:normAutofit fontScale="77500" lnSpcReduction="20000"/>
          </a:bodyPr>
          <a:lstStyle/>
          <a:p>
            <a:r>
              <a:rPr lang="en-US" sz="4800" b="1" dirty="0"/>
              <a:t>Policy Rationale for Dual Mandate</a:t>
            </a:r>
          </a:p>
        </p:txBody>
      </p:sp>
      <p:grpSp>
        <p:nvGrpSpPr>
          <p:cNvPr id="23" name="Graphic 27">
            <a:extLst>
              <a:ext uri="{FF2B5EF4-FFF2-40B4-BE49-F238E27FC236}">
                <a16:creationId xmlns:a16="http://schemas.microsoft.com/office/drawing/2014/main" id="{BA659478-B4E0-4C31-B6C2-7F46CFD87282}"/>
              </a:ext>
            </a:extLst>
          </p:cNvPr>
          <p:cNvGrpSpPr/>
          <p:nvPr/>
        </p:nvGrpSpPr>
        <p:grpSpPr>
          <a:xfrm>
            <a:off x="656797" y="2019719"/>
            <a:ext cx="3625343" cy="3500723"/>
            <a:chOff x="6942632" y="4124750"/>
            <a:chExt cx="5182215" cy="2729255"/>
          </a:xfrm>
        </p:grpSpPr>
        <p:sp>
          <p:nvSpPr>
            <p:cNvPr id="24" name="Freeform: Shape 23">
              <a:extLst>
                <a:ext uri="{FF2B5EF4-FFF2-40B4-BE49-F238E27FC236}">
                  <a16:creationId xmlns:a16="http://schemas.microsoft.com/office/drawing/2014/main" id="{51CB2EDA-EAEC-4BFD-A377-808A2B3CFE3F}"/>
                </a:ext>
              </a:extLst>
            </p:cNvPr>
            <p:cNvSpPr/>
            <p:nvPr/>
          </p:nvSpPr>
          <p:spPr>
            <a:xfrm>
              <a:off x="6942588" y="4254341"/>
              <a:ext cx="5181867" cy="2600959"/>
            </a:xfrm>
            <a:custGeom>
              <a:avLst/>
              <a:gdLst>
                <a:gd name="connsiteX0" fmla="*/ 5181585 w 5181867"/>
                <a:gd name="connsiteY0" fmla="*/ 626851 h 2600959"/>
                <a:gd name="connsiteX1" fmla="*/ 4760404 w 5181867"/>
                <a:gd name="connsiteY1" fmla="*/ 807 h 2600959"/>
                <a:gd name="connsiteX2" fmla="*/ 4701101 w 5181867"/>
                <a:gd name="connsiteY2" fmla="*/ 4176 h 2600959"/>
                <a:gd name="connsiteX3" fmla="*/ 4655277 w 5181867"/>
                <a:gd name="connsiteY3" fmla="*/ 8556 h 2600959"/>
                <a:gd name="connsiteX4" fmla="*/ 4586877 w 5181867"/>
                <a:gd name="connsiteY4" fmla="*/ 21360 h 2600959"/>
                <a:gd name="connsiteX5" fmla="*/ 3504946 w 5181867"/>
                <a:gd name="connsiteY5" fmla="*/ 390315 h 2600959"/>
                <a:gd name="connsiteX6" fmla="*/ 2324628 w 5181867"/>
                <a:gd name="connsiteY6" fmla="*/ 706033 h 2600959"/>
                <a:gd name="connsiteX7" fmla="*/ 1492037 w 5181867"/>
                <a:gd name="connsiteY7" fmla="*/ 866082 h 2600959"/>
                <a:gd name="connsiteX8" fmla="*/ 733910 w 5181867"/>
                <a:gd name="connsiteY8" fmla="*/ 1008272 h 2600959"/>
                <a:gd name="connsiteX9" fmla="*/ 31043 w 5181867"/>
                <a:gd name="connsiteY9" fmla="*/ 1316914 h 2600959"/>
                <a:gd name="connsiteX10" fmla="*/ 44857 w 5181867"/>
                <a:gd name="connsiteY10" fmla="*/ 1814582 h 2600959"/>
                <a:gd name="connsiteX11" fmla="*/ 274991 w 5181867"/>
                <a:gd name="connsiteY11" fmla="*/ 2264404 h 2600959"/>
                <a:gd name="connsiteX12" fmla="*/ 264546 w 5181867"/>
                <a:gd name="connsiteY12" fmla="*/ 2301131 h 2600959"/>
                <a:gd name="connsiteX13" fmla="*/ 201537 w 5181867"/>
                <a:gd name="connsiteY13" fmla="*/ 2329097 h 2600959"/>
                <a:gd name="connsiteX14" fmla="*/ 189070 w 5181867"/>
                <a:gd name="connsiteY14" fmla="*/ 2354705 h 2600959"/>
                <a:gd name="connsiteX15" fmla="*/ 202885 w 5181867"/>
                <a:gd name="connsiteY15" fmla="*/ 2385030 h 2600959"/>
                <a:gd name="connsiteX16" fmla="*/ 610925 w 5181867"/>
                <a:gd name="connsiteY16" fmla="*/ 2584838 h 2600959"/>
                <a:gd name="connsiteX17" fmla="*/ 854200 w 5181867"/>
                <a:gd name="connsiteY17" fmla="*/ 2461517 h 2600959"/>
                <a:gd name="connsiteX18" fmla="*/ 1131505 w 5181867"/>
                <a:gd name="connsiteY18" fmla="*/ 2350325 h 2600959"/>
                <a:gd name="connsiteX19" fmla="*/ 1759908 w 5181867"/>
                <a:gd name="connsiteY19" fmla="*/ 2078073 h 2600959"/>
                <a:gd name="connsiteX20" fmla="*/ 3246173 w 5181867"/>
                <a:gd name="connsiteY20" fmla="*/ 1502234 h 2600959"/>
                <a:gd name="connsiteX21" fmla="*/ 4810272 w 5181867"/>
                <a:gd name="connsiteY21" fmla="*/ 1053423 h 2600959"/>
                <a:gd name="connsiteX22" fmla="*/ 4857444 w 5181867"/>
                <a:gd name="connsiteY22" fmla="*/ 1040956 h 2600959"/>
                <a:gd name="connsiteX23" fmla="*/ 5181585 w 5181867"/>
                <a:gd name="connsiteY23" fmla="*/ 626851 h 2600959"/>
                <a:gd name="connsiteX24" fmla="*/ 2326650 w 5181867"/>
                <a:gd name="connsiteY24" fmla="*/ 735684 h 2600959"/>
                <a:gd name="connsiteX25" fmla="*/ 2326650 w 5181867"/>
                <a:gd name="connsiteY25" fmla="*/ 735684 h 2600959"/>
                <a:gd name="connsiteX26" fmla="*/ 2325976 w 5181867"/>
                <a:gd name="connsiteY26" fmla="*/ 734336 h 2600959"/>
                <a:gd name="connsiteX27" fmla="*/ 2327323 w 5181867"/>
                <a:gd name="connsiteY27" fmla="*/ 734336 h 2600959"/>
                <a:gd name="connsiteX28" fmla="*/ 2327997 w 5181867"/>
                <a:gd name="connsiteY28" fmla="*/ 734336 h 2600959"/>
                <a:gd name="connsiteX29" fmla="*/ 2326650 w 5181867"/>
                <a:gd name="connsiteY29" fmla="*/ 735684 h 2600959"/>
                <a:gd name="connsiteX30" fmla="*/ 3059842 w 5181867"/>
                <a:gd name="connsiteY30" fmla="*/ 674360 h 2600959"/>
                <a:gd name="connsiteX31" fmla="*/ 3070624 w 5181867"/>
                <a:gd name="connsiteY31" fmla="*/ 675708 h 2600959"/>
                <a:gd name="connsiteX32" fmla="*/ 3059842 w 5181867"/>
                <a:gd name="connsiteY32" fmla="*/ 674360 h 260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81867" h="2600959">
                  <a:moveTo>
                    <a:pt x="5181585" y="626851"/>
                  </a:moveTo>
                  <a:cubicBezTo>
                    <a:pt x="5173162" y="351903"/>
                    <a:pt x="5048492" y="33490"/>
                    <a:pt x="4760404" y="807"/>
                  </a:cubicBezTo>
                  <a:cubicBezTo>
                    <a:pt x="4741198" y="-1215"/>
                    <a:pt x="4720981" y="807"/>
                    <a:pt x="4701101" y="4176"/>
                  </a:cubicBezTo>
                  <a:cubicBezTo>
                    <a:pt x="4687287" y="6535"/>
                    <a:pt x="4669429" y="6198"/>
                    <a:pt x="4655277" y="8556"/>
                  </a:cubicBezTo>
                  <a:cubicBezTo>
                    <a:pt x="4632702" y="12600"/>
                    <a:pt x="4609452" y="16980"/>
                    <a:pt x="4586877" y="21360"/>
                  </a:cubicBezTo>
                  <a:cubicBezTo>
                    <a:pt x="4213542" y="95825"/>
                    <a:pt x="3869184" y="282156"/>
                    <a:pt x="3504946" y="390315"/>
                  </a:cubicBezTo>
                  <a:cubicBezTo>
                    <a:pt x="3114427" y="506898"/>
                    <a:pt x="2719191" y="605286"/>
                    <a:pt x="2324628" y="706033"/>
                  </a:cubicBezTo>
                  <a:cubicBezTo>
                    <a:pt x="2052713" y="775443"/>
                    <a:pt x="1768331" y="813518"/>
                    <a:pt x="1492037" y="866082"/>
                  </a:cubicBezTo>
                  <a:cubicBezTo>
                    <a:pt x="1240339" y="918308"/>
                    <a:pt x="986282" y="959415"/>
                    <a:pt x="733910" y="1008272"/>
                  </a:cubicBezTo>
                  <a:cubicBezTo>
                    <a:pt x="504114" y="1052749"/>
                    <a:pt x="119322" y="1045336"/>
                    <a:pt x="31043" y="1316914"/>
                  </a:cubicBezTo>
                  <a:cubicBezTo>
                    <a:pt x="-21184" y="1477637"/>
                    <a:pt x="-1304" y="1654870"/>
                    <a:pt x="44857" y="1814582"/>
                  </a:cubicBezTo>
                  <a:cubicBezTo>
                    <a:pt x="93041" y="1981370"/>
                    <a:pt x="270611" y="2262382"/>
                    <a:pt x="274991" y="2264404"/>
                  </a:cubicBezTo>
                  <a:cubicBezTo>
                    <a:pt x="290827" y="2287316"/>
                    <a:pt x="291838" y="2289001"/>
                    <a:pt x="264546" y="2301131"/>
                  </a:cubicBezTo>
                  <a:cubicBezTo>
                    <a:pt x="243655" y="2310565"/>
                    <a:pt x="224449" y="2323369"/>
                    <a:pt x="201537" y="2329097"/>
                  </a:cubicBezTo>
                  <a:cubicBezTo>
                    <a:pt x="185701" y="2332803"/>
                    <a:pt x="183005" y="2339879"/>
                    <a:pt x="189070" y="2354705"/>
                  </a:cubicBezTo>
                  <a:cubicBezTo>
                    <a:pt x="193450" y="2365150"/>
                    <a:pt x="197157" y="2375596"/>
                    <a:pt x="202885" y="2385030"/>
                  </a:cubicBezTo>
                  <a:cubicBezTo>
                    <a:pt x="285436" y="2520819"/>
                    <a:pt x="442790" y="2646499"/>
                    <a:pt x="610925" y="2584838"/>
                  </a:cubicBezTo>
                  <a:cubicBezTo>
                    <a:pt x="694151" y="2554513"/>
                    <a:pt x="770974" y="2496222"/>
                    <a:pt x="854200" y="2461517"/>
                  </a:cubicBezTo>
                  <a:cubicBezTo>
                    <a:pt x="946186" y="2423105"/>
                    <a:pt x="1040193" y="2390421"/>
                    <a:pt x="1131505" y="2350325"/>
                  </a:cubicBezTo>
                  <a:cubicBezTo>
                    <a:pt x="1337379" y="2252274"/>
                    <a:pt x="1550328" y="2167026"/>
                    <a:pt x="1759908" y="2078073"/>
                  </a:cubicBezTo>
                  <a:cubicBezTo>
                    <a:pt x="2251848" y="1868156"/>
                    <a:pt x="2737723" y="1667000"/>
                    <a:pt x="3246173" y="1502234"/>
                  </a:cubicBezTo>
                  <a:cubicBezTo>
                    <a:pt x="3762372" y="1335109"/>
                    <a:pt x="4285985" y="1193255"/>
                    <a:pt x="4810272" y="1053423"/>
                  </a:cubicBezTo>
                  <a:cubicBezTo>
                    <a:pt x="4826108" y="1049380"/>
                    <a:pt x="4841608" y="1044999"/>
                    <a:pt x="4857444" y="1040956"/>
                  </a:cubicBezTo>
                  <a:cubicBezTo>
                    <a:pt x="5074100" y="983338"/>
                    <a:pt x="5188324" y="853615"/>
                    <a:pt x="5181585" y="626851"/>
                  </a:cubicBezTo>
                  <a:close/>
                  <a:moveTo>
                    <a:pt x="2326650" y="735684"/>
                  </a:moveTo>
                  <a:cubicBezTo>
                    <a:pt x="2326650" y="735684"/>
                    <a:pt x="2326650" y="735684"/>
                    <a:pt x="2326650" y="735684"/>
                  </a:cubicBezTo>
                  <a:cubicBezTo>
                    <a:pt x="2326313" y="735010"/>
                    <a:pt x="2325976" y="734673"/>
                    <a:pt x="2325976" y="734336"/>
                  </a:cubicBezTo>
                  <a:cubicBezTo>
                    <a:pt x="2326313" y="734336"/>
                    <a:pt x="2326650" y="734336"/>
                    <a:pt x="2327323" y="734336"/>
                  </a:cubicBezTo>
                  <a:cubicBezTo>
                    <a:pt x="2327660" y="734336"/>
                    <a:pt x="2327660" y="734336"/>
                    <a:pt x="2327997" y="734336"/>
                  </a:cubicBezTo>
                  <a:cubicBezTo>
                    <a:pt x="2327323" y="734673"/>
                    <a:pt x="2326986" y="735347"/>
                    <a:pt x="2326650" y="735684"/>
                  </a:cubicBezTo>
                  <a:close/>
                  <a:moveTo>
                    <a:pt x="3059842" y="674360"/>
                  </a:moveTo>
                  <a:cubicBezTo>
                    <a:pt x="3063548" y="675034"/>
                    <a:pt x="3066918" y="675371"/>
                    <a:pt x="3070624" y="675708"/>
                  </a:cubicBezTo>
                  <a:cubicBezTo>
                    <a:pt x="3066918" y="675371"/>
                    <a:pt x="3063548" y="675034"/>
                    <a:pt x="3059842" y="674360"/>
                  </a:cubicBezTo>
                  <a:close/>
                </a:path>
              </a:pathLst>
            </a:custGeom>
            <a:solidFill>
              <a:schemeClr val="accent1">
                <a:lumMod val="20000"/>
                <a:lumOff val="80000"/>
              </a:schemeClr>
            </a:solidFill>
            <a:ln w="3369" cap="flat">
              <a:noFill/>
              <a:prstDash val="solid"/>
              <a:miter/>
            </a:ln>
          </p:spPr>
          <p:txBody>
            <a:bodyPr rtlCol="0" anchor="ctr"/>
            <a:lstStyle/>
            <a:p>
              <a:endParaRPr lang="en-US">
                <a:solidFill>
                  <a:prstClr val="black"/>
                </a:solidFill>
              </a:endParaRPr>
            </a:p>
          </p:txBody>
        </p:sp>
        <p:sp>
          <p:nvSpPr>
            <p:cNvPr id="25" name="Freeform: Shape 24">
              <a:extLst>
                <a:ext uri="{FF2B5EF4-FFF2-40B4-BE49-F238E27FC236}">
                  <a16:creationId xmlns:a16="http://schemas.microsoft.com/office/drawing/2014/main" id="{E233FB37-35C3-47C4-B043-0FD7583FF334}"/>
                </a:ext>
              </a:extLst>
            </p:cNvPr>
            <p:cNvSpPr/>
            <p:nvPr/>
          </p:nvSpPr>
          <p:spPr>
            <a:xfrm>
              <a:off x="6980156" y="5390571"/>
              <a:ext cx="799905" cy="1444901"/>
            </a:xfrm>
            <a:custGeom>
              <a:avLst/>
              <a:gdLst>
                <a:gd name="connsiteX0" fmla="*/ 1898 w 799905"/>
                <a:gd name="connsiteY0" fmla="*/ 316135 h 1444901"/>
                <a:gd name="connsiteX1" fmla="*/ 83102 w 799905"/>
                <a:gd name="connsiteY1" fmla="*/ 84991 h 1444901"/>
                <a:gd name="connsiteX2" fmla="*/ 280889 w 799905"/>
                <a:gd name="connsiteY2" fmla="*/ 1766 h 1444901"/>
                <a:gd name="connsiteX3" fmla="*/ 532586 w 799905"/>
                <a:gd name="connsiteY3" fmla="*/ 192813 h 1444901"/>
                <a:gd name="connsiteX4" fmla="*/ 678484 w 799905"/>
                <a:gd name="connsiteY4" fmla="*/ 496064 h 1444901"/>
                <a:gd name="connsiteX5" fmla="*/ 779567 w 799905"/>
                <a:gd name="connsiteY5" fmla="*/ 823912 h 1444901"/>
                <a:gd name="connsiteX6" fmla="*/ 715548 w 799905"/>
                <a:gd name="connsiteY6" fmla="*/ 1301700 h 1444901"/>
                <a:gd name="connsiteX7" fmla="*/ 524500 w 799905"/>
                <a:gd name="connsiteY7" fmla="*/ 1440521 h 1444901"/>
                <a:gd name="connsiteX8" fmla="*/ 502935 w 799905"/>
                <a:gd name="connsiteY8" fmla="*/ 1441869 h 1444901"/>
                <a:gd name="connsiteX9" fmla="*/ 455426 w 799905"/>
                <a:gd name="connsiteY9" fmla="*/ 1444901 h 1444901"/>
                <a:gd name="connsiteX10" fmla="*/ 357712 w 799905"/>
                <a:gd name="connsiteY10" fmla="*/ 1416261 h 1444901"/>
                <a:gd name="connsiteX11" fmla="*/ 194968 w 799905"/>
                <a:gd name="connsiteY11" fmla="*/ 1260929 h 1444901"/>
                <a:gd name="connsiteX12" fmla="*/ 173403 w 799905"/>
                <a:gd name="connsiteY12" fmla="*/ 1224876 h 1444901"/>
                <a:gd name="connsiteX13" fmla="*/ 178794 w 799905"/>
                <a:gd name="connsiteY13" fmla="*/ 1208703 h 1444901"/>
                <a:gd name="connsiteX14" fmla="*/ 269432 w 799905"/>
                <a:gd name="connsiteY14" fmla="*/ 1168943 h 1444901"/>
                <a:gd name="connsiteX15" fmla="*/ 285269 w 799905"/>
                <a:gd name="connsiteY15" fmla="*/ 1172313 h 1444901"/>
                <a:gd name="connsiteX16" fmla="*/ 441948 w 799905"/>
                <a:gd name="connsiteY16" fmla="*/ 1254190 h 1444901"/>
                <a:gd name="connsiteX17" fmla="*/ 660626 w 799905"/>
                <a:gd name="connsiteY17" fmla="*/ 1212409 h 1444901"/>
                <a:gd name="connsiteX18" fmla="*/ 731047 w 799905"/>
                <a:gd name="connsiteY18" fmla="*/ 887257 h 1444901"/>
                <a:gd name="connsiteX19" fmla="*/ 689266 w 799905"/>
                <a:gd name="connsiteY19" fmla="*/ 716763 h 1444901"/>
                <a:gd name="connsiteX20" fmla="*/ 585824 w 799905"/>
                <a:gd name="connsiteY20" fmla="*/ 440131 h 1444901"/>
                <a:gd name="connsiteX21" fmla="*/ 473621 w 799905"/>
                <a:gd name="connsiteY21" fmla="*/ 231225 h 1444901"/>
                <a:gd name="connsiteX22" fmla="*/ 316268 w 799905"/>
                <a:gd name="connsiteY22" fmla="*/ 128794 h 1444901"/>
                <a:gd name="connsiteX23" fmla="*/ 151502 w 799905"/>
                <a:gd name="connsiteY23" fmla="*/ 181357 h 1444901"/>
                <a:gd name="connsiteX24" fmla="*/ 84786 w 799905"/>
                <a:gd name="connsiteY24" fmla="*/ 330961 h 1444901"/>
                <a:gd name="connsiteX25" fmla="*/ 93210 w 799905"/>
                <a:gd name="connsiteY25" fmla="*/ 558736 h 1444901"/>
                <a:gd name="connsiteX26" fmla="*/ 190587 w 799905"/>
                <a:gd name="connsiteY26" fmla="*/ 823912 h 1444901"/>
                <a:gd name="connsiteX27" fmla="*/ 297062 w 799905"/>
                <a:gd name="connsiteY27" fmla="*/ 975874 h 1444901"/>
                <a:gd name="connsiteX28" fmla="*/ 413645 w 799905"/>
                <a:gd name="connsiteY28" fmla="*/ 1060784 h 1444901"/>
                <a:gd name="connsiteX29" fmla="*/ 580770 w 799905"/>
                <a:gd name="connsiteY29" fmla="*/ 964081 h 1444901"/>
                <a:gd name="connsiteX30" fmla="*/ 561227 w 799905"/>
                <a:gd name="connsiteY30" fmla="*/ 767642 h 1444901"/>
                <a:gd name="connsiteX31" fmla="*/ 521130 w 799905"/>
                <a:gd name="connsiteY31" fmla="*/ 648363 h 1444901"/>
                <a:gd name="connsiteX32" fmla="*/ 352995 w 799905"/>
                <a:gd name="connsiteY32" fmla="*/ 536834 h 1444901"/>
                <a:gd name="connsiteX33" fmla="*/ 396124 w 799905"/>
                <a:gd name="connsiteY33" fmla="*/ 635559 h 1444901"/>
                <a:gd name="connsiteX34" fmla="*/ 469915 w 799905"/>
                <a:gd name="connsiteY34" fmla="*/ 824248 h 1444901"/>
                <a:gd name="connsiteX35" fmla="*/ 485077 w 799905"/>
                <a:gd name="connsiteY35" fmla="*/ 909159 h 1444901"/>
                <a:gd name="connsiteX36" fmla="*/ 427123 w 799905"/>
                <a:gd name="connsiteY36" fmla="*/ 938136 h 1444901"/>
                <a:gd name="connsiteX37" fmla="*/ 348614 w 799905"/>
                <a:gd name="connsiteY37" fmla="*/ 895344 h 1444901"/>
                <a:gd name="connsiteX38" fmla="*/ 186207 w 799905"/>
                <a:gd name="connsiteY38" fmla="*/ 587376 h 1444901"/>
                <a:gd name="connsiteX39" fmla="*/ 216532 w 799905"/>
                <a:gd name="connsiteY39" fmla="*/ 248072 h 1444901"/>
                <a:gd name="connsiteX40" fmla="*/ 311214 w 799905"/>
                <a:gd name="connsiteY40" fmla="*/ 220780 h 1444901"/>
                <a:gd name="connsiteX41" fmla="*/ 441948 w 799905"/>
                <a:gd name="connsiteY41" fmla="*/ 310070 h 1444901"/>
                <a:gd name="connsiteX42" fmla="*/ 583802 w 799905"/>
                <a:gd name="connsiteY42" fmla="*/ 580974 h 1444901"/>
                <a:gd name="connsiteX43" fmla="*/ 642431 w 799905"/>
                <a:gd name="connsiteY43" fmla="*/ 755849 h 1444901"/>
                <a:gd name="connsiteX44" fmla="*/ 672082 w 799905"/>
                <a:gd name="connsiteY44" fmla="*/ 972167 h 1444901"/>
                <a:gd name="connsiteX45" fmla="*/ 644452 w 799905"/>
                <a:gd name="connsiteY45" fmla="*/ 1125814 h 1444901"/>
                <a:gd name="connsiteX46" fmla="*/ 516076 w 799905"/>
                <a:gd name="connsiteY46" fmla="*/ 1186128 h 1444901"/>
                <a:gd name="connsiteX47" fmla="*/ 223945 w 799905"/>
                <a:gd name="connsiteY47" fmla="*/ 1029111 h 1444901"/>
                <a:gd name="connsiteX48" fmla="*/ 115448 w 799905"/>
                <a:gd name="connsiteY48" fmla="*/ 846824 h 1444901"/>
                <a:gd name="connsiteX49" fmla="*/ 27843 w 799905"/>
                <a:gd name="connsiteY49" fmla="*/ 604223 h 1444901"/>
                <a:gd name="connsiteX50" fmla="*/ 1898 w 799905"/>
                <a:gd name="connsiteY50" fmla="*/ 316135 h 14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905" h="1444901">
                  <a:moveTo>
                    <a:pt x="1898" y="316135"/>
                  </a:moveTo>
                  <a:cubicBezTo>
                    <a:pt x="7626" y="232236"/>
                    <a:pt x="31212" y="151706"/>
                    <a:pt x="83102" y="84991"/>
                  </a:cubicBezTo>
                  <a:cubicBezTo>
                    <a:pt x="129263" y="25689"/>
                    <a:pt x="203391" y="-8343"/>
                    <a:pt x="280889" y="1766"/>
                  </a:cubicBezTo>
                  <a:cubicBezTo>
                    <a:pt x="396461" y="16928"/>
                    <a:pt x="473621" y="100490"/>
                    <a:pt x="532586" y="192813"/>
                  </a:cubicBezTo>
                  <a:cubicBezTo>
                    <a:pt x="592563" y="287158"/>
                    <a:pt x="639061" y="391948"/>
                    <a:pt x="678484" y="496064"/>
                  </a:cubicBezTo>
                  <a:cubicBezTo>
                    <a:pt x="718580" y="601865"/>
                    <a:pt x="752612" y="714067"/>
                    <a:pt x="779567" y="823912"/>
                  </a:cubicBezTo>
                  <a:cubicBezTo>
                    <a:pt x="817979" y="980254"/>
                    <a:pt x="804838" y="1160520"/>
                    <a:pt x="715548" y="1301700"/>
                  </a:cubicBezTo>
                  <a:cubicBezTo>
                    <a:pt x="670397" y="1372795"/>
                    <a:pt x="609410" y="1423337"/>
                    <a:pt x="524500" y="1440521"/>
                  </a:cubicBezTo>
                  <a:cubicBezTo>
                    <a:pt x="517424" y="1441869"/>
                    <a:pt x="510011" y="1441532"/>
                    <a:pt x="502935" y="1441869"/>
                  </a:cubicBezTo>
                  <a:cubicBezTo>
                    <a:pt x="487436" y="1446249"/>
                    <a:pt x="471262" y="1440521"/>
                    <a:pt x="455426" y="1444901"/>
                  </a:cubicBezTo>
                  <a:cubicBezTo>
                    <a:pt x="421732" y="1439173"/>
                    <a:pt x="388374" y="1431760"/>
                    <a:pt x="357712" y="1416261"/>
                  </a:cubicBezTo>
                  <a:cubicBezTo>
                    <a:pt x="287627" y="1381219"/>
                    <a:pt x="236075" y="1326297"/>
                    <a:pt x="194968" y="1260929"/>
                  </a:cubicBezTo>
                  <a:cubicBezTo>
                    <a:pt x="187555" y="1249136"/>
                    <a:pt x="180479" y="1237006"/>
                    <a:pt x="173403" y="1224876"/>
                  </a:cubicBezTo>
                  <a:cubicBezTo>
                    <a:pt x="169023" y="1217463"/>
                    <a:pt x="168349" y="1212746"/>
                    <a:pt x="178794" y="1208703"/>
                  </a:cubicBezTo>
                  <a:cubicBezTo>
                    <a:pt x="209456" y="1196236"/>
                    <a:pt x="239444" y="1182758"/>
                    <a:pt x="269432" y="1168943"/>
                  </a:cubicBezTo>
                  <a:cubicBezTo>
                    <a:pt x="276508" y="1165574"/>
                    <a:pt x="280552" y="1167258"/>
                    <a:pt x="285269" y="1172313"/>
                  </a:cubicBezTo>
                  <a:cubicBezTo>
                    <a:pt x="328735" y="1216116"/>
                    <a:pt x="381972" y="1243408"/>
                    <a:pt x="441948" y="1254190"/>
                  </a:cubicBezTo>
                  <a:cubicBezTo>
                    <a:pt x="519446" y="1268342"/>
                    <a:pt x="595258" y="1263625"/>
                    <a:pt x="660626" y="1212409"/>
                  </a:cubicBezTo>
                  <a:cubicBezTo>
                    <a:pt x="763394" y="1131879"/>
                    <a:pt x="744525" y="1000471"/>
                    <a:pt x="731047" y="887257"/>
                  </a:cubicBezTo>
                  <a:cubicBezTo>
                    <a:pt x="723971" y="827955"/>
                    <a:pt x="704428" y="774381"/>
                    <a:pt x="689266" y="716763"/>
                  </a:cubicBezTo>
                  <a:cubicBezTo>
                    <a:pt x="666017" y="627473"/>
                    <a:pt x="624236" y="524367"/>
                    <a:pt x="585824" y="440131"/>
                  </a:cubicBezTo>
                  <a:cubicBezTo>
                    <a:pt x="555162" y="372742"/>
                    <a:pt x="517424" y="291201"/>
                    <a:pt x="473621" y="231225"/>
                  </a:cubicBezTo>
                  <a:cubicBezTo>
                    <a:pt x="428807" y="170238"/>
                    <a:pt x="390059" y="140587"/>
                    <a:pt x="316268" y="128794"/>
                  </a:cubicBezTo>
                  <a:cubicBezTo>
                    <a:pt x="253259" y="118685"/>
                    <a:pt x="195641" y="131489"/>
                    <a:pt x="151502" y="181357"/>
                  </a:cubicBezTo>
                  <a:cubicBezTo>
                    <a:pt x="113764" y="223812"/>
                    <a:pt x="94558" y="275702"/>
                    <a:pt x="84786" y="330961"/>
                  </a:cubicBezTo>
                  <a:cubicBezTo>
                    <a:pt x="70972" y="407447"/>
                    <a:pt x="77711" y="483260"/>
                    <a:pt x="93210" y="558736"/>
                  </a:cubicBezTo>
                  <a:cubicBezTo>
                    <a:pt x="112416" y="652070"/>
                    <a:pt x="145437" y="740349"/>
                    <a:pt x="190587" y="823912"/>
                  </a:cubicBezTo>
                  <a:cubicBezTo>
                    <a:pt x="219901" y="878497"/>
                    <a:pt x="254270" y="930386"/>
                    <a:pt x="297062" y="975874"/>
                  </a:cubicBezTo>
                  <a:cubicBezTo>
                    <a:pt x="330756" y="1011590"/>
                    <a:pt x="367483" y="1041915"/>
                    <a:pt x="413645" y="1060784"/>
                  </a:cubicBezTo>
                  <a:cubicBezTo>
                    <a:pt x="485751" y="1090435"/>
                    <a:pt x="569314" y="1049328"/>
                    <a:pt x="580770" y="964081"/>
                  </a:cubicBezTo>
                  <a:cubicBezTo>
                    <a:pt x="589867" y="896692"/>
                    <a:pt x="578411" y="831998"/>
                    <a:pt x="561227" y="767642"/>
                  </a:cubicBezTo>
                  <a:cubicBezTo>
                    <a:pt x="550445" y="727208"/>
                    <a:pt x="535282" y="688123"/>
                    <a:pt x="521130" y="648363"/>
                  </a:cubicBezTo>
                  <a:cubicBezTo>
                    <a:pt x="449361" y="446870"/>
                    <a:pt x="313235" y="360612"/>
                    <a:pt x="352995" y="536834"/>
                  </a:cubicBezTo>
                  <a:cubicBezTo>
                    <a:pt x="362766" y="560420"/>
                    <a:pt x="386689" y="612310"/>
                    <a:pt x="396124" y="635559"/>
                  </a:cubicBezTo>
                  <a:cubicBezTo>
                    <a:pt x="428470" y="715415"/>
                    <a:pt x="454752" y="739001"/>
                    <a:pt x="469915" y="824248"/>
                  </a:cubicBezTo>
                  <a:cubicBezTo>
                    <a:pt x="473621" y="844802"/>
                    <a:pt x="489121" y="888942"/>
                    <a:pt x="485077" y="909159"/>
                  </a:cubicBezTo>
                  <a:cubicBezTo>
                    <a:pt x="479012" y="940494"/>
                    <a:pt x="466882" y="944875"/>
                    <a:pt x="427123" y="938136"/>
                  </a:cubicBezTo>
                  <a:cubicBezTo>
                    <a:pt x="397135" y="932745"/>
                    <a:pt x="371190" y="916571"/>
                    <a:pt x="348614" y="895344"/>
                  </a:cubicBezTo>
                  <a:cubicBezTo>
                    <a:pt x="261683" y="814814"/>
                    <a:pt x="210467" y="701601"/>
                    <a:pt x="186207" y="587376"/>
                  </a:cubicBezTo>
                  <a:cubicBezTo>
                    <a:pt x="165316" y="490336"/>
                    <a:pt x="138698" y="326581"/>
                    <a:pt x="216532" y="248072"/>
                  </a:cubicBezTo>
                  <a:cubicBezTo>
                    <a:pt x="242477" y="221791"/>
                    <a:pt x="276171" y="216737"/>
                    <a:pt x="311214" y="220780"/>
                  </a:cubicBezTo>
                  <a:cubicBezTo>
                    <a:pt x="370516" y="227519"/>
                    <a:pt x="407580" y="267952"/>
                    <a:pt x="441948" y="310070"/>
                  </a:cubicBezTo>
                  <a:cubicBezTo>
                    <a:pt x="507316" y="390600"/>
                    <a:pt x="546738" y="485619"/>
                    <a:pt x="583802" y="580974"/>
                  </a:cubicBezTo>
                  <a:cubicBezTo>
                    <a:pt x="606041" y="638255"/>
                    <a:pt x="628616" y="695535"/>
                    <a:pt x="642431" y="755849"/>
                  </a:cubicBezTo>
                  <a:cubicBezTo>
                    <a:pt x="658267" y="825933"/>
                    <a:pt x="670397" y="900061"/>
                    <a:pt x="672082" y="972167"/>
                  </a:cubicBezTo>
                  <a:cubicBezTo>
                    <a:pt x="673430" y="1028774"/>
                    <a:pt x="685896" y="1077968"/>
                    <a:pt x="644452" y="1125814"/>
                  </a:cubicBezTo>
                  <a:cubicBezTo>
                    <a:pt x="612779" y="1162541"/>
                    <a:pt x="564259" y="1182084"/>
                    <a:pt x="516076" y="1186128"/>
                  </a:cubicBezTo>
                  <a:cubicBezTo>
                    <a:pt x="389722" y="1197247"/>
                    <a:pt x="296051" y="1125814"/>
                    <a:pt x="223945" y="1029111"/>
                  </a:cubicBezTo>
                  <a:cubicBezTo>
                    <a:pt x="177446" y="966776"/>
                    <a:pt x="145774" y="917245"/>
                    <a:pt x="115448" y="846824"/>
                  </a:cubicBezTo>
                  <a:cubicBezTo>
                    <a:pt x="81754" y="768316"/>
                    <a:pt x="50418" y="686775"/>
                    <a:pt x="27843" y="604223"/>
                  </a:cubicBezTo>
                  <a:cubicBezTo>
                    <a:pt x="4257" y="520998"/>
                    <a:pt x="-4167" y="406437"/>
                    <a:pt x="1898" y="316135"/>
                  </a:cubicBezTo>
                  <a:close/>
                </a:path>
              </a:pathLst>
            </a:custGeom>
            <a:solidFill>
              <a:schemeClr val="accent1">
                <a:lumMod val="60000"/>
                <a:lumOff val="40000"/>
              </a:schemeClr>
            </a:solidFill>
            <a:ln w="3369" cap="flat">
              <a:noFill/>
              <a:prstDash val="solid"/>
              <a:miter/>
            </a:ln>
          </p:spPr>
          <p:txBody>
            <a:bodyPr rtlCol="0" anchor="ctr"/>
            <a:lstStyle/>
            <a:p>
              <a:endParaRPr lang="en-US">
                <a:solidFill>
                  <a:prstClr val="black"/>
                </a:solidFill>
              </a:endParaRPr>
            </a:p>
          </p:txBody>
        </p:sp>
        <p:sp>
          <p:nvSpPr>
            <p:cNvPr id="26" name="Freeform: Shape 25">
              <a:extLst>
                <a:ext uri="{FF2B5EF4-FFF2-40B4-BE49-F238E27FC236}">
                  <a16:creationId xmlns:a16="http://schemas.microsoft.com/office/drawing/2014/main" id="{FE891836-8BE1-4561-9B1A-B187F6A40AAF}"/>
                </a:ext>
              </a:extLst>
            </p:cNvPr>
            <p:cNvSpPr/>
            <p:nvPr/>
          </p:nvSpPr>
          <p:spPr>
            <a:xfrm>
              <a:off x="8827007" y="4124748"/>
              <a:ext cx="2154922" cy="1823401"/>
            </a:xfrm>
            <a:custGeom>
              <a:avLst/>
              <a:gdLst>
                <a:gd name="connsiteX0" fmla="*/ 2094946 w 2154922"/>
                <a:gd name="connsiteY0" fmla="*/ 907057 h 1823401"/>
                <a:gd name="connsiteX1" fmla="*/ 1860769 w 2154922"/>
                <a:gd name="connsiteY1" fmla="*/ 703543 h 1823401"/>
                <a:gd name="connsiteX2" fmla="*/ 1723296 w 2154922"/>
                <a:gd name="connsiteY2" fmla="*/ 628741 h 1823401"/>
                <a:gd name="connsiteX3" fmla="*/ 1582453 w 2154922"/>
                <a:gd name="connsiteY3" fmla="*/ 572134 h 1823401"/>
                <a:gd name="connsiteX4" fmla="*/ 1581779 w 2154922"/>
                <a:gd name="connsiteY4" fmla="*/ 572134 h 1823401"/>
                <a:gd name="connsiteX5" fmla="*/ 1582453 w 2154922"/>
                <a:gd name="connsiteY5" fmla="*/ 572134 h 1823401"/>
                <a:gd name="connsiteX6" fmla="*/ 1756653 w 2154922"/>
                <a:gd name="connsiteY6" fmla="*/ 429606 h 1823401"/>
                <a:gd name="connsiteX7" fmla="*/ 1825053 w 2154922"/>
                <a:gd name="connsiteY7" fmla="*/ 180941 h 1823401"/>
                <a:gd name="connsiteX8" fmla="*/ 1752610 w 2154922"/>
                <a:gd name="connsiteY8" fmla="*/ 65032 h 1823401"/>
                <a:gd name="connsiteX9" fmla="*/ 1529215 w 2154922"/>
                <a:gd name="connsiteY9" fmla="*/ 15164 h 1823401"/>
                <a:gd name="connsiteX10" fmla="*/ 1385677 w 2154922"/>
                <a:gd name="connsiteY10" fmla="*/ 127703 h 1823401"/>
                <a:gd name="connsiteX11" fmla="*/ 1293354 w 2154922"/>
                <a:gd name="connsiteY11" fmla="*/ 281687 h 1823401"/>
                <a:gd name="connsiteX12" fmla="*/ 1151837 w 2154922"/>
                <a:gd name="connsiteY12" fmla="*/ 476442 h 1823401"/>
                <a:gd name="connsiteX13" fmla="*/ 1013353 w 2154922"/>
                <a:gd name="connsiteY13" fmla="*/ 602796 h 1823401"/>
                <a:gd name="connsiteX14" fmla="*/ 1012005 w 2154922"/>
                <a:gd name="connsiteY14" fmla="*/ 603470 h 1823401"/>
                <a:gd name="connsiteX15" fmla="*/ 1003918 w 2154922"/>
                <a:gd name="connsiteY15" fmla="*/ 601785 h 1823401"/>
                <a:gd name="connsiteX16" fmla="*/ 777154 w 2154922"/>
                <a:gd name="connsiteY16" fmla="*/ 603133 h 1823401"/>
                <a:gd name="connsiteX17" fmla="*/ 726612 w 2154922"/>
                <a:gd name="connsiteY17" fmla="*/ 633458 h 1823401"/>
                <a:gd name="connsiteX18" fmla="*/ 660234 w 2154922"/>
                <a:gd name="connsiteY18" fmla="*/ 593362 h 1823401"/>
                <a:gd name="connsiteX19" fmla="*/ 598573 w 2154922"/>
                <a:gd name="connsiteY19" fmla="*/ 491941 h 1823401"/>
                <a:gd name="connsiteX20" fmla="*/ 344517 w 2154922"/>
                <a:gd name="connsiteY20" fmla="*/ 212614 h 1823401"/>
                <a:gd name="connsiteX21" fmla="*/ 199967 w 2154922"/>
                <a:gd name="connsiteY21" fmla="*/ 208907 h 1823401"/>
                <a:gd name="connsiteX22" fmla="*/ 7235 w 2154922"/>
                <a:gd name="connsiteY22" fmla="*/ 405346 h 1823401"/>
                <a:gd name="connsiteX23" fmla="*/ 99895 w 2154922"/>
                <a:gd name="connsiteY23" fmla="*/ 698151 h 1823401"/>
                <a:gd name="connsiteX24" fmla="*/ 485697 w 2154922"/>
                <a:gd name="connsiteY24" fmla="*/ 894253 h 1823401"/>
                <a:gd name="connsiteX25" fmla="*/ 818261 w 2154922"/>
                <a:gd name="connsiteY25" fmla="*/ 938393 h 1823401"/>
                <a:gd name="connsiteX26" fmla="*/ 1017396 w 2154922"/>
                <a:gd name="connsiteY26" fmla="*/ 1269947 h 1823401"/>
                <a:gd name="connsiteX27" fmla="*/ 1009646 w 2154922"/>
                <a:gd name="connsiteY27" fmla="*/ 1494353 h 1823401"/>
                <a:gd name="connsiteX28" fmla="*/ 959778 w 2154922"/>
                <a:gd name="connsiteY28" fmla="*/ 1668890 h 1823401"/>
                <a:gd name="connsiteX29" fmla="*/ 917323 w 2154922"/>
                <a:gd name="connsiteY29" fmla="*/ 1749757 h 1823401"/>
                <a:gd name="connsiteX30" fmla="*/ 874194 w 2154922"/>
                <a:gd name="connsiteY30" fmla="*/ 1819505 h 1823401"/>
                <a:gd name="connsiteX31" fmla="*/ 890368 w 2154922"/>
                <a:gd name="connsiteY31" fmla="*/ 1819168 h 1823401"/>
                <a:gd name="connsiteX32" fmla="*/ 1118142 w 2154922"/>
                <a:gd name="connsiteY32" fmla="*/ 1735268 h 1823401"/>
                <a:gd name="connsiteX33" fmla="*/ 1234052 w 2154922"/>
                <a:gd name="connsiteY33" fmla="*/ 1681694 h 1823401"/>
                <a:gd name="connsiteX34" fmla="*/ 1305484 w 2154922"/>
                <a:gd name="connsiteY34" fmla="*/ 1552644 h 1823401"/>
                <a:gd name="connsiteX35" fmla="*/ 1313571 w 2154922"/>
                <a:gd name="connsiteY35" fmla="*/ 1217047 h 1823401"/>
                <a:gd name="connsiteX36" fmla="*/ 1254942 w 2154922"/>
                <a:gd name="connsiteY36" fmla="*/ 1036107 h 1823401"/>
                <a:gd name="connsiteX37" fmla="*/ 1188901 w 2154922"/>
                <a:gd name="connsiteY37" fmla="*/ 918514 h 1823401"/>
                <a:gd name="connsiteX38" fmla="*/ 1122523 w 2154922"/>
                <a:gd name="connsiteY38" fmla="*/ 818104 h 1823401"/>
                <a:gd name="connsiteX39" fmla="*/ 1125555 w 2154922"/>
                <a:gd name="connsiteY39" fmla="*/ 817767 h 1823401"/>
                <a:gd name="connsiteX40" fmla="*/ 1160934 w 2154922"/>
                <a:gd name="connsiteY40" fmla="*/ 817093 h 1823401"/>
                <a:gd name="connsiteX41" fmla="*/ 1401850 w 2154922"/>
                <a:gd name="connsiteY41" fmla="*/ 832256 h 1823401"/>
                <a:gd name="connsiteX42" fmla="*/ 1662309 w 2154922"/>
                <a:gd name="connsiteY42" fmla="*/ 916829 h 1823401"/>
                <a:gd name="connsiteX43" fmla="*/ 1910637 w 2154922"/>
                <a:gd name="connsiteY43" fmla="*/ 1130452 h 1823401"/>
                <a:gd name="connsiteX44" fmla="*/ 1942984 w 2154922"/>
                <a:gd name="connsiteY44" fmla="*/ 1135843 h 1823401"/>
                <a:gd name="connsiteX45" fmla="*/ 2154923 w 2154922"/>
                <a:gd name="connsiteY45" fmla="*/ 973436 h 1823401"/>
                <a:gd name="connsiteX46" fmla="*/ 2094946 w 2154922"/>
                <a:gd name="connsiteY46" fmla="*/ 907057 h 1823401"/>
                <a:gd name="connsiteX47" fmla="*/ 1802478 w 2154922"/>
                <a:gd name="connsiteY47" fmla="*/ 347055 h 1823401"/>
                <a:gd name="connsiteX48" fmla="*/ 1801467 w 2154922"/>
                <a:gd name="connsiteY48" fmla="*/ 348065 h 1823401"/>
                <a:gd name="connsiteX49" fmla="*/ 1801467 w 2154922"/>
                <a:gd name="connsiteY49" fmla="*/ 346718 h 1823401"/>
                <a:gd name="connsiteX50" fmla="*/ 1802478 w 2154922"/>
                <a:gd name="connsiteY50" fmla="*/ 347055 h 1823401"/>
                <a:gd name="connsiteX51" fmla="*/ 328680 w 2154922"/>
                <a:gd name="connsiteY51" fmla="*/ 600774 h 1823401"/>
                <a:gd name="connsiteX52" fmla="*/ 207043 w 2154922"/>
                <a:gd name="connsiteY52" fmla="*/ 432976 h 1823401"/>
                <a:gd name="connsiteX53" fmla="*/ 263987 w 2154922"/>
                <a:gd name="connsiteY53" fmla="*/ 376369 h 1823401"/>
                <a:gd name="connsiteX54" fmla="*/ 331039 w 2154922"/>
                <a:gd name="connsiteY54" fmla="*/ 425563 h 1823401"/>
                <a:gd name="connsiteX55" fmla="*/ 419318 w 2154922"/>
                <a:gd name="connsiteY55" fmla="*/ 575503 h 1823401"/>
                <a:gd name="connsiteX56" fmla="*/ 456382 w 2154922"/>
                <a:gd name="connsiteY56" fmla="*/ 642219 h 1823401"/>
                <a:gd name="connsiteX57" fmla="*/ 328680 w 2154922"/>
                <a:gd name="connsiteY57" fmla="*/ 600774 h 1823401"/>
                <a:gd name="connsiteX58" fmla="*/ 1503944 w 2154922"/>
                <a:gd name="connsiteY58" fmla="*/ 415118 h 1823401"/>
                <a:gd name="connsiteX59" fmla="*/ 1516411 w 2154922"/>
                <a:gd name="connsiteY59" fmla="*/ 385466 h 1823401"/>
                <a:gd name="connsiteX60" fmla="*/ 1593572 w 2154922"/>
                <a:gd name="connsiteY60" fmla="*/ 243276 h 1823401"/>
                <a:gd name="connsiteX61" fmla="*/ 1623897 w 2154922"/>
                <a:gd name="connsiteY61" fmla="*/ 309654 h 1823401"/>
                <a:gd name="connsiteX62" fmla="*/ 1524498 w 2154922"/>
                <a:gd name="connsiteY62" fmla="*/ 400629 h 1823401"/>
                <a:gd name="connsiteX63" fmla="*/ 1503944 w 2154922"/>
                <a:gd name="connsiteY63" fmla="*/ 415118 h 182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54922" h="1823401">
                  <a:moveTo>
                    <a:pt x="2094946" y="907057"/>
                  </a:moveTo>
                  <a:cubicBezTo>
                    <a:pt x="2028568" y="827201"/>
                    <a:pt x="1948375" y="759138"/>
                    <a:pt x="1860769" y="703543"/>
                  </a:cubicBezTo>
                  <a:cubicBezTo>
                    <a:pt x="1816630" y="675576"/>
                    <a:pt x="1770805" y="650642"/>
                    <a:pt x="1723296" y="628741"/>
                  </a:cubicBezTo>
                  <a:cubicBezTo>
                    <a:pt x="1700384" y="618295"/>
                    <a:pt x="1638049" y="584264"/>
                    <a:pt x="1582453" y="572134"/>
                  </a:cubicBezTo>
                  <a:cubicBezTo>
                    <a:pt x="1582116" y="572134"/>
                    <a:pt x="1581779" y="572134"/>
                    <a:pt x="1581779" y="572134"/>
                  </a:cubicBezTo>
                  <a:cubicBezTo>
                    <a:pt x="1582116" y="572134"/>
                    <a:pt x="1582116" y="572134"/>
                    <a:pt x="1582453" y="572134"/>
                  </a:cubicBezTo>
                  <a:cubicBezTo>
                    <a:pt x="1593909" y="570786"/>
                    <a:pt x="1746882" y="440725"/>
                    <a:pt x="1756653" y="429606"/>
                  </a:cubicBezTo>
                  <a:cubicBezTo>
                    <a:pt x="1816967" y="361880"/>
                    <a:pt x="1859758" y="271242"/>
                    <a:pt x="1825053" y="180941"/>
                  </a:cubicBezTo>
                  <a:cubicBezTo>
                    <a:pt x="1808543" y="137475"/>
                    <a:pt x="1785294" y="97715"/>
                    <a:pt x="1752610" y="65032"/>
                  </a:cubicBezTo>
                  <a:cubicBezTo>
                    <a:pt x="1688927" y="1349"/>
                    <a:pt x="1614463" y="-16172"/>
                    <a:pt x="1529215" y="15164"/>
                  </a:cubicBezTo>
                  <a:cubicBezTo>
                    <a:pt x="1469239" y="37402"/>
                    <a:pt x="1423752" y="77836"/>
                    <a:pt x="1385677" y="127703"/>
                  </a:cubicBezTo>
                  <a:cubicBezTo>
                    <a:pt x="1348950" y="175550"/>
                    <a:pt x="1318962" y="227439"/>
                    <a:pt x="1293354" y="281687"/>
                  </a:cubicBezTo>
                  <a:cubicBezTo>
                    <a:pt x="1258649" y="356152"/>
                    <a:pt x="1209118" y="418824"/>
                    <a:pt x="1151837" y="476442"/>
                  </a:cubicBezTo>
                  <a:cubicBezTo>
                    <a:pt x="1107697" y="520918"/>
                    <a:pt x="1060525" y="562026"/>
                    <a:pt x="1013353" y="602796"/>
                  </a:cubicBezTo>
                  <a:cubicBezTo>
                    <a:pt x="1013016" y="603133"/>
                    <a:pt x="1012342" y="603133"/>
                    <a:pt x="1012005" y="603470"/>
                  </a:cubicBezTo>
                  <a:cubicBezTo>
                    <a:pt x="1009309" y="604481"/>
                    <a:pt x="1006614" y="603470"/>
                    <a:pt x="1003918" y="601785"/>
                  </a:cubicBezTo>
                  <a:cubicBezTo>
                    <a:pt x="928105" y="553265"/>
                    <a:pt x="852630" y="572808"/>
                    <a:pt x="777154" y="603133"/>
                  </a:cubicBezTo>
                  <a:cubicBezTo>
                    <a:pt x="757274" y="608187"/>
                    <a:pt x="742449" y="621665"/>
                    <a:pt x="726612" y="633458"/>
                  </a:cubicBezTo>
                  <a:cubicBezTo>
                    <a:pt x="697972" y="630762"/>
                    <a:pt x="677755" y="613578"/>
                    <a:pt x="660234" y="593362"/>
                  </a:cubicBezTo>
                  <a:cubicBezTo>
                    <a:pt x="633615" y="563373"/>
                    <a:pt x="614747" y="528668"/>
                    <a:pt x="598573" y="491941"/>
                  </a:cubicBezTo>
                  <a:cubicBezTo>
                    <a:pt x="550390" y="382771"/>
                    <a:pt x="470534" y="244623"/>
                    <a:pt x="344517" y="212614"/>
                  </a:cubicBezTo>
                  <a:cubicBezTo>
                    <a:pt x="296670" y="200484"/>
                    <a:pt x="248487" y="195766"/>
                    <a:pt x="199967" y="208907"/>
                  </a:cubicBezTo>
                  <a:cubicBezTo>
                    <a:pt x="106970" y="233841"/>
                    <a:pt x="30147" y="311675"/>
                    <a:pt x="7235" y="405346"/>
                  </a:cubicBezTo>
                  <a:cubicBezTo>
                    <a:pt x="-18710" y="511484"/>
                    <a:pt x="28125" y="621665"/>
                    <a:pt x="99895" y="698151"/>
                  </a:cubicBezTo>
                  <a:cubicBezTo>
                    <a:pt x="259270" y="868983"/>
                    <a:pt x="433470" y="888525"/>
                    <a:pt x="485697" y="894253"/>
                  </a:cubicBezTo>
                  <a:lnTo>
                    <a:pt x="818261" y="938393"/>
                  </a:lnTo>
                  <a:cubicBezTo>
                    <a:pt x="960115" y="1049248"/>
                    <a:pt x="1007961" y="1191439"/>
                    <a:pt x="1017396" y="1269947"/>
                  </a:cubicBezTo>
                  <a:cubicBezTo>
                    <a:pt x="1026493" y="1345423"/>
                    <a:pt x="1019418" y="1419214"/>
                    <a:pt x="1009646" y="1494353"/>
                  </a:cubicBezTo>
                  <a:cubicBezTo>
                    <a:pt x="1001896" y="1554666"/>
                    <a:pt x="984375" y="1613294"/>
                    <a:pt x="959778" y="1668890"/>
                  </a:cubicBezTo>
                  <a:cubicBezTo>
                    <a:pt x="947311" y="1696857"/>
                    <a:pt x="933160" y="1723812"/>
                    <a:pt x="917323" y="1749757"/>
                  </a:cubicBezTo>
                  <a:cubicBezTo>
                    <a:pt x="911932" y="1758518"/>
                    <a:pt x="868803" y="1811418"/>
                    <a:pt x="874194" y="1819505"/>
                  </a:cubicBezTo>
                  <a:cubicBezTo>
                    <a:pt x="879585" y="1827591"/>
                    <a:pt x="885650" y="1820852"/>
                    <a:pt x="890368" y="1819168"/>
                  </a:cubicBezTo>
                  <a:cubicBezTo>
                    <a:pt x="966180" y="1791201"/>
                    <a:pt x="1041993" y="1763235"/>
                    <a:pt x="1118142" y="1735268"/>
                  </a:cubicBezTo>
                  <a:cubicBezTo>
                    <a:pt x="1157565" y="1720780"/>
                    <a:pt x="1201705" y="1709997"/>
                    <a:pt x="1234052" y="1681694"/>
                  </a:cubicBezTo>
                  <a:cubicBezTo>
                    <a:pt x="1268420" y="1651369"/>
                    <a:pt x="1290321" y="1595099"/>
                    <a:pt x="1305484" y="1552644"/>
                  </a:cubicBezTo>
                  <a:cubicBezTo>
                    <a:pt x="1343559" y="1445159"/>
                    <a:pt x="1339852" y="1326891"/>
                    <a:pt x="1313571" y="1217047"/>
                  </a:cubicBezTo>
                  <a:cubicBezTo>
                    <a:pt x="1298745" y="1155386"/>
                    <a:pt x="1282235" y="1093725"/>
                    <a:pt x="1254942" y="1036107"/>
                  </a:cubicBezTo>
                  <a:cubicBezTo>
                    <a:pt x="1235736" y="995337"/>
                    <a:pt x="1212487" y="956925"/>
                    <a:pt x="1188901" y="918514"/>
                  </a:cubicBezTo>
                  <a:cubicBezTo>
                    <a:pt x="1177445" y="899982"/>
                    <a:pt x="1125218" y="817430"/>
                    <a:pt x="1122523" y="818104"/>
                  </a:cubicBezTo>
                  <a:cubicBezTo>
                    <a:pt x="1123534" y="818104"/>
                    <a:pt x="1124544" y="817767"/>
                    <a:pt x="1125555" y="817767"/>
                  </a:cubicBezTo>
                  <a:cubicBezTo>
                    <a:pt x="1137348" y="815745"/>
                    <a:pt x="1149141" y="816419"/>
                    <a:pt x="1160934" y="817093"/>
                  </a:cubicBezTo>
                  <a:cubicBezTo>
                    <a:pt x="1242138" y="821473"/>
                    <a:pt x="1320983" y="817767"/>
                    <a:pt x="1401850" y="832256"/>
                  </a:cubicBezTo>
                  <a:cubicBezTo>
                    <a:pt x="1490804" y="848092"/>
                    <a:pt x="1582453" y="873700"/>
                    <a:pt x="1662309" y="916829"/>
                  </a:cubicBezTo>
                  <a:cubicBezTo>
                    <a:pt x="1760360" y="969729"/>
                    <a:pt x="1842574" y="1042172"/>
                    <a:pt x="1910637" y="1130452"/>
                  </a:cubicBezTo>
                  <a:cubicBezTo>
                    <a:pt x="1921756" y="1144941"/>
                    <a:pt x="1927822" y="1146288"/>
                    <a:pt x="1942984" y="1135843"/>
                  </a:cubicBezTo>
                  <a:cubicBezTo>
                    <a:pt x="1985439" y="1107203"/>
                    <a:pt x="2129989" y="991967"/>
                    <a:pt x="2154923" y="973436"/>
                  </a:cubicBezTo>
                  <a:cubicBezTo>
                    <a:pt x="2138412" y="947491"/>
                    <a:pt x="2113815" y="929970"/>
                    <a:pt x="2094946" y="907057"/>
                  </a:cubicBezTo>
                  <a:close/>
                  <a:moveTo>
                    <a:pt x="1802478" y="347055"/>
                  </a:moveTo>
                  <a:cubicBezTo>
                    <a:pt x="1802141" y="347392"/>
                    <a:pt x="1801804" y="347729"/>
                    <a:pt x="1801467" y="348065"/>
                  </a:cubicBezTo>
                  <a:cubicBezTo>
                    <a:pt x="1801467" y="347729"/>
                    <a:pt x="1801467" y="347055"/>
                    <a:pt x="1801467" y="346718"/>
                  </a:cubicBezTo>
                  <a:cubicBezTo>
                    <a:pt x="1801804" y="346718"/>
                    <a:pt x="1802141" y="347055"/>
                    <a:pt x="1802478" y="347055"/>
                  </a:cubicBezTo>
                  <a:close/>
                  <a:moveTo>
                    <a:pt x="328680" y="600774"/>
                  </a:moveTo>
                  <a:cubicBezTo>
                    <a:pt x="263650" y="563036"/>
                    <a:pt x="213445" y="513842"/>
                    <a:pt x="207043" y="432976"/>
                  </a:cubicBezTo>
                  <a:cubicBezTo>
                    <a:pt x="206369" y="400292"/>
                    <a:pt x="207043" y="347729"/>
                    <a:pt x="263987" y="376369"/>
                  </a:cubicBezTo>
                  <a:cubicBezTo>
                    <a:pt x="289595" y="389173"/>
                    <a:pt x="312170" y="404335"/>
                    <a:pt x="331039" y="425563"/>
                  </a:cubicBezTo>
                  <a:cubicBezTo>
                    <a:pt x="370124" y="469703"/>
                    <a:pt x="395058" y="522603"/>
                    <a:pt x="419318" y="575503"/>
                  </a:cubicBezTo>
                  <a:cubicBezTo>
                    <a:pt x="429764" y="598753"/>
                    <a:pt x="439535" y="622339"/>
                    <a:pt x="456382" y="642219"/>
                  </a:cubicBezTo>
                  <a:cubicBezTo>
                    <a:pt x="410895" y="637501"/>
                    <a:pt x="368440" y="623687"/>
                    <a:pt x="328680" y="600774"/>
                  </a:cubicBezTo>
                  <a:close/>
                  <a:moveTo>
                    <a:pt x="1503944" y="415118"/>
                  </a:moveTo>
                  <a:cubicBezTo>
                    <a:pt x="1507314" y="405009"/>
                    <a:pt x="1511694" y="395238"/>
                    <a:pt x="1516411" y="385466"/>
                  </a:cubicBezTo>
                  <a:cubicBezTo>
                    <a:pt x="1539998" y="336946"/>
                    <a:pt x="1556508" y="284383"/>
                    <a:pt x="1593572" y="243276"/>
                  </a:cubicBezTo>
                  <a:cubicBezTo>
                    <a:pt x="1652537" y="213624"/>
                    <a:pt x="1644451" y="285057"/>
                    <a:pt x="1623897" y="309654"/>
                  </a:cubicBezTo>
                  <a:cubicBezTo>
                    <a:pt x="1593235" y="346381"/>
                    <a:pt x="1561899" y="372999"/>
                    <a:pt x="1524498" y="400629"/>
                  </a:cubicBezTo>
                  <a:cubicBezTo>
                    <a:pt x="1517422" y="405346"/>
                    <a:pt x="1510347" y="409726"/>
                    <a:pt x="1503944" y="415118"/>
                  </a:cubicBezTo>
                  <a:close/>
                </a:path>
              </a:pathLst>
            </a:custGeom>
            <a:solidFill>
              <a:schemeClr val="accent2"/>
            </a:solidFill>
            <a:ln w="3369" cap="flat">
              <a:noFill/>
              <a:prstDash val="solid"/>
              <a:miter/>
            </a:ln>
          </p:spPr>
          <p:txBody>
            <a:bodyPr rtlCol="0" anchor="ctr"/>
            <a:lstStyle/>
            <a:p>
              <a:endParaRPr lang="en-US">
                <a:solidFill>
                  <a:prstClr val="black"/>
                </a:solidFill>
              </a:endParaRPr>
            </a:p>
          </p:txBody>
        </p:sp>
        <p:sp>
          <p:nvSpPr>
            <p:cNvPr id="27" name="Freeform: Shape 26">
              <a:extLst>
                <a:ext uri="{FF2B5EF4-FFF2-40B4-BE49-F238E27FC236}">
                  <a16:creationId xmlns:a16="http://schemas.microsoft.com/office/drawing/2014/main" id="{E8206E54-C38E-4C88-B33E-918FD9172337}"/>
                </a:ext>
              </a:extLst>
            </p:cNvPr>
            <p:cNvSpPr/>
            <p:nvPr/>
          </p:nvSpPr>
          <p:spPr>
            <a:xfrm>
              <a:off x="9546543" y="4691746"/>
              <a:ext cx="395573" cy="374534"/>
            </a:xfrm>
            <a:custGeom>
              <a:avLst/>
              <a:gdLst>
                <a:gd name="connsiteX0" fmla="*/ 395574 w 395573"/>
                <a:gd name="connsiteY0" fmla="*/ 243020 h 374534"/>
                <a:gd name="connsiteX1" fmla="*/ 267534 w 395573"/>
                <a:gd name="connsiteY1" fmla="*/ 341071 h 374534"/>
                <a:gd name="connsiteX2" fmla="*/ 98388 w 395573"/>
                <a:gd name="connsiteY2" fmla="*/ 371396 h 374534"/>
                <a:gd name="connsiteX3" fmla="*/ 86932 w 395573"/>
                <a:gd name="connsiteY3" fmla="*/ 188434 h 374534"/>
                <a:gd name="connsiteX4" fmla="*/ 0 w 395573"/>
                <a:gd name="connsiteY4" fmla="*/ 76232 h 374534"/>
                <a:gd name="connsiteX5" fmla="*/ 54585 w 395573"/>
                <a:gd name="connsiteY5" fmla="*/ 30744 h 374534"/>
                <a:gd name="connsiteX6" fmla="*/ 281349 w 395573"/>
                <a:gd name="connsiteY6" fmla="*/ 29396 h 374534"/>
                <a:gd name="connsiteX7" fmla="*/ 301903 w 395573"/>
                <a:gd name="connsiteY7" fmla="*/ 49950 h 374534"/>
                <a:gd name="connsiteX8" fmla="*/ 389845 w 395573"/>
                <a:gd name="connsiteY8" fmla="*/ 191467 h 374534"/>
                <a:gd name="connsiteX9" fmla="*/ 395574 w 395573"/>
                <a:gd name="connsiteY9" fmla="*/ 243020 h 37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573" h="374534">
                  <a:moveTo>
                    <a:pt x="395574" y="243020"/>
                  </a:moveTo>
                  <a:cubicBezTo>
                    <a:pt x="377716" y="308050"/>
                    <a:pt x="328185" y="331299"/>
                    <a:pt x="267534" y="341071"/>
                  </a:cubicBezTo>
                  <a:cubicBezTo>
                    <a:pt x="237883" y="345788"/>
                    <a:pt x="92660" y="385884"/>
                    <a:pt x="98388" y="371396"/>
                  </a:cubicBezTo>
                  <a:cubicBezTo>
                    <a:pt x="111866" y="339049"/>
                    <a:pt x="125344" y="281094"/>
                    <a:pt x="86932" y="188434"/>
                  </a:cubicBezTo>
                  <a:cubicBezTo>
                    <a:pt x="70085" y="146990"/>
                    <a:pt x="42792" y="78253"/>
                    <a:pt x="0" y="76232"/>
                  </a:cubicBezTo>
                  <a:cubicBezTo>
                    <a:pt x="9434" y="51635"/>
                    <a:pt x="39759" y="39842"/>
                    <a:pt x="54585" y="30744"/>
                  </a:cubicBezTo>
                  <a:cubicBezTo>
                    <a:pt x="130061" y="419"/>
                    <a:pt x="205536" y="-19124"/>
                    <a:pt x="281349" y="29396"/>
                  </a:cubicBezTo>
                  <a:cubicBezTo>
                    <a:pt x="284382" y="31418"/>
                    <a:pt x="298196" y="42537"/>
                    <a:pt x="301903" y="49950"/>
                  </a:cubicBezTo>
                  <a:cubicBezTo>
                    <a:pt x="353455" y="95775"/>
                    <a:pt x="373672" y="131154"/>
                    <a:pt x="389845" y="191467"/>
                  </a:cubicBezTo>
                  <a:cubicBezTo>
                    <a:pt x="392204" y="199891"/>
                    <a:pt x="395574" y="234259"/>
                    <a:pt x="395574" y="243020"/>
                  </a:cubicBezTo>
                  <a:close/>
                </a:path>
              </a:pathLst>
            </a:custGeom>
            <a:solidFill>
              <a:schemeClr val="accent2">
                <a:lumMod val="75000"/>
                <a:alpha val="40000"/>
              </a:schemeClr>
            </a:solidFill>
            <a:ln w="3369" cap="flat">
              <a:noFill/>
              <a:prstDash val="solid"/>
              <a:miter/>
            </a:ln>
          </p:spPr>
          <p:txBody>
            <a:bodyPr rtlCol="0" anchor="ctr"/>
            <a:lstStyle/>
            <a:p>
              <a:endParaRPr lang="en-US">
                <a:solidFill>
                  <a:prstClr val="black"/>
                </a:solidFill>
              </a:endParaRPr>
            </a:p>
          </p:txBody>
        </p:sp>
        <p:sp>
          <p:nvSpPr>
            <p:cNvPr id="28" name="Freeform: Shape 27">
              <a:extLst>
                <a:ext uri="{FF2B5EF4-FFF2-40B4-BE49-F238E27FC236}">
                  <a16:creationId xmlns:a16="http://schemas.microsoft.com/office/drawing/2014/main" id="{F86A0757-2354-465F-9F94-F54D91772093}"/>
                </a:ext>
              </a:extLst>
            </p:cNvPr>
            <p:cNvSpPr/>
            <p:nvPr/>
          </p:nvSpPr>
          <p:spPr>
            <a:xfrm>
              <a:off x="9942185" y="4301978"/>
              <a:ext cx="685290" cy="632801"/>
            </a:xfrm>
            <a:custGeom>
              <a:avLst/>
              <a:gdLst>
                <a:gd name="connsiteX0" fmla="*/ 605 w 685290"/>
                <a:gd name="connsiteY0" fmla="*/ 628408 h 632801"/>
                <a:gd name="connsiteX1" fmla="*/ 165034 w 685290"/>
                <a:gd name="connsiteY1" fmla="*/ 498010 h 632801"/>
                <a:gd name="connsiteX2" fmla="*/ 284650 w 685290"/>
                <a:gd name="connsiteY2" fmla="*/ 388503 h 632801"/>
                <a:gd name="connsiteX3" fmla="*/ 389103 w 685290"/>
                <a:gd name="connsiteY3" fmla="*/ 238899 h 632801"/>
                <a:gd name="connsiteX4" fmla="*/ 507370 w 685290"/>
                <a:gd name="connsiteY4" fmla="*/ 105132 h 632801"/>
                <a:gd name="connsiteX5" fmla="*/ 476371 w 685290"/>
                <a:gd name="connsiteY5" fmla="*/ 67394 h 632801"/>
                <a:gd name="connsiteX6" fmla="*/ 572401 w 685290"/>
                <a:gd name="connsiteY6" fmla="*/ 5 h 632801"/>
                <a:gd name="connsiteX7" fmla="*/ 664050 w 685290"/>
                <a:gd name="connsiteY7" fmla="*/ 58297 h 632801"/>
                <a:gd name="connsiteX8" fmla="*/ 685277 w 685290"/>
                <a:gd name="connsiteY8" fmla="*/ 144891 h 632801"/>
                <a:gd name="connsiteX9" fmla="*/ 669441 w 685290"/>
                <a:gd name="connsiteY9" fmla="*/ 220030 h 632801"/>
                <a:gd name="connsiteX10" fmla="*/ 476034 w 685290"/>
                <a:gd name="connsiteY10" fmla="*/ 390187 h 632801"/>
                <a:gd name="connsiteX11" fmla="*/ 335528 w 685290"/>
                <a:gd name="connsiteY11" fmla="*/ 464989 h 632801"/>
                <a:gd name="connsiteX12" fmla="*/ 101351 w 685290"/>
                <a:gd name="connsiteY12" fmla="*/ 585279 h 632801"/>
                <a:gd name="connsiteX13" fmla="*/ 605 w 685290"/>
                <a:gd name="connsiteY13" fmla="*/ 628408 h 63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290" h="632801">
                  <a:moveTo>
                    <a:pt x="605" y="628408"/>
                  </a:moveTo>
                  <a:cubicBezTo>
                    <a:pt x="28908" y="598756"/>
                    <a:pt x="122242" y="534400"/>
                    <a:pt x="165034" y="498010"/>
                  </a:cubicBezTo>
                  <a:cubicBezTo>
                    <a:pt x="196033" y="471728"/>
                    <a:pt x="254998" y="416469"/>
                    <a:pt x="284650" y="388503"/>
                  </a:cubicBezTo>
                  <a:cubicBezTo>
                    <a:pt x="324072" y="351102"/>
                    <a:pt x="368212" y="290789"/>
                    <a:pt x="389103" y="238899"/>
                  </a:cubicBezTo>
                  <a:cubicBezTo>
                    <a:pt x="398874" y="232160"/>
                    <a:pt x="474350" y="180608"/>
                    <a:pt x="507370" y="105132"/>
                  </a:cubicBezTo>
                  <a:cubicBezTo>
                    <a:pt x="512087" y="83904"/>
                    <a:pt x="505686" y="66720"/>
                    <a:pt x="476371" y="67394"/>
                  </a:cubicBezTo>
                  <a:cubicBezTo>
                    <a:pt x="469632" y="66383"/>
                    <a:pt x="527924" y="-669"/>
                    <a:pt x="572401" y="5"/>
                  </a:cubicBezTo>
                  <a:cubicBezTo>
                    <a:pt x="614182" y="679"/>
                    <a:pt x="643496" y="23591"/>
                    <a:pt x="664050" y="58297"/>
                  </a:cubicBezTo>
                  <a:cubicBezTo>
                    <a:pt x="679549" y="84915"/>
                    <a:pt x="685614" y="110860"/>
                    <a:pt x="685277" y="144891"/>
                  </a:cubicBezTo>
                  <a:cubicBezTo>
                    <a:pt x="684940" y="170836"/>
                    <a:pt x="685277" y="196107"/>
                    <a:pt x="669441" y="220030"/>
                  </a:cubicBezTo>
                  <a:cubicBezTo>
                    <a:pt x="623279" y="277985"/>
                    <a:pt x="538369" y="350428"/>
                    <a:pt x="476034" y="390187"/>
                  </a:cubicBezTo>
                  <a:cubicBezTo>
                    <a:pt x="468622" y="394905"/>
                    <a:pt x="351365" y="456566"/>
                    <a:pt x="335528" y="464989"/>
                  </a:cubicBezTo>
                  <a:cubicBezTo>
                    <a:pt x="232760" y="520585"/>
                    <a:pt x="206815" y="535074"/>
                    <a:pt x="101351" y="585279"/>
                  </a:cubicBezTo>
                  <a:cubicBezTo>
                    <a:pt x="74059" y="598420"/>
                    <a:pt x="-7819" y="647614"/>
                    <a:pt x="605" y="628408"/>
                  </a:cubicBezTo>
                  <a:close/>
                </a:path>
              </a:pathLst>
            </a:custGeom>
            <a:solidFill>
              <a:schemeClr val="accent2">
                <a:lumMod val="75000"/>
              </a:schemeClr>
            </a:solidFill>
            <a:ln w="3369" cap="flat">
              <a:noFill/>
              <a:prstDash val="solid"/>
              <a:miter/>
            </a:ln>
          </p:spPr>
          <p:txBody>
            <a:bodyPr rtlCol="0" anchor="ctr"/>
            <a:lstStyle/>
            <a:p>
              <a:endParaRPr lang="en-US" dirty="0">
                <a:solidFill>
                  <a:prstClr val="black"/>
                </a:solidFill>
              </a:endParaRPr>
            </a:p>
          </p:txBody>
        </p:sp>
        <p:sp>
          <p:nvSpPr>
            <p:cNvPr id="29" name="Freeform: Shape 28">
              <a:extLst>
                <a:ext uri="{FF2B5EF4-FFF2-40B4-BE49-F238E27FC236}">
                  <a16:creationId xmlns:a16="http://schemas.microsoft.com/office/drawing/2014/main" id="{1D9DA95D-D082-45E9-A975-7934B6F9C163}"/>
                </a:ext>
              </a:extLst>
            </p:cNvPr>
            <p:cNvSpPr/>
            <p:nvPr/>
          </p:nvSpPr>
          <p:spPr>
            <a:xfrm>
              <a:off x="9041125" y="4399897"/>
              <a:ext cx="516199" cy="384071"/>
            </a:xfrm>
            <a:custGeom>
              <a:avLst/>
              <a:gdLst>
                <a:gd name="connsiteX0" fmla="*/ 0 w 516199"/>
                <a:gd name="connsiteY0" fmla="*/ 110655 h 384071"/>
                <a:gd name="connsiteX1" fmla="*/ 77834 w 516199"/>
                <a:gd name="connsiteY1" fmla="*/ 13951 h 384071"/>
                <a:gd name="connsiteX2" fmla="*/ 253720 w 516199"/>
                <a:gd name="connsiteY2" fmla="*/ 15973 h 384071"/>
                <a:gd name="connsiteX3" fmla="*/ 293142 w 516199"/>
                <a:gd name="connsiteY3" fmla="*/ 56070 h 384071"/>
                <a:gd name="connsiteX4" fmla="*/ 388161 w 516199"/>
                <a:gd name="connsiteY4" fmla="*/ 221847 h 384071"/>
                <a:gd name="connsiteX5" fmla="*/ 449822 w 516199"/>
                <a:gd name="connsiteY5" fmla="*/ 323267 h 384071"/>
                <a:gd name="connsiteX6" fmla="*/ 516200 w 516199"/>
                <a:gd name="connsiteY6" fmla="*/ 363363 h 384071"/>
                <a:gd name="connsiteX7" fmla="*/ 475093 w 516199"/>
                <a:gd name="connsiteY7" fmla="*/ 375830 h 384071"/>
                <a:gd name="connsiteX8" fmla="*/ 305609 w 516199"/>
                <a:gd name="connsiteY8" fmla="*/ 380885 h 384071"/>
                <a:gd name="connsiteX9" fmla="*/ 245970 w 516199"/>
                <a:gd name="connsiteY9" fmla="*/ 372798 h 384071"/>
                <a:gd name="connsiteX10" fmla="*/ 208906 w 516199"/>
                <a:gd name="connsiteY10" fmla="*/ 306083 h 384071"/>
                <a:gd name="connsiteX11" fmla="*/ 120626 w 516199"/>
                <a:gd name="connsiteY11" fmla="*/ 156142 h 384071"/>
                <a:gd name="connsiteX12" fmla="*/ 56607 w 516199"/>
                <a:gd name="connsiteY12" fmla="*/ 103579 h 384071"/>
                <a:gd name="connsiteX13" fmla="*/ 0 w 516199"/>
                <a:gd name="connsiteY13" fmla="*/ 110655 h 3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99" h="384071">
                  <a:moveTo>
                    <a:pt x="0" y="110655"/>
                  </a:moveTo>
                  <a:cubicBezTo>
                    <a:pt x="8761" y="63819"/>
                    <a:pt x="36727" y="31473"/>
                    <a:pt x="77834" y="13951"/>
                  </a:cubicBezTo>
                  <a:cubicBezTo>
                    <a:pt x="131746" y="-9298"/>
                    <a:pt x="216993" y="137"/>
                    <a:pt x="253720" y="15973"/>
                  </a:cubicBezTo>
                  <a:cubicBezTo>
                    <a:pt x="271578" y="24734"/>
                    <a:pt x="282360" y="40907"/>
                    <a:pt x="293142" y="56070"/>
                  </a:cubicBezTo>
                  <a:cubicBezTo>
                    <a:pt x="329532" y="108633"/>
                    <a:pt x="362553" y="163218"/>
                    <a:pt x="388161" y="221847"/>
                  </a:cubicBezTo>
                  <a:cubicBezTo>
                    <a:pt x="404334" y="258237"/>
                    <a:pt x="423203" y="293279"/>
                    <a:pt x="449822" y="323267"/>
                  </a:cubicBezTo>
                  <a:cubicBezTo>
                    <a:pt x="467680" y="343484"/>
                    <a:pt x="487896" y="360668"/>
                    <a:pt x="516200" y="363363"/>
                  </a:cubicBezTo>
                  <a:cubicBezTo>
                    <a:pt x="506765" y="369092"/>
                    <a:pt x="487896" y="374146"/>
                    <a:pt x="475093" y="375830"/>
                  </a:cubicBezTo>
                  <a:cubicBezTo>
                    <a:pt x="414106" y="383243"/>
                    <a:pt x="366933" y="387287"/>
                    <a:pt x="305609" y="380885"/>
                  </a:cubicBezTo>
                  <a:cubicBezTo>
                    <a:pt x="288425" y="379200"/>
                    <a:pt x="262480" y="377852"/>
                    <a:pt x="245970" y="372798"/>
                  </a:cubicBezTo>
                  <a:cubicBezTo>
                    <a:pt x="227101" y="352244"/>
                    <a:pt x="220362" y="331017"/>
                    <a:pt x="208906" y="306083"/>
                  </a:cubicBezTo>
                  <a:cubicBezTo>
                    <a:pt x="184646" y="253182"/>
                    <a:pt x="160049" y="200282"/>
                    <a:pt x="120626" y="156142"/>
                  </a:cubicBezTo>
                  <a:cubicBezTo>
                    <a:pt x="101757" y="134915"/>
                    <a:pt x="83562" y="113350"/>
                    <a:pt x="56607" y="103579"/>
                  </a:cubicBezTo>
                  <a:cubicBezTo>
                    <a:pt x="45151" y="93807"/>
                    <a:pt x="16173" y="89427"/>
                    <a:pt x="0" y="110655"/>
                  </a:cubicBezTo>
                  <a:close/>
                </a:path>
              </a:pathLst>
            </a:custGeom>
            <a:solidFill>
              <a:schemeClr val="accent2">
                <a:lumMod val="75000"/>
              </a:schemeClr>
            </a:solidFill>
            <a:ln w="3369" cap="flat">
              <a:noFill/>
              <a:prstDash val="solid"/>
              <a:miter/>
            </a:ln>
          </p:spPr>
          <p:txBody>
            <a:bodyPr rtlCol="0" anchor="ctr"/>
            <a:lstStyle/>
            <a:p>
              <a:endParaRPr lang="en-US">
                <a:solidFill>
                  <a:prstClr val="black"/>
                </a:solidFill>
              </a:endParaRPr>
            </a:p>
          </p:txBody>
        </p:sp>
        <p:sp>
          <p:nvSpPr>
            <p:cNvPr id="30" name="Freeform: Shape 29">
              <a:extLst>
                <a:ext uri="{FF2B5EF4-FFF2-40B4-BE49-F238E27FC236}">
                  <a16:creationId xmlns:a16="http://schemas.microsoft.com/office/drawing/2014/main" id="{D7D0B330-9682-4E68-A633-0E703A078B0C}"/>
                </a:ext>
              </a:extLst>
            </p:cNvPr>
            <p:cNvSpPr/>
            <p:nvPr/>
          </p:nvSpPr>
          <p:spPr>
            <a:xfrm>
              <a:off x="6942632" y="4124750"/>
              <a:ext cx="3369" cy="3369"/>
            </a:xfrm>
            <a:custGeom>
              <a:avLst/>
              <a:gdLst/>
              <a:ahLst/>
              <a:cxnLst/>
              <a:rect l="l" t="t" r="r" b="b"/>
              <a:pathLst>
                <a:path w="3369" h="3369"/>
              </a:pathLst>
            </a:custGeom>
            <a:noFill/>
            <a:ln w="3369" cap="flat">
              <a:solidFill>
                <a:srgbClr val="0000FF"/>
              </a:solidFill>
              <a:prstDash val="solid"/>
              <a:miter/>
            </a:ln>
          </p:spPr>
          <p:txBody>
            <a:bodyPr rtlCol="0" anchor="ctr"/>
            <a:lstStyle/>
            <a:p>
              <a:endParaRPr lang="en-US">
                <a:solidFill>
                  <a:prstClr val="black"/>
                </a:solidFill>
              </a:endParaRPr>
            </a:p>
          </p:txBody>
        </p:sp>
        <p:sp>
          <p:nvSpPr>
            <p:cNvPr id="31" name="Freeform: Shape 30">
              <a:extLst>
                <a:ext uri="{FF2B5EF4-FFF2-40B4-BE49-F238E27FC236}">
                  <a16:creationId xmlns:a16="http://schemas.microsoft.com/office/drawing/2014/main" id="{2E3B116B-2CE4-4571-B153-374A21786D3C}"/>
                </a:ext>
              </a:extLst>
            </p:cNvPr>
            <p:cNvSpPr/>
            <p:nvPr/>
          </p:nvSpPr>
          <p:spPr>
            <a:xfrm>
              <a:off x="10330951" y="4360937"/>
              <a:ext cx="135212" cy="178928"/>
            </a:xfrm>
            <a:custGeom>
              <a:avLst/>
              <a:gdLst>
                <a:gd name="connsiteX0" fmla="*/ 119952 w 135212"/>
                <a:gd name="connsiteY0" fmla="*/ 73465 h 178928"/>
                <a:gd name="connsiteX1" fmla="*/ 89627 w 135212"/>
                <a:gd name="connsiteY1" fmla="*/ 7087 h 178928"/>
                <a:gd name="connsiteX2" fmla="*/ 12467 w 135212"/>
                <a:gd name="connsiteY2" fmla="*/ 149278 h 178928"/>
                <a:gd name="connsiteX3" fmla="*/ 0 w 135212"/>
                <a:gd name="connsiteY3" fmla="*/ 178929 h 178928"/>
                <a:gd name="connsiteX4" fmla="*/ 20217 w 135212"/>
                <a:gd name="connsiteY4" fmla="*/ 164103 h 178928"/>
                <a:gd name="connsiteX5" fmla="*/ 119952 w 135212"/>
                <a:gd name="connsiteY5" fmla="*/ 73465 h 1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12" h="178928">
                  <a:moveTo>
                    <a:pt x="119952" y="73465"/>
                  </a:moveTo>
                  <a:cubicBezTo>
                    <a:pt x="140506" y="48868"/>
                    <a:pt x="148593" y="-22564"/>
                    <a:pt x="89627" y="7087"/>
                  </a:cubicBezTo>
                  <a:cubicBezTo>
                    <a:pt x="52564" y="48531"/>
                    <a:pt x="36390" y="101094"/>
                    <a:pt x="12467" y="149278"/>
                  </a:cubicBezTo>
                  <a:cubicBezTo>
                    <a:pt x="7750" y="158712"/>
                    <a:pt x="3369" y="168820"/>
                    <a:pt x="0" y="178929"/>
                  </a:cubicBezTo>
                  <a:cubicBezTo>
                    <a:pt x="6402" y="173538"/>
                    <a:pt x="13478" y="169157"/>
                    <a:pt x="20217" y="164103"/>
                  </a:cubicBezTo>
                  <a:cubicBezTo>
                    <a:pt x="57955" y="136811"/>
                    <a:pt x="89290" y="110192"/>
                    <a:pt x="119952" y="73465"/>
                  </a:cubicBezTo>
                  <a:close/>
                </a:path>
              </a:pathLst>
            </a:custGeom>
            <a:noFill/>
            <a:ln w="3369" cap="flat">
              <a:noFill/>
              <a:prstDash val="solid"/>
              <a:miter/>
            </a:ln>
          </p:spPr>
          <p:txBody>
            <a:bodyPr rtlCol="0" anchor="ctr"/>
            <a:lstStyle/>
            <a:p>
              <a:endParaRPr lang="en-US">
                <a:solidFill>
                  <a:prstClr val="black"/>
                </a:solidFill>
              </a:endParaRPr>
            </a:p>
          </p:txBody>
        </p:sp>
        <p:sp>
          <p:nvSpPr>
            <p:cNvPr id="32" name="Freeform: Shape 31">
              <a:extLst>
                <a:ext uri="{FF2B5EF4-FFF2-40B4-BE49-F238E27FC236}">
                  <a16:creationId xmlns:a16="http://schemas.microsoft.com/office/drawing/2014/main" id="{FAA95B25-7DCD-45BB-85D4-540E995365E6}"/>
                </a:ext>
              </a:extLst>
            </p:cNvPr>
            <p:cNvSpPr/>
            <p:nvPr/>
          </p:nvSpPr>
          <p:spPr>
            <a:xfrm>
              <a:off x="10628474" y="4471466"/>
              <a:ext cx="1010" cy="1347"/>
            </a:xfrm>
            <a:custGeom>
              <a:avLst/>
              <a:gdLst>
                <a:gd name="connsiteX0" fmla="*/ 1011 w 1010"/>
                <a:gd name="connsiteY0" fmla="*/ 337 h 1347"/>
                <a:gd name="connsiteX1" fmla="*/ 0 w 1010"/>
                <a:gd name="connsiteY1" fmla="*/ 0 h 1347"/>
                <a:gd name="connsiteX2" fmla="*/ 0 w 1010"/>
                <a:gd name="connsiteY2" fmla="*/ 1348 h 1347"/>
                <a:gd name="connsiteX3" fmla="*/ 1011 w 1010"/>
                <a:gd name="connsiteY3" fmla="*/ 337 h 1347"/>
              </a:gdLst>
              <a:ahLst/>
              <a:cxnLst>
                <a:cxn ang="0">
                  <a:pos x="connsiteX0" y="connsiteY0"/>
                </a:cxn>
                <a:cxn ang="0">
                  <a:pos x="connsiteX1" y="connsiteY1"/>
                </a:cxn>
                <a:cxn ang="0">
                  <a:pos x="connsiteX2" y="connsiteY2"/>
                </a:cxn>
                <a:cxn ang="0">
                  <a:pos x="connsiteX3" y="connsiteY3"/>
                </a:cxn>
              </a:cxnLst>
              <a:rect l="l" t="t" r="r" b="b"/>
              <a:pathLst>
                <a:path w="1010" h="1347">
                  <a:moveTo>
                    <a:pt x="1011" y="337"/>
                  </a:moveTo>
                  <a:cubicBezTo>
                    <a:pt x="674" y="337"/>
                    <a:pt x="337" y="0"/>
                    <a:pt x="0" y="0"/>
                  </a:cubicBezTo>
                  <a:cubicBezTo>
                    <a:pt x="0" y="337"/>
                    <a:pt x="0" y="1011"/>
                    <a:pt x="0" y="1348"/>
                  </a:cubicBezTo>
                  <a:cubicBezTo>
                    <a:pt x="337" y="1011"/>
                    <a:pt x="674" y="674"/>
                    <a:pt x="1011" y="337"/>
                  </a:cubicBezTo>
                  <a:close/>
                </a:path>
              </a:pathLst>
            </a:custGeom>
            <a:noFill/>
            <a:ln w="3369" cap="flat">
              <a:noFill/>
              <a:prstDash val="solid"/>
              <a:miter/>
            </a:ln>
          </p:spPr>
          <p:txBody>
            <a:bodyPr rtlCol="0" anchor="ctr"/>
            <a:lstStyle/>
            <a:p>
              <a:endParaRPr lang="en-US">
                <a:solidFill>
                  <a:prstClr val="black"/>
                </a:solidFill>
              </a:endParaRPr>
            </a:p>
          </p:txBody>
        </p:sp>
        <p:sp>
          <p:nvSpPr>
            <p:cNvPr id="33" name="Freeform: Shape 32">
              <a:extLst>
                <a:ext uri="{FF2B5EF4-FFF2-40B4-BE49-F238E27FC236}">
                  <a16:creationId xmlns:a16="http://schemas.microsoft.com/office/drawing/2014/main" id="{C61D519E-FE57-485D-8E3E-694E0A214899}"/>
                </a:ext>
              </a:extLst>
            </p:cNvPr>
            <p:cNvSpPr/>
            <p:nvPr/>
          </p:nvSpPr>
          <p:spPr>
            <a:xfrm>
              <a:off x="9034277" y="4493205"/>
              <a:ext cx="249448" cy="274435"/>
            </a:xfrm>
            <a:custGeom>
              <a:avLst/>
              <a:gdLst>
                <a:gd name="connsiteX0" fmla="*/ 124105 w 249448"/>
                <a:gd name="connsiteY0" fmla="*/ 57443 h 274435"/>
                <a:gd name="connsiteX1" fmla="*/ 57053 w 249448"/>
                <a:gd name="connsiteY1" fmla="*/ 8249 h 274435"/>
                <a:gd name="connsiteX2" fmla="*/ 109 w 249448"/>
                <a:gd name="connsiteY2" fmla="*/ 64856 h 274435"/>
                <a:gd name="connsiteX3" fmla="*/ 121746 w 249448"/>
                <a:gd name="connsiteY3" fmla="*/ 232654 h 274435"/>
                <a:gd name="connsiteX4" fmla="*/ 249449 w 249448"/>
                <a:gd name="connsiteY4" fmla="*/ 274436 h 274435"/>
                <a:gd name="connsiteX5" fmla="*/ 212385 w 249448"/>
                <a:gd name="connsiteY5" fmla="*/ 207720 h 274435"/>
                <a:gd name="connsiteX6" fmla="*/ 124105 w 249448"/>
                <a:gd name="connsiteY6" fmla="*/ 57443 h 2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48" h="274435">
                  <a:moveTo>
                    <a:pt x="124105" y="57443"/>
                  </a:moveTo>
                  <a:cubicBezTo>
                    <a:pt x="105236" y="36215"/>
                    <a:pt x="82998" y="21390"/>
                    <a:pt x="57053" y="8249"/>
                  </a:cubicBezTo>
                  <a:cubicBezTo>
                    <a:pt x="109" y="-20391"/>
                    <a:pt x="-565" y="32172"/>
                    <a:pt x="109" y="64856"/>
                  </a:cubicBezTo>
                  <a:cubicBezTo>
                    <a:pt x="6511" y="145386"/>
                    <a:pt x="56716" y="194916"/>
                    <a:pt x="121746" y="232654"/>
                  </a:cubicBezTo>
                  <a:cubicBezTo>
                    <a:pt x="161169" y="255567"/>
                    <a:pt x="203961" y="269381"/>
                    <a:pt x="249449" y="274436"/>
                  </a:cubicBezTo>
                  <a:cubicBezTo>
                    <a:pt x="232938" y="254556"/>
                    <a:pt x="223167" y="230970"/>
                    <a:pt x="212385" y="207720"/>
                  </a:cubicBezTo>
                  <a:cubicBezTo>
                    <a:pt x="187788" y="154146"/>
                    <a:pt x="163191" y="101583"/>
                    <a:pt x="124105" y="57443"/>
                  </a:cubicBezTo>
                  <a:close/>
                </a:path>
              </a:pathLst>
            </a:custGeom>
            <a:noFill/>
            <a:ln w="3369" cap="flat">
              <a:noFill/>
              <a:prstDash val="solid"/>
              <a:miter/>
            </a:ln>
          </p:spPr>
          <p:txBody>
            <a:bodyPr rtlCol="0" anchor="ctr"/>
            <a:lstStyle/>
            <a:p>
              <a:endParaRPr lang="en-US">
                <a:solidFill>
                  <a:prstClr val="black"/>
                </a:solidFill>
              </a:endParaRPr>
            </a:p>
          </p:txBody>
        </p:sp>
        <p:sp>
          <p:nvSpPr>
            <p:cNvPr id="34" name="Freeform: Shape 33">
              <a:extLst>
                <a:ext uri="{FF2B5EF4-FFF2-40B4-BE49-F238E27FC236}">
                  <a16:creationId xmlns:a16="http://schemas.microsoft.com/office/drawing/2014/main" id="{4AA91F08-733D-4007-892E-E3603145C640}"/>
                </a:ext>
              </a:extLst>
            </p:cNvPr>
            <p:cNvSpPr/>
            <p:nvPr/>
          </p:nvSpPr>
          <p:spPr>
            <a:xfrm>
              <a:off x="9091320" y="5018665"/>
              <a:ext cx="553610" cy="659315"/>
            </a:xfrm>
            <a:custGeom>
              <a:avLst/>
              <a:gdLst>
                <a:gd name="connsiteX0" fmla="*/ 119625 w 553610"/>
                <a:gd name="connsiteY0" fmla="*/ 198124 h 659315"/>
                <a:gd name="connsiteX1" fmla="*/ 3716 w 553610"/>
                <a:gd name="connsiteY1" fmla="*/ 570111 h 659315"/>
                <a:gd name="connsiteX2" fmla="*/ 9444 w 553610"/>
                <a:gd name="connsiteY2" fmla="*/ 606164 h 659315"/>
                <a:gd name="connsiteX3" fmla="*/ 286750 w 553610"/>
                <a:gd name="connsiteY3" fmla="*/ 656706 h 659315"/>
                <a:gd name="connsiteX4" fmla="*/ 291467 w 553610"/>
                <a:gd name="connsiteY4" fmla="*/ 619642 h 659315"/>
                <a:gd name="connsiteX5" fmla="*/ 291804 w 553610"/>
                <a:gd name="connsiteY5" fmla="*/ 617957 h 659315"/>
                <a:gd name="connsiteX6" fmla="*/ 400637 w 553610"/>
                <a:gd name="connsiteY6" fmla="*/ 247655 h 659315"/>
                <a:gd name="connsiteX7" fmla="*/ 553611 w 553610"/>
                <a:gd name="connsiteY7" fmla="*/ 44140 h 659315"/>
                <a:gd name="connsiteX8" fmla="*/ 221046 w 553610"/>
                <a:gd name="connsiteY8" fmla="*/ 0 h 659315"/>
                <a:gd name="connsiteX9" fmla="*/ 119625 w 553610"/>
                <a:gd name="connsiteY9" fmla="*/ 198124 h 6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610" h="659315">
                  <a:moveTo>
                    <a:pt x="119625" y="198124"/>
                  </a:moveTo>
                  <a:cubicBezTo>
                    <a:pt x="69084" y="319761"/>
                    <a:pt x="39769" y="444094"/>
                    <a:pt x="3716" y="570111"/>
                  </a:cubicBezTo>
                  <a:cubicBezTo>
                    <a:pt x="10" y="583589"/>
                    <a:pt x="-4370" y="598751"/>
                    <a:pt x="9444" y="606164"/>
                  </a:cubicBezTo>
                  <a:cubicBezTo>
                    <a:pt x="23933" y="613914"/>
                    <a:pt x="270240" y="672205"/>
                    <a:pt x="286750" y="656706"/>
                  </a:cubicBezTo>
                  <a:cubicBezTo>
                    <a:pt x="293826" y="650304"/>
                    <a:pt x="290457" y="632446"/>
                    <a:pt x="291467" y="619642"/>
                  </a:cubicBezTo>
                  <a:cubicBezTo>
                    <a:pt x="291467" y="618968"/>
                    <a:pt x="291804" y="618631"/>
                    <a:pt x="291804" y="617957"/>
                  </a:cubicBezTo>
                  <a:cubicBezTo>
                    <a:pt x="305956" y="508450"/>
                    <a:pt x="351780" y="346380"/>
                    <a:pt x="400637" y="247655"/>
                  </a:cubicBezTo>
                  <a:cubicBezTo>
                    <a:pt x="425235" y="198124"/>
                    <a:pt x="462972" y="154995"/>
                    <a:pt x="553611" y="44140"/>
                  </a:cubicBezTo>
                  <a:lnTo>
                    <a:pt x="221046" y="0"/>
                  </a:lnTo>
                  <a:cubicBezTo>
                    <a:pt x="214981" y="22575"/>
                    <a:pt x="145233" y="146908"/>
                    <a:pt x="119625" y="198124"/>
                  </a:cubicBezTo>
                  <a:close/>
                </a:path>
              </a:pathLst>
            </a:custGeom>
            <a:solidFill>
              <a:schemeClr val="accent2">
                <a:lumMod val="75000"/>
              </a:schemeClr>
            </a:solidFill>
            <a:ln w="3369" cap="flat">
              <a:noFill/>
              <a:prstDash val="solid"/>
              <a:miter/>
            </a:ln>
          </p:spPr>
          <p:txBody>
            <a:bodyPr rtlCol="0" anchor="ctr"/>
            <a:lstStyle/>
            <a:p>
              <a:endParaRPr lang="en-US">
                <a:solidFill>
                  <a:prstClr val="black"/>
                </a:solidFill>
              </a:endParaRPr>
            </a:p>
          </p:txBody>
        </p:sp>
        <p:sp>
          <p:nvSpPr>
            <p:cNvPr id="35" name="Freeform: Shape 34">
              <a:extLst>
                <a:ext uri="{FF2B5EF4-FFF2-40B4-BE49-F238E27FC236}">
                  <a16:creationId xmlns:a16="http://schemas.microsoft.com/office/drawing/2014/main" id="{19B61029-5AE8-4ED5-B5C5-C9EC1C8410B8}"/>
                </a:ext>
              </a:extLst>
            </p:cNvPr>
            <p:cNvSpPr/>
            <p:nvPr/>
          </p:nvSpPr>
          <p:spPr>
            <a:xfrm>
              <a:off x="10408785" y="4696882"/>
              <a:ext cx="674" cy="3369"/>
            </a:xfrm>
            <a:custGeom>
              <a:avLst/>
              <a:gdLst>
                <a:gd name="connsiteX0" fmla="*/ 674 w 674"/>
                <a:gd name="connsiteY0" fmla="*/ 0 h 3369"/>
                <a:gd name="connsiteX1" fmla="*/ 0 w 674"/>
                <a:gd name="connsiteY1" fmla="*/ 0 h 3369"/>
                <a:gd name="connsiteX2" fmla="*/ 674 w 674"/>
                <a:gd name="connsiteY2" fmla="*/ 0 h 3369"/>
              </a:gdLst>
              <a:ahLst/>
              <a:cxnLst>
                <a:cxn ang="0">
                  <a:pos x="connsiteX0" y="connsiteY0"/>
                </a:cxn>
                <a:cxn ang="0">
                  <a:pos x="connsiteX1" y="connsiteY1"/>
                </a:cxn>
                <a:cxn ang="0">
                  <a:pos x="connsiteX2" y="connsiteY2"/>
                </a:cxn>
              </a:cxnLst>
              <a:rect l="l" t="t" r="r" b="b"/>
              <a:pathLst>
                <a:path w="674" h="3369">
                  <a:moveTo>
                    <a:pt x="674" y="0"/>
                  </a:moveTo>
                  <a:cubicBezTo>
                    <a:pt x="337" y="0"/>
                    <a:pt x="337" y="0"/>
                    <a:pt x="0" y="0"/>
                  </a:cubicBezTo>
                  <a:cubicBezTo>
                    <a:pt x="0" y="0"/>
                    <a:pt x="337" y="0"/>
                    <a:pt x="674" y="0"/>
                  </a:cubicBezTo>
                  <a:close/>
                </a:path>
              </a:pathLst>
            </a:custGeom>
            <a:solidFill>
              <a:srgbClr val="A51D24"/>
            </a:solidFill>
            <a:ln w="3369" cap="flat">
              <a:noFill/>
              <a:prstDash val="solid"/>
              <a:miter/>
            </a:ln>
          </p:spPr>
          <p:txBody>
            <a:bodyPr rtlCol="0" anchor="ctr"/>
            <a:lstStyle/>
            <a:p>
              <a:endParaRPr lang="en-US">
                <a:solidFill>
                  <a:prstClr val="black"/>
                </a:solidFill>
              </a:endParaRPr>
            </a:p>
          </p:txBody>
        </p:sp>
      </p:grpSp>
      <p:cxnSp>
        <p:nvCxnSpPr>
          <p:cNvPr id="48" name="Straight Connector 47">
            <a:extLst>
              <a:ext uri="{FF2B5EF4-FFF2-40B4-BE49-F238E27FC236}">
                <a16:creationId xmlns:a16="http://schemas.microsoft.com/office/drawing/2014/main" id="{D41BC839-43B5-4F9B-8325-CD2EC0BC8DFE}"/>
              </a:ext>
            </a:extLst>
          </p:cNvPr>
          <p:cNvCxnSpPr/>
          <p:nvPr/>
        </p:nvCxnSpPr>
        <p:spPr>
          <a:xfrm flipV="1">
            <a:off x="4462727" y="2230448"/>
            <a:ext cx="612000" cy="612000"/>
          </a:xfrm>
          <a:prstGeom prst="line">
            <a:avLst/>
          </a:prstGeom>
          <a:ln w="31750" cap="sq">
            <a:solidFill>
              <a:schemeClr val="accent3"/>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691C13F-888C-416A-88AC-6123D1B5DB5D}"/>
              </a:ext>
            </a:extLst>
          </p:cNvPr>
          <p:cNvCxnSpPr/>
          <p:nvPr/>
        </p:nvCxnSpPr>
        <p:spPr>
          <a:xfrm>
            <a:off x="4462727" y="3615176"/>
            <a:ext cx="612000" cy="0"/>
          </a:xfrm>
          <a:prstGeom prst="line">
            <a:avLst/>
          </a:prstGeom>
          <a:ln w="31750" cap="sq">
            <a:solidFill>
              <a:schemeClr val="accent4"/>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47FB6AE-A796-4029-B6CE-7F8AB7F8DB94}"/>
              </a:ext>
            </a:extLst>
          </p:cNvPr>
          <p:cNvCxnSpPr/>
          <p:nvPr/>
        </p:nvCxnSpPr>
        <p:spPr>
          <a:xfrm>
            <a:off x="4462727" y="4452850"/>
            <a:ext cx="612000" cy="61200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F1ACDF6-E0C8-46FC-A3C3-D931F4E0F7EA}"/>
              </a:ext>
            </a:extLst>
          </p:cNvPr>
          <p:cNvSpPr txBox="1"/>
          <p:nvPr/>
        </p:nvSpPr>
        <p:spPr>
          <a:xfrm>
            <a:off x="5154630" y="1659646"/>
            <a:ext cx="7037370" cy="1661993"/>
          </a:xfrm>
          <a:prstGeom prst="rect">
            <a:avLst/>
          </a:prstGeom>
          <a:noFill/>
        </p:spPr>
        <p:txBody>
          <a:bodyPr wrap="square" rtlCol="0" anchor="ctr">
            <a:spAutoFit/>
          </a:bodyPr>
          <a:lstStyle/>
          <a:p>
            <a:pPr algn="just"/>
            <a:r>
              <a:rPr lang="en-US" altLang="ko-KR" sz="2400" dirty="0">
                <a:cs typeface="Arial" pitchFamily="34" charset="0"/>
              </a:rPr>
              <a:t>Attracts talented candidates into the teaching profession.</a:t>
            </a:r>
          </a:p>
          <a:p>
            <a:pPr algn="just"/>
            <a:endParaRPr lang="en-US" altLang="ko-KR" dirty="0">
              <a:solidFill>
                <a:srgbClr val="5072C4"/>
              </a:solidFill>
              <a:cs typeface="Arial" pitchFamily="34" charset="0"/>
            </a:endParaRPr>
          </a:p>
          <a:p>
            <a:pPr algn="just"/>
            <a:endParaRPr lang="en-US" altLang="ko-KR" b="1" dirty="0">
              <a:solidFill>
                <a:srgbClr val="5072C4"/>
              </a:solidFill>
              <a:cs typeface="Arial" pitchFamily="34" charset="0"/>
            </a:endParaRPr>
          </a:p>
          <a:p>
            <a:pPr algn="just"/>
            <a:endParaRPr lang="en-US" altLang="ko-KR" b="1" dirty="0">
              <a:solidFill>
                <a:srgbClr val="5072C4"/>
              </a:solidFill>
              <a:cs typeface="Arial" pitchFamily="34" charset="0"/>
            </a:endParaRPr>
          </a:p>
        </p:txBody>
      </p:sp>
      <p:sp>
        <p:nvSpPr>
          <p:cNvPr id="61" name="TextBox 60">
            <a:extLst>
              <a:ext uri="{FF2B5EF4-FFF2-40B4-BE49-F238E27FC236}">
                <a16:creationId xmlns:a16="http://schemas.microsoft.com/office/drawing/2014/main" id="{7A2D62B9-E545-4521-9BAE-BB9CDF49D42E}"/>
              </a:ext>
            </a:extLst>
          </p:cNvPr>
          <p:cNvSpPr txBox="1"/>
          <p:nvPr/>
        </p:nvSpPr>
        <p:spPr>
          <a:xfrm>
            <a:off x="5173759" y="4071624"/>
            <a:ext cx="6892208" cy="1938992"/>
          </a:xfrm>
          <a:prstGeom prst="rect">
            <a:avLst/>
          </a:prstGeom>
          <a:noFill/>
        </p:spPr>
        <p:txBody>
          <a:bodyPr wrap="square" rtlCol="0" anchor="ctr">
            <a:spAutoFit/>
          </a:bodyPr>
          <a:lstStyle/>
          <a:p>
            <a:endParaRPr lang="en-US" altLang="ko-KR" b="1" dirty="0">
              <a:solidFill>
                <a:srgbClr val="5072C4"/>
              </a:solidFill>
              <a:cs typeface="Arial" pitchFamily="34" charset="0"/>
            </a:endParaRPr>
          </a:p>
          <a:p>
            <a:endParaRPr lang="en-US" altLang="ko-KR" b="1" dirty="0">
              <a:solidFill>
                <a:srgbClr val="5072C4"/>
              </a:solidFill>
              <a:cs typeface="Arial" pitchFamily="34" charset="0"/>
            </a:endParaRPr>
          </a:p>
          <a:p>
            <a:endParaRPr lang="en-US" altLang="ko-KR" b="1" dirty="0">
              <a:solidFill>
                <a:srgbClr val="5072C4"/>
              </a:solidFill>
              <a:cs typeface="Arial" pitchFamily="34" charset="0"/>
            </a:endParaRPr>
          </a:p>
          <a:p>
            <a:r>
              <a:rPr lang="en-US" altLang="ko-KR" sz="2400" dirty="0">
                <a:cs typeface="Arial" pitchFamily="34" charset="0"/>
              </a:rPr>
              <a:t>Elevate COEs to full-fledged higher education institutions.</a:t>
            </a:r>
          </a:p>
          <a:p>
            <a:endParaRPr lang="ko-KR" altLang="en-US" b="1" dirty="0">
              <a:solidFill>
                <a:srgbClr val="5072C4"/>
              </a:solidFill>
              <a:cs typeface="Arial" pitchFamily="34" charset="0"/>
            </a:endParaRPr>
          </a:p>
        </p:txBody>
      </p:sp>
      <p:sp>
        <p:nvSpPr>
          <p:cNvPr id="47" name="TextBox 46">
            <a:extLst>
              <a:ext uri="{FF2B5EF4-FFF2-40B4-BE49-F238E27FC236}">
                <a16:creationId xmlns:a16="http://schemas.microsoft.com/office/drawing/2014/main" id="{D927C3D7-D512-4516-A5AB-06270175EF83}"/>
              </a:ext>
            </a:extLst>
          </p:cNvPr>
          <p:cNvSpPr txBox="1"/>
          <p:nvPr/>
        </p:nvSpPr>
        <p:spPr>
          <a:xfrm>
            <a:off x="5074727" y="2995689"/>
            <a:ext cx="6892209" cy="1384995"/>
          </a:xfrm>
          <a:prstGeom prst="rect">
            <a:avLst/>
          </a:prstGeom>
          <a:noFill/>
        </p:spPr>
        <p:txBody>
          <a:bodyPr wrap="square">
            <a:spAutoFit/>
          </a:bodyPr>
          <a:lstStyle/>
          <a:p>
            <a:endParaRPr lang="en-US" dirty="0"/>
          </a:p>
          <a:p>
            <a:pPr algn="just"/>
            <a:r>
              <a:rPr lang="en-US" sz="2400" dirty="0"/>
              <a:t>End prolonged / inefficient university affiliations,  and encourage contextual curriculum innovation.</a:t>
            </a:r>
          </a:p>
          <a:p>
            <a:endParaRPr lang="en-US" dirty="0"/>
          </a:p>
        </p:txBody>
      </p:sp>
    </p:spTree>
    <p:extLst>
      <p:ext uri="{BB962C8B-B14F-4D97-AF65-F5344CB8AC3E}">
        <p14:creationId xmlns:p14="http://schemas.microsoft.com/office/powerpoint/2010/main" val="160585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131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339509"/>
            <a:ext cx="7976409" cy="724247"/>
          </a:xfrm>
        </p:spPr>
        <p:txBody>
          <a:bodyPr>
            <a:normAutofit fontScale="77500" lnSpcReduction="20000"/>
          </a:bodyPr>
          <a:lstStyle/>
          <a:p>
            <a:r>
              <a:rPr lang="en-US" sz="4800" b="1" dirty="0"/>
              <a:t>Policy Rationale for Dual Mandate</a:t>
            </a:r>
          </a:p>
        </p:txBody>
      </p:sp>
      <p:grpSp>
        <p:nvGrpSpPr>
          <p:cNvPr id="23" name="Graphic 27">
            <a:extLst>
              <a:ext uri="{FF2B5EF4-FFF2-40B4-BE49-F238E27FC236}">
                <a16:creationId xmlns:a16="http://schemas.microsoft.com/office/drawing/2014/main" id="{BA659478-B4E0-4C31-B6C2-7F46CFD87282}"/>
              </a:ext>
            </a:extLst>
          </p:cNvPr>
          <p:cNvGrpSpPr/>
          <p:nvPr/>
        </p:nvGrpSpPr>
        <p:grpSpPr>
          <a:xfrm>
            <a:off x="656797" y="2059913"/>
            <a:ext cx="3625343" cy="3460529"/>
            <a:chOff x="6942632" y="4124750"/>
            <a:chExt cx="5182215" cy="2729255"/>
          </a:xfrm>
        </p:grpSpPr>
        <p:sp>
          <p:nvSpPr>
            <p:cNvPr id="24" name="Freeform: Shape 23">
              <a:extLst>
                <a:ext uri="{FF2B5EF4-FFF2-40B4-BE49-F238E27FC236}">
                  <a16:creationId xmlns:a16="http://schemas.microsoft.com/office/drawing/2014/main" id="{51CB2EDA-EAEC-4BFD-A377-808A2B3CFE3F}"/>
                </a:ext>
              </a:extLst>
            </p:cNvPr>
            <p:cNvSpPr/>
            <p:nvPr/>
          </p:nvSpPr>
          <p:spPr>
            <a:xfrm>
              <a:off x="6942588" y="4254341"/>
              <a:ext cx="5181867" cy="2600959"/>
            </a:xfrm>
            <a:custGeom>
              <a:avLst/>
              <a:gdLst>
                <a:gd name="connsiteX0" fmla="*/ 5181585 w 5181867"/>
                <a:gd name="connsiteY0" fmla="*/ 626851 h 2600959"/>
                <a:gd name="connsiteX1" fmla="*/ 4760404 w 5181867"/>
                <a:gd name="connsiteY1" fmla="*/ 807 h 2600959"/>
                <a:gd name="connsiteX2" fmla="*/ 4701101 w 5181867"/>
                <a:gd name="connsiteY2" fmla="*/ 4176 h 2600959"/>
                <a:gd name="connsiteX3" fmla="*/ 4655277 w 5181867"/>
                <a:gd name="connsiteY3" fmla="*/ 8556 h 2600959"/>
                <a:gd name="connsiteX4" fmla="*/ 4586877 w 5181867"/>
                <a:gd name="connsiteY4" fmla="*/ 21360 h 2600959"/>
                <a:gd name="connsiteX5" fmla="*/ 3504946 w 5181867"/>
                <a:gd name="connsiteY5" fmla="*/ 390315 h 2600959"/>
                <a:gd name="connsiteX6" fmla="*/ 2324628 w 5181867"/>
                <a:gd name="connsiteY6" fmla="*/ 706033 h 2600959"/>
                <a:gd name="connsiteX7" fmla="*/ 1492037 w 5181867"/>
                <a:gd name="connsiteY7" fmla="*/ 866082 h 2600959"/>
                <a:gd name="connsiteX8" fmla="*/ 733910 w 5181867"/>
                <a:gd name="connsiteY8" fmla="*/ 1008272 h 2600959"/>
                <a:gd name="connsiteX9" fmla="*/ 31043 w 5181867"/>
                <a:gd name="connsiteY9" fmla="*/ 1316914 h 2600959"/>
                <a:gd name="connsiteX10" fmla="*/ 44857 w 5181867"/>
                <a:gd name="connsiteY10" fmla="*/ 1814582 h 2600959"/>
                <a:gd name="connsiteX11" fmla="*/ 274991 w 5181867"/>
                <a:gd name="connsiteY11" fmla="*/ 2264404 h 2600959"/>
                <a:gd name="connsiteX12" fmla="*/ 264546 w 5181867"/>
                <a:gd name="connsiteY12" fmla="*/ 2301131 h 2600959"/>
                <a:gd name="connsiteX13" fmla="*/ 201537 w 5181867"/>
                <a:gd name="connsiteY13" fmla="*/ 2329097 h 2600959"/>
                <a:gd name="connsiteX14" fmla="*/ 189070 w 5181867"/>
                <a:gd name="connsiteY14" fmla="*/ 2354705 h 2600959"/>
                <a:gd name="connsiteX15" fmla="*/ 202885 w 5181867"/>
                <a:gd name="connsiteY15" fmla="*/ 2385030 h 2600959"/>
                <a:gd name="connsiteX16" fmla="*/ 610925 w 5181867"/>
                <a:gd name="connsiteY16" fmla="*/ 2584838 h 2600959"/>
                <a:gd name="connsiteX17" fmla="*/ 854200 w 5181867"/>
                <a:gd name="connsiteY17" fmla="*/ 2461517 h 2600959"/>
                <a:gd name="connsiteX18" fmla="*/ 1131505 w 5181867"/>
                <a:gd name="connsiteY18" fmla="*/ 2350325 h 2600959"/>
                <a:gd name="connsiteX19" fmla="*/ 1759908 w 5181867"/>
                <a:gd name="connsiteY19" fmla="*/ 2078073 h 2600959"/>
                <a:gd name="connsiteX20" fmla="*/ 3246173 w 5181867"/>
                <a:gd name="connsiteY20" fmla="*/ 1502234 h 2600959"/>
                <a:gd name="connsiteX21" fmla="*/ 4810272 w 5181867"/>
                <a:gd name="connsiteY21" fmla="*/ 1053423 h 2600959"/>
                <a:gd name="connsiteX22" fmla="*/ 4857444 w 5181867"/>
                <a:gd name="connsiteY22" fmla="*/ 1040956 h 2600959"/>
                <a:gd name="connsiteX23" fmla="*/ 5181585 w 5181867"/>
                <a:gd name="connsiteY23" fmla="*/ 626851 h 2600959"/>
                <a:gd name="connsiteX24" fmla="*/ 2326650 w 5181867"/>
                <a:gd name="connsiteY24" fmla="*/ 735684 h 2600959"/>
                <a:gd name="connsiteX25" fmla="*/ 2326650 w 5181867"/>
                <a:gd name="connsiteY25" fmla="*/ 735684 h 2600959"/>
                <a:gd name="connsiteX26" fmla="*/ 2325976 w 5181867"/>
                <a:gd name="connsiteY26" fmla="*/ 734336 h 2600959"/>
                <a:gd name="connsiteX27" fmla="*/ 2327323 w 5181867"/>
                <a:gd name="connsiteY27" fmla="*/ 734336 h 2600959"/>
                <a:gd name="connsiteX28" fmla="*/ 2327997 w 5181867"/>
                <a:gd name="connsiteY28" fmla="*/ 734336 h 2600959"/>
                <a:gd name="connsiteX29" fmla="*/ 2326650 w 5181867"/>
                <a:gd name="connsiteY29" fmla="*/ 735684 h 2600959"/>
                <a:gd name="connsiteX30" fmla="*/ 3059842 w 5181867"/>
                <a:gd name="connsiteY30" fmla="*/ 674360 h 2600959"/>
                <a:gd name="connsiteX31" fmla="*/ 3070624 w 5181867"/>
                <a:gd name="connsiteY31" fmla="*/ 675708 h 2600959"/>
                <a:gd name="connsiteX32" fmla="*/ 3059842 w 5181867"/>
                <a:gd name="connsiteY32" fmla="*/ 674360 h 260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81867" h="2600959">
                  <a:moveTo>
                    <a:pt x="5181585" y="626851"/>
                  </a:moveTo>
                  <a:cubicBezTo>
                    <a:pt x="5173162" y="351903"/>
                    <a:pt x="5048492" y="33490"/>
                    <a:pt x="4760404" y="807"/>
                  </a:cubicBezTo>
                  <a:cubicBezTo>
                    <a:pt x="4741198" y="-1215"/>
                    <a:pt x="4720981" y="807"/>
                    <a:pt x="4701101" y="4176"/>
                  </a:cubicBezTo>
                  <a:cubicBezTo>
                    <a:pt x="4687287" y="6535"/>
                    <a:pt x="4669429" y="6198"/>
                    <a:pt x="4655277" y="8556"/>
                  </a:cubicBezTo>
                  <a:cubicBezTo>
                    <a:pt x="4632702" y="12600"/>
                    <a:pt x="4609452" y="16980"/>
                    <a:pt x="4586877" y="21360"/>
                  </a:cubicBezTo>
                  <a:cubicBezTo>
                    <a:pt x="4213542" y="95825"/>
                    <a:pt x="3869184" y="282156"/>
                    <a:pt x="3504946" y="390315"/>
                  </a:cubicBezTo>
                  <a:cubicBezTo>
                    <a:pt x="3114427" y="506898"/>
                    <a:pt x="2719191" y="605286"/>
                    <a:pt x="2324628" y="706033"/>
                  </a:cubicBezTo>
                  <a:cubicBezTo>
                    <a:pt x="2052713" y="775443"/>
                    <a:pt x="1768331" y="813518"/>
                    <a:pt x="1492037" y="866082"/>
                  </a:cubicBezTo>
                  <a:cubicBezTo>
                    <a:pt x="1240339" y="918308"/>
                    <a:pt x="986282" y="959415"/>
                    <a:pt x="733910" y="1008272"/>
                  </a:cubicBezTo>
                  <a:cubicBezTo>
                    <a:pt x="504114" y="1052749"/>
                    <a:pt x="119322" y="1045336"/>
                    <a:pt x="31043" y="1316914"/>
                  </a:cubicBezTo>
                  <a:cubicBezTo>
                    <a:pt x="-21184" y="1477637"/>
                    <a:pt x="-1304" y="1654870"/>
                    <a:pt x="44857" y="1814582"/>
                  </a:cubicBezTo>
                  <a:cubicBezTo>
                    <a:pt x="93041" y="1981370"/>
                    <a:pt x="270611" y="2262382"/>
                    <a:pt x="274991" y="2264404"/>
                  </a:cubicBezTo>
                  <a:cubicBezTo>
                    <a:pt x="290827" y="2287316"/>
                    <a:pt x="291838" y="2289001"/>
                    <a:pt x="264546" y="2301131"/>
                  </a:cubicBezTo>
                  <a:cubicBezTo>
                    <a:pt x="243655" y="2310565"/>
                    <a:pt x="224449" y="2323369"/>
                    <a:pt x="201537" y="2329097"/>
                  </a:cubicBezTo>
                  <a:cubicBezTo>
                    <a:pt x="185701" y="2332803"/>
                    <a:pt x="183005" y="2339879"/>
                    <a:pt x="189070" y="2354705"/>
                  </a:cubicBezTo>
                  <a:cubicBezTo>
                    <a:pt x="193450" y="2365150"/>
                    <a:pt x="197157" y="2375596"/>
                    <a:pt x="202885" y="2385030"/>
                  </a:cubicBezTo>
                  <a:cubicBezTo>
                    <a:pt x="285436" y="2520819"/>
                    <a:pt x="442790" y="2646499"/>
                    <a:pt x="610925" y="2584838"/>
                  </a:cubicBezTo>
                  <a:cubicBezTo>
                    <a:pt x="694151" y="2554513"/>
                    <a:pt x="770974" y="2496222"/>
                    <a:pt x="854200" y="2461517"/>
                  </a:cubicBezTo>
                  <a:cubicBezTo>
                    <a:pt x="946186" y="2423105"/>
                    <a:pt x="1040193" y="2390421"/>
                    <a:pt x="1131505" y="2350325"/>
                  </a:cubicBezTo>
                  <a:cubicBezTo>
                    <a:pt x="1337379" y="2252274"/>
                    <a:pt x="1550328" y="2167026"/>
                    <a:pt x="1759908" y="2078073"/>
                  </a:cubicBezTo>
                  <a:cubicBezTo>
                    <a:pt x="2251848" y="1868156"/>
                    <a:pt x="2737723" y="1667000"/>
                    <a:pt x="3246173" y="1502234"/>
                  </a:cubicBezTo>
                  <a:cubicBezTo>
                    <a:pt x="3762372" y="1335109"/>
                    <a:pt x="4285985" y="1193255"/>
                    <a:pt x="4810272" y="1053423"/>
                  </a:cubicBezTo>
                  <a:cubicBezTo>
                    <a:pt x="4826108" y="1049380"/>
                    <a:pt x="4841608" y="1044999"/>
                    <a:pt x="4857444" y="1040956"/>
                  </a:cubicBezTo>
                  <a:cubicBezTo>
                    <a:pt x="5074100" y="983338"/>
                    <a:pt x="5188324" y="853615"/>
                    <a:pt x="5181585" y="626851"/>
                  </a:cubicBezTo>
                  <a:close/>
                  <a:moveTo>
                    <a:pt x="2326650" y="735684"/>
                  </a:moveTo>
                  <a:cubicBezTo>
                    <a:pt x="2326650" y="735684"/>
                    <a:pt x="2326650" y="735684"/>
                    <a:pt x="2326650" y="735684"/>
                  </a:cubicBezTo>
                  <a:cubicBezTo>
                    <a:pt x="2326313" y="735010"/>
                    <a:pt x="2325976" y="734673"/>
                    <a:pt x="2325976" y="734336"/>
                  </a:cubicBezTo>
                  <a:cubicBezTo>
                    <a:pt x="2326313" y="734336"/>
                    <a:pt x="2326650" y="734336"/>
                    <a:pt x="2327323" y="734336"/>
                  </a:cubicBezTo>
                  <a:cubicBezTo>
                    <a:pt x="2327660" y="734336"/>
                    <a:pt x="2327660" y="734336"/>
                    <a:pt x="2327997" y="734336"/>
                  </a:cubicBezTo>
                  <a:cubicBezTo>
                    <a:pt x="2327323" y="734673"/>
                    <a:pt x="2326986" y="735347"/>
                    <a:pt x="2326650" y="735684"/>
                  </a:cubicBezTo>
                  <a:close/>
                  <a:moveTo>
                    <a:pt x="3059842" y="674360"/>
                  </a:moveTo>
                  <a:cubicBezTo>
                    <a:pt x="3063548" y="675034"/>
                    <a:pt x="3066918" y="675371"/>
                    <a:pt x="3070624" y="675708"/>
                  </a:cubicBezTo>
                  <a:cubicBezTo>
                    <a:pt x="3066918" y="675371"/>
                    <a:pt x="3063548" y="675034"/>
                    <a:pt x="3059842" y="674360"/>
                  </a:cubicBezTo>
                  <a:close/>
                </a:path>
              </a:pathLst>
            </a:custGeom>
            <a:solidFill>
              <a:schemeClr val="accent1">
                <a:lumMod val="20000"/>
                <a:lumOff val="80000"/>
              </a:schemeClr>
            </a:solidFill>
            <a:ln w="3369" cap="flat">
              <a:noFill/>
              <a:prstDash val="solid"/>
              <a:miter/>
            </a:ln>
          </p:spPr>
          <p:txBody>
            <a:bodyPr rtlCol="0" anchor="ctr"/>
            <a:lstStyle/>
            <a:p>
              <a:endParaRPr lang="en-US">
                <a:solidFill>
                  <a:prstClr val="black"/>
                </a:solidFill>
              </a:endParaRPr>
            </a:p>
          </p:txBody>
        </p:sp>
        <p:sp>
          <p:nvSpPr>
            <p:cNvPr id="25" name="Freeform: Shape 24">
              <a:extLst>
                <a:ext uri="{FF2B5EF4-FFF2-40B4-BE49-F238E27FC236}">
                  <a16:creationId xmlns:a16="http://schemas.microsoft.com/office/drawing/2014/main" id="{E233FB37-35C3-47C4-B043-0FD7583FF334}"/>
                </a:ext>
              </a:extLst>
            </p:cNvPr>
            <p:cNvSpPr/>
            <p:nvPr/>
          </p:nvSpPr>
          <p:spPr>
            <a:xfrm>
              <a:off x="6980156" y="5390571"/>
              <a:ext cx="799905" cy="1444901"/>
            </a:xfrm>
            <a:custGeom>
              <a:avLst/>
              <a:gdLst>
                <a:gd name="connsiteX0" fmla="*/ 1898 w 799905"/>
                <a:gd name="connsiteY0" fmla="*/ 316135 h 1444901"/>
                <a:gd name="connsiteX1" fmla="*/ 83102 w 799905"/>
                <a:gd name="connsiteY1" fmla="*/ 84991 h 1444901"/>
                <a:gd name="connsiteX2" fmla="*/ 280889 w 799905"/>
                <a:gd name="connsiteY2" fmla="*/ 1766 h 1444901"/>
                <a:gd name="connsiteX3" fmla="*/ 532586 w 799905"/>
                <a:gd name="connsiteY3" fmla="*/ 192813 h 1444901"/>
                <a:gd name="connsiteX4" fmla="*/ 678484 w 799905"/>
                <a:gd name="connsiteY4" fmla="*/ 496064 h 1444901"/>
                <a:gd name="connsiteX5" fmla="*/ 779567 w 799905"/>
                <a:gd name="connsiteY5" fmla="*/ 823912 h 1444901"/>
                <a:gd name="connsiteX6" fmla="*/ 715548 w 799905"/>
                <a:gd name="connsiteY6" fmla="*/ 1301700 h 1444901"/>
                <a:gd name="connsiteX7" fmla="*/ 524500 w 799905"/>
                <a:gd name="connsiteY7" fmla="*/ 1440521 h 1444901"/>
                <a:gd name="connsiteX8" fmla="*/ 502935 w 799905"/>
                <a:gd name="connsiteY8" fmla="*/ 1441869 h 1444901"/>
                <a:gd name="connsiteX9" fmla="*/ 455426 w 799905"/>
                <a:gd name="connsiteY9" fmla="*/ 1444901 h 1444901"/>
                <a:gd name="connsiteX10" fmla="*/ 357712 w 799905"/>
                <a:gd name="connsiteY10" fmla="*/ 1416261 h 1444901"/>
                <a:gd name="connsiteX11" fmla="*/ 194968 w 799905"/>
                <a:gd name="connsiteY11" fmla="*/ 1260929 h 1444901"/>
                <a:gd name="connsiteX12" fmla="*/ 173403 w 799905"/>
                <a:gd name="connsiteY12" fmla="*/ 1224876 h 1444901"/>
                <a:gd name="connsiteX13" fmla="*/ 178794 w 799905"/>
                <a:gd name="connsiteY13" fmla="*/ 1208703 h 1444901"/>
                <a:gd name="connsiteX14" fmla="*/ 269432 w 799905"/>
                <a:gd name="connsiteY14" fmla="*/ 1168943 h 1444901"/>
                <a:gd name="connsiteX15" fmla="*/ 285269 w 799905"/>
                <a:gd name="connsiteY15" fmla="*/ 1172313 h 1444901"/>
                <a:gd name="connsiteX16" fmla="*/ 441948 w 799905"/>
                <a:gd name="connsiteY16" fmla="*/ 1254190 h 1444901"/>
                <a:gd name="connsiteX17" fmla="*/ 660626 w 799905"/>
                <a:gd name="connsiteY17" fmla="*/ 1212409 h 1444901"/>
                <a:gd name="connsiteX18" fmla="*/ 731047 w 799905"/>
                <a:gd name="connsiteY18" fmla="*/ 887257 h 1444901"/>
                <a:gd name="connsiteX19" fmla="*/ 689266 w 799905"/>
                <a:gd name="connsiteY19" fmla="*/ 716763 h 1444901"/>
                <a:gd name="connsiteX20" fmla="*/ 585824 w 799905"/>
                <a:gd name="connsiteY20" fmla="*/ 440131 h 1444901"/>
                <a:gd name="connsiteX21" fmla="*/ 473621 w 799905"/>
                <a:gd name="connsiteY21" fmla="*/ 231225 h 1444901"/>
                <a:gd name="connsiteX22" fmla="*/ 316268 w 799905"/>
                <a:gd name="connsiteY22" fmla="*/ 128794 h 1444901"/>
                <a:gd name="connsiteX23" fmla="*/ 151502 w 799905"/>
                <a:gd name="connsiteY23" fmla="*/ 181357 h 1444901"/>
                <a:gd name="connsiteX24" fmla="*/ 84786 w 799905"/>
                <a:gd name="connsiteY24" fmla="*/ 330961 h 1444901"/>
                <a:gd name="connsiteX25" fmla="*/ 93210 w 799905"/>
                <a:gd name="connsiteY25" fmla="*/ 558736 h 1444901"/>
                <a:gd name="connsiteX26" fmla="*/ 190587 w 799905"/>
                <a:gd name="connsiteY26" fmla="*/ 823912 h 1444901"/>
                <a:gd name="connsiteX27" fmla="*/ 297062 w 799905"/>
                <a:gd name="connsiteY27" fmla="*/ 975874 h 1444901"/>
                <a:gd name="connsiteX28" fmla="*/ 413645 w 799905"/>
                <a:gd name="connsiteY28" fmla="*/ 1060784 h 1444901"/>
                <a:gd name="connsiteX29" fmla="*/ 580770 w 799905"/>
                <a:gd name="connsiteY29" fmla="*/ 964081 h 1444901"/>
                <a:gd name="connsiteX30" fmla="*/ 561227 w 799905"/>
                <a:gd name="connsiteY30" fmla="*/ 767642 h 1444901"/>
                <a:gd name="connsiteX31" fmla="*/ 521130 w 799905"/>
                <a:gd name="connsiteY31" fmla="*/ 648363 h 1444901"/>
                <a:gd name="connsiteX32" fmla="*/ 352995 w 799905"/>
                <a:gd name="connsiteY32" fmla="*/ 536834 h 1444901"/>
                <a:gd name="connsiteX33" fmla="*/ 396124 w 799905"/>
                <a:gd name="connsiteY33" fmla="*/ 635559 h 1444901"/>
                <a:gd name="connsiteX34" fmla="*/ 469915 w 799905"/>
                <a:gd name="connsiteY34" fmla="*/ 824248 h 1444901"/>
                <a:gd name="connsiteX35" fmla="*/ 485077 w 799905"/>
                <a:gd name="connsiteY35" fmla="*/ 909159 h 1444901"/>
                <a:gd name="connsiteX36" fmla="*/ 427123 w 799905"/>
                <a:gd name="connsiteY36" fmla="*/ 938136 h 1444901"/>
                <a:gd name="connsiteX37" fmla="*/ 348614 w 799905"/>
                <a:gd name="connsiteY37" fmla="*/ 895344 h 1444901"/>
                <a:gd name="connsiteX38" fmla="*/ 186207 w 799905"/>
                <a:gd name="connsiteY38" fmla="*/ 587376 h 1444901"/>
                <a:gd name="connsiteX39" fmla="*/ 216532 w 799905"/>
                <a:gd name="connsiteY39" fmla="*/ 248072 h 1444901"/>
                <a:gd name="connsiteX40" fmla="*/ 311214 w 799905"/>
                <a:gd name="connsiteY40" fmla="*/ 220780 h 1444901"/>
                <a:gd name="connsiteX41" fmla="*/ 441948 w 799905"/>
                <a:gd name="connsiteY41" fmla="*/ 310070 h 1444901"/>
                <a:gd name="connsiteX42" fmla="*/ 583802 w 799905"/>
                <a:gd name="connsiteY42" fmla="*/ 580974 h 1444901"/>
                <a:gd name="connsiteX43" fmla="*/ 642431 w 799905"/>
                <a:gd name="connsiteY43" fmla="*/ 755849 h 1444901"/>
                <a:gd name="connsiteX44" fmla="*/ 672082 w 799905"/>
                <a:gd name="connsiteY44" fmla="*/ 972167 h 1444901"/>
                <a:gd name="connsiteX45" fmla="*/ 644452 w 799905"/>
                <a:gd name="connsiteY45" fmla="*/ 1125814 h 1444901"/>
                <a:gd name="connsiteX46" fmla="*/ 516076 w 799905"/>
                <a:gd name="connsiteY46" fmla="*/ 1186128 h 1444901"/>
                <a:gd name="connsiteX47" fmla="*/ 223945 w 799905"/>
                <a:gd name="connsiteY47" fmla="*/ 1029111 h 1444901"/>
                <a:gd name="connsiteX48" fmla="*/ 115448 w 799905"/>
                <a:gd name="connsiteY48" fmla="*/ 846824 h 1444901"/>
                <a:gd name="connsiteX49" fmla="*/ 27843 w 799905"/>
                <a:gd name="connsiteY49" fmla="*/ 604223 h 1444901"/>
                <a:gd name="connsiteX50" fmla="*/ 1898 w 799905"/>
                <a:gd name="connsiteY50" fmla="*/ 316135 h 14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905" h="1444901">
                  <a:moveTo>
                    <a:pt x="1898" y="316135"/>
                  </a:moveTo>
                  <a:cubicBezTo>
                    <a:pt x="7626" y="232236"/>
                    <a:pt x="31212" y="151706"/>
                    <a:pt x="83102" y="84991"/>
                  </a:cubicBezTo>
                  <a:cubicBezTo>
                    <a:pt x="129263" y="25689"/>
                    <a:pt x="203391" y="-8343"/>
                    <a:pt x="280889" y="1766"/>
                  </a:cubicBezTo>
                  <a:cubicBezTo>
                    <a:pt x="396461" y="16928"/>
                    <a:pt x="473621" y="100490"/>
                    <a:pt x="532586" y="192813"/>
                  </a:cubicBezTo>
                  <a:cubicBezTo>
                    <a:pt x="592563" y="287158"/>
                    <a:pt x="639061" y="391948"/>
                    <a:pt x="678484" y="496064"/>
                  </a:cubicBezTo>
                  <a:cubicBezTo>
                    <a:pt x="718580" y="601865"/>
                    <a:pt x="752612" y="714067"/>
                    <a:pt x="779567" y="823912"/>
                  </a:cubicBezTo>
                  <a:cubicBezTo>
                    <a:pt x="817979" y="980254"/>
                    <a:pt x="804838" y="1160520"/>
                    <a:pt x="715548" y="1301700"/>
                  </a:cubicBezTo>
                  <a:cubicBezTo>
                    <a:pt x="670397" y="1372795"/>
                    <a:pt x="609410" y="1423337"/>
                    <a:pt x="524500" y="1440521"/>
                  </a:cubicBezTo>
                  <a:cubicBezTo>
                    <a:pt x="517424" y="1441869"/>
                    <a:pt x="510011" y="1441532"/>
                    <a:pt x="502935" y="1441869"/>
                  </a:cubicBezTo>
                  <a:cubicBezTo>
                    <a:pt x="487436" y="1446249"/>
                    <a:pt x="471262" y="1440521"/>
                    <a:pt x="455426" y="1444901"/>
                  </a:cubicBezTo>
                  <a:cubicBezTo>
                    <a:pt x="421732" y="1439173"/>
                    <a:pt x="388374" y="1431760"/>
                    <a:pt x="357712" y="1416261"/>
                  </a:cubicBezTo>
                  <a:cubicBezTo>
                    <a:pt x="287627" y="1381219"/>
                    <a:pt x="236075" y="1326297"/>
                    <a:pt x="194968" y="1260929"/>
                  </a:cubicBezTo>
                  <a:cubicBezTo>
                    <a:pt x="187555" y="1249136"/>
                    <a:pt x="180479" y="1237006"/>
                    <a:pt x="173403" y="1224876"/>
                  </a:cubicBezTo>
                  <a:cubicBezTo>
                    <a:pt x="169023" y="1217463"/>
                    <a:pt x="168349" y="1212746"/>
                    <a:pt x="178794" y="1208703"/>
                  </a:cubicBezTo>
                  <a:cubicBezTo>
                    <a:pt x="209456" y="1196236"/>
                    <a:pt x="239444" y="1182758"/>
                    <a:pt x="269432" y="1168943"/>
                  </a:cubicBezTo>
                  <a:cubicBezTo>
                    <a:pt x="276508" y="1165574"/>
                    <a:pt x="280552" y="1167258"/>
                    <a:pt x="285269" y="1172313"/>
                  </a:cubicBezTo>
                  <a:cubicBezTo>
                    <a:pt x="328735" y="1216116"/>
                    <a:pt x="381972" y="1243408"/>
                    <a:pt x="441948" y="1254190"/>
                  </a:cubicBezTo>
                  <a:cubicBezTo>
                    <a:pt x="519446" y="1268342"/>
                    <a:pt x="595258" y="1263625"/>
                    <a:pt x="660626" y="1212409"/>
                  </a:cubicBezTo>
                  <a:cubicBezTo>
                    <a:pt x="763394" y="1131879"/>
                    <a:pt x="744525" y="1000471"/>
                    <a:pt x="731047" y="887257"/>
                  </a:cubicBezTo>
                  <a:cubicBezTo>
                    <a:pt x="723971" y="827955"/>
                    <a:pt x="704428" y="774381"/>
                    <a:pt x="689266" y="716763"/>
                  </a:cubicBezTo>
                  <a:cubicBezTo>
                    <a:pt x="666017" y="627473"/>
                    <a:pt x="624236" y="524367"/>
                    <a:pt x="585824" y="440131"/>
                  </a:cubicBezTo>
                  <a:cubicBezTo>
                    <a:pt x="555162" y="372742"/>
                    <a:pt x="517424" y="291201"/>
                    <a:pt x="473621" y="231225"/>
                  </a:cubicBezTo>
                  <a:cubicBezTo>
                    <a:pt x="428807" y="170238"/>
                    <a:pt x="390059" y="140587"/>
                    <a:pt x="316268" y="128794"/>
                  </a:cubicBezTo>
                  <a:cubicBezTo>
                    <a:pt x="253259" y="118685"/>
                    <a:pt x="195641" y="131489"/>
                    <a:pt x="151502" y="181357"/>
                  </a:cubicBezTo>
                  <a:cubicBezTo>
                    <a:pt x="113764" y="223812"/>
                    <a:pt x="94558" y="275702"/>
                    <a:pt x="84786" y="330961"/>
                  </a:cubicBezTo>
                  <a:cubicBezTo>
                    <a:pt x="70972" y="407447"/>
                    <a:pt x="77711" y="483260"/>
                    <a:pt x="93210" y="558736"/>
                  </a:cubicBezTo>
                  <a:cubicBezTo>
                    <a:pt x="112416" y="652070"/>
                    <a:pt x="145437" y="740349"/>
                    <a:pt x="190587" y="823912"/>
                  </a:cubicBezTo>
                  <a:cubicBezTo>
                    <a:pt x="219901" y="878497"/>
                    <a:pt x="254270" y="930386"/>
                    <a:pt x="297062" y="975874"/>
                  </a:cubicBezTo>
                  <a:cubicBezTo>
                    <a:pt x="330756" y="1011590"/>
                    <a:pt x="367483" y="1041915"/>
                    <a:pt x="413645" y="1060784"/>
                  </a:cubicBezTo>
                  <a:cubicBezTo>
                    <a:pt x="485751" y="1090435"/>
                    <a:pt x="569314" y="1049328"/>
                    <a:pt x="580770" y="964081"/>
                  </a:cubicBezTo>
                  <a:cubicBezTo>
                    <a:pt x="589867" y="896692"/>
                    <a:pt x="578411" y="831998"/>
                    <a:pt x="561227" y="767642"/>
                  </a:cubicBezTo>
                  <a:cubicBezTo>
                    <a:pt x="550445" y="727208"/>
                    <a:pt x="535282" y="688123"/>
                    <a:pt x="521130" y="648363"/>
                  </a:cubicBezTo>
                  <a:cubicBezTo>
                    <a:pt x="449361" y="446870"/>
                    <a:pt x="313235" y="360612"/>
                    <a:pt x="352995" y="536834"/>
                  </a:cubicBezTo>
                  <a:cubicBezTo>
                    <a:pt x="362766" y="560420"/>
                    <a:pt x="386689" y="612310"/>
                    <a:pt x="396124" y="635559"/>
                  </a:cubicBezTo>
                  <a:cubicBezTo>
                    <a:pt x="428470" y="715415"/>
                    <a:pt x="454752" y="739001"/>
                    <a:pt x="469915" y="824248"/>
                  </a:cubicBezTo>
                  <a:cubicBezTo>
                    <a:pt x="473621" y="844802"/>
                    <a:pt x="489121" y="888942"/>
                    <a:pt x="485077" y="909159"/>
                  </a:cubicBezTo>
                  <a:cubicBezTo>
                    <a:pt x="479012" y="940494"/>
                    <a:pt x="466882" y="944875"/>
                    <a:pt x="427123" y="938136"/>
                  </a:cubicBezTo>
                  <a:cubicBezTo>
                    <a:pt x="397135" y="932745"/>
                    <a:pt x="371190" y="916571"/>
                    <a:pt x="348614" y="895344"/>
                  </a:cubicBezTo>
                  <a:cubicBezTo>
                    <a:pt x="261683" y="814814"/>
                    <a:pt x="210467" y="701601"/>
                    <a:pt x="186207" y="587376"/>
                  </a:cubicBezTo>
                  <a:cubicBezTo>
                    <a:pt x="165316" y="490336"/>
                    <a:pt x="138698" y="326581"/>
                    <a:pt x="216532" y="248072"/>
                  </a:cubicBezTo>
                  <a:cubicBezTo>
                    <a:pt x="242477" y="221791"/>
                    <a:pt x="276171" y="216737"/>
                    <a:pt x="311214" y="220780"/>
                  </a:cubicBezTo>
                  <a:cubicBezTo>
                    <a:pt x="370516" y="227519"/>
                    <a:pt x="407580" y="267952"/>
                    <a:pt x="441948" y="310070"/>
                  </a:cubicBezTo>
                  <a:cubicBezTo>
                    <a:pt x="507316" y="390600"/>
                    <a:pt x="546738" y="485619"/>
                    <a:pt x="583802" y="580974"/>
                  </a:cubicBezTo>
                  <a:cubicBezTo>
                    <a:pt x="606041" y="638255"/>
                    <a:pt x="628616" y="695535"/>
                    <a:pt x="642431" y="755849"/>
                  </a:cubicBezTo>
                  <a:cubicBezTo>
                    <a:pt x="658267" y="825933"/>
                    <a:pt x="670397" y="900061"/>
                    <a:pt x="672082" y="972167"/>
                  </a:cubicBezTo>
                  <a:cubicBezTo>
                    <a:pt x="673430" y="1028774"/>
                    <a:pt x="685896" y="1077968"/>
                    <a:pt x="644452" y="1125814"/>
                  </a:cubicBezTo>
                  <a:cubicBezTo>
                    <a:pt x="612779" y="1162541"/>
                    <a:pt x="564259" y="1182084"/>
                    <a:pt x="516076" y="1186128"/>
                  </a:cubicBezTo>
                  <a:cubicBezTo>
                    <a:pt x="389722" y="1197247"/>
                    <a:pt x="296051" y="1125814"/>
                    <a:pt x="223945" y="1029111"/>
                  </a:cubicBezTo>
                  <a:cubicBezTo>
                    <a:pt x="177446" y="966776"/>
                    <a:pt x="145774" y="917245"/>
                    <a:pt x="115448" y="846824"/>
                  </a:cubicBezTo>
                  <a:cubicBezTo>
                    <a:pt x="81754" y="768316"/>
                    <a:pt x="50418" y="686775"/>
                    <a:pt x="27843" y="604223"/>
                  </a:cubicBezTo>
                  <a:cubicBezTo>
                    <a:pt x="4257" y="520998"/>
                    <a:pt x="-4167" y="406437"/>
                    <a:pt x="1898" y="316135"/>
                  </a:cubicBezTo>
                  <a:close/>
                </a:path>
              </a:pathLst>
            </a:custGeom>
            <a:solidFill>
              <a:schemeClr val="accent1">
                <a:lumMod val="60000"/>
                <a:lumOff val="40000"/>
              </a:schemeClr>
            </a:solidFill>
            <a:ln w="3369" cap="flat">
              <a:noFill/>
              <a:prstDash val="solid"/>
              <a:miter/>
            </a:ln>
          </p:spPr>
          <p:txBody>
            <a:bodyPr rtlCol="0" anchor="ctr"/>
            <a:lstStyle/>
            <a:p>
              <a:endParaRPr lang="en-US">
                <a:solidFill>
                  <a:prstClr val="black"/>
                </a:solidFill>
              </a:endParaRPr>
            </a:p>
          </p:txBody>
        </p:sp>
        <p:sp>
          <p:nvSpPr>
            <p:cNvPr id="26" name="Freeform: Shape 25">
              <a:extLst>
                <a:ext uri="{FF2B5EF4-FFF2-40B4-BE49-F238E27FC236}">
                  <a16:creationId xmlns:a16="http://schemas.microsoft.com/office/drawing/2014/main" id="{FE891836-8BE1-4561-9B1A-B187F6A40AAF}"/>
                </a:ext>
              </a:extLst>
            </p:cNvPr>
            <p:cNvSpPr/>
            <p:nvPr/>
          </p:nvSpPr>
          <p:spPr>
            <a:xfrm>
              <a:off x="8827007" y="4124748"/>
              <a:ext cx="2154922" cy="1823401"/>
            </a:xfrm>
            <a:custGeom>
              <a:avLst/>
              <a:gdLst>
                <a:gd name="connsiteX0" fmla="*/ 2094946 w 2154922"/>
                <a:gd name="connsiteY0" fmla="*/ 907057 h 1823401"/>
                <a:gd name="connsiteX1" fmla="*/ 1860769 w 2154922"/>
                <a:gd name="connsiteY1" fmla="*/ 703543 h 1823401"/>
                <a:gd name="connsiteX2" fmla="*/ 1723296 w 2154922"/>
                <a:gd name="connsiteY2" fmla="*/ 628741 h 1823401"/>
                <a:gd name="connsiteX3" fmla="*/ 1582453 w 2154922"/>
                <a:gd name="connsiteY3" fmla="*/ 572134 h 1823401"/>
                <a:gd name="connsiteX4" fmla="*/ 1581779 w 2154922"/>
                <a:gd name="connsiteY4" fmla="*/ 572134 h 1823401"/>
                <a:gd name="connsiteX5" fmla="*/ 1582453 w 2154922"/>
                <a:gd name="connsiteY5" fmla="*/ 572134 h 1823401"/>
                <a:gd name="connsiteX6" fmla="*/ 1756653 w 2154922"/>
                <a:gd name="connsiteY6" fmla="*/ 429606 h 1823401"/>
                <a:gd name="connsiteX7" fmla="*/ 1825053 w 2154922"/>
                <a:gd name="connsiteY7" fmla="*/ 180941 h 1823401"/>
                <a:gd name="connsiteX8" fmla="*/ 1752610 w 2154922"/>
                <a:gd name="connsiteY8" fmla="*/ 65032 h 1823401"/>
                <a:gd name="connsiteX9" fmla="*/ 1529215 w 2154922"/>
                <a:gd name="connsiteY9" fmla="*/ 15164 h 1823401"/>
                <a:gd name="connsiteX10" fmla="*/ 1385677 w 2154922"/>
                <a:gd name="connsiteY10" fmla="*/ 127703 h 1823401"/>
                <a:gd name="connsiteX11" fmla="*/ 1293354 w 2154922"/>
                <a:gd name="connsiteY11" fmla="*/ 281687 h 1823401"/>
                <a:gd name="connsiteX12" fmla="*/ 1151837 w 2154922"/>
                <a:gd name="connsiteY12" fmla="*/ 476442 h 1823401"/>
                <a:gd name="connsiteX13" fmla="*/ 1013353 w 2154922"/>
                <a:gd name="connsiteY13" fmla="*/ 602796 h 1823401"/>
                <a:gd name="connsiteX14" fmla="*/ 1012005 w 2154922"/>
                <a:gd name="connsiteY14" fmla="*/ 603470 h 1823401"/>
                <a:gd name="connsiteX15" fmla="*/ 1003918 w 2154922"/>
                <a:gd name="connsiteY15" fmla="*/ 601785 h 1823401"/>
                <a:gd name="connsiteX16" fmla="*/ 777154 w 2154922"/>
                <a:gd name="connsiteY16" fmla="*/ 603133 h 1823401"/>
                <a:gd name="connsiteX17" fmla="*/ 726612 w 2154922"/>
                <a:gd name="connsiteY17" fmla="*/ 633458 h 1823401"/>
                <a:gd name="connsiteX18" fmla="*/ 660234 w 2154922"/>
                <a:gd name="connsiteY18" fmla="*/ 593362 h 1823401"/>
                <a:gd name="connsiteX19" fmla="*/ 598573 w 2154922"/>
                <a:gd name="connsiteY19" fmla="*/ 491941 h 1823401"/>
                <a:gd name="connsiteX20" fmla="*/ 344517 w 2154922"/>
                <a:gd name="connsiteY20" fmla="*/ 212614 h 1823401"/>
                <a:gd name="connsiteX21" fmla="*/ 199967 w 2154922"/>
                <a:gd name="connsiteY21" fmla="*/ 208907 h 1823401"/>
                <a:gd name="connsiteX22" fmla="*/ 7235 w 2154922"/>
                <a:gd name="connsiteY22" fmla="*/ 405346 h 1823401"/>
                <a:gd name="connsiteX23" fmla="*/ 99895 w 2154922"/>
                <a:gd name="connsiteY23" fmla="*/ 698151 h 1823401"/>
                <a:gd name="connsiteX24" fmla="*/ 485697 w 2154922"/>
                <a:gd name="connsiteY24" fmla="*/ 894253 h 1823401"/>
                <a:gd name="connsiteX25" fmla="*/ 818261 w 2154922"/>
                <a:gd name="connsiteY25" fmla="*/ 938393 h 1823401"/>
                <a:gd name="connsiteX26" fmla="*/ 1017396 w 2154922"/>
                <a:gd name="connsiteY26" fmla="*/ 1269947 h 1823401"/>
                <a:gd name="connsiteX27" fmla="*/ 1009646 w 2154922"/>
                <a:gd name="connsiteY27" fmla="*/ 1494353 h 1823401"/>
                <a:gd name="connsiteX28" fmla="*/ 959778 w 2154922"/>
                <a:gd name="connsiteY28" fmla="*/ 1668890 h 1823401"/>
                <a:gd name="connsiteX29" fmla="*/ 917323 w 2154922"/>
                <a:gd name="connsiteY29" fmla="*/ 1749757 h 1823401"/>
                <a:gd name="connsiteX30" fmla="*/ 874194 w 2154922"/>
                <a:gd name="connsiteY30" fmla="*/ 1819505 h 1823401"/>
                <a:gd name="connsiteX31" fmla="*/ 890368 w 2154922"/>
                <a:gd name="connsiteY31" fmla="*/ 1819168 h 1823401"/>
                <a:gd name="connsiteX32" fmla="*/ 1118142 w 2154922"/>
                <a:gd name="connsiteY32" fmla="*/ 1735268 h 1823401"/>
                <a:gd name="connsiteX33" fmla="*/ 1234052 w 2154922"/>
                <a:gd name="connsiteY33" fmla="*/ 1681694 h 1823401"/>
                <a:gd name="connsiteX34" fmla="*/ 1305484 w 2154922"/>
                <a:gd name="connsiteY34" fmla="*/ 1552644 h 1823401"/>
                <a:gd name="connsiteX35" fmla="*/ 1313571 w 2154922"/>
                <a:gd name="connsiteY35" fmla="*/ 1217047 h 1823401"/>
                <a:gd name="connsiteX36" fmla="*/ 1254942 w 2154922"/>
                <a:gd name="connsiteY36" fmla="*/ 1036107 h 1823401"/>
                <a:gd name="connsiteX37" fmla="*/ 1188901 w 2154922"/>
                <a:gd name="connsiteY37" fmla="*/ 918514 h 1823401"/>
                <a:gd name="connsiteX38" fmla="*/ 1122523 w 2154922"/>
                <a:gd name="connsiteY38" fmla="*/ 818104 h 1823401"/>
                <a:gd name="connsiteX39" fmla="*/ 1125555 w 2154922"/>
                <a:gd name="connsiteY39" fmla="*/ 817767 h 1823401"/>
                <a:gd name="connsiteX40" fmla="*/ 1160934 w 2154922"/>
                <a:gd name="connsiteY40" fmla="*/ 817093 h 1823401"/>
                <a:gd name="connsiteX41" fmla="*/ 1401850 w 2154922"/>
                <a:gd name="connsiteY41" fmla="*/ 832256 h 1823401"/>
                <a:gd name="connsiteX42" fmla="*/ 1662309 w 2154922"/>
                <a:gd name="connsiteY42" fmla="*/ 916829 h 1823401"/>
                <a:gd name="connsiteX43" fmla="*/ 1910637 w 2154922"/>
                <a:gd name="connsiteY43" fmla="*/ 1130452 h 1823401"/>
                <a:gd name="connsiteX44" fmla="*/ 1942984 w 2154922"/>
                <a:gd name="connsiteY44" fmla="*/ 1135843 h 1823401"/>
                <a:gd name="connsiteX45" fmla="*/ 2154923 w 2154922"/>
                <a:gd name="connsiteY45" fmla="*/ 973436 h 1823401"/>
                <a:gd name="connsiteX46" fmla="*/ 2094946 w 2154922"/>
                <a:gd name="connsiteY46" fmla="*/ 907057 h 1823401"/>
                <a:gd name="connsiteX47" fmla="*/ 1802478 w 2154922"/>
                <a:gd name="connsiteY47" fmla="*/ 347055 h 1823401"/>
                <a:gd name="connsiteX48" fmla="*/ 1801467 w 2154922"/>
                <a:gd name="connsiteY48" fmla="*/ 348065 h 1823401"/>
                <a:gd name="connsiteX49" fmla="*/ 1801467 w 2154922"/>
                <a:gd name="connsiteY49" fmla="*/ 346718 h 1823401"/>
                <a:gd name="connsiteX50" fmla="*/ 1802478 w 2154922"/>
                <a:gd name="connsiteY50" fmla="*/ 347055 h 1823401"/>
                <a:gd name="connsiteX51" fmla="*/ 328680 w 2154922"/>
                <a:gd name="connsiteY51" fmla="*/ 600774 h 1823401"/>
                <a:gd name="connsiteX52" fmla="*/ 207043 w 2154922"/>
                <a:gd name="connsiteY52" fmla="*/ 432976 h 1823401"/>
                <a:gd name="connsiteX53" fmla="*/ 263987 w 2154922"/>
                <a:gd name="connsiteY53" fmla="*/ 376369 h 1823401"/>
                <a:gd name="connsiteX54" fmla="*/ 331039 w 2154922"/>
                <a:gd name="connsiteY54" fmla="*/ 425563 h 1823401"/>
                <a:gd name="connsiteX55" fmla="*/ 419318 w 2154922"/>
                <a:gd name="connsiteY55" fmla="*/ 575503 h 1823401"/>
                <a:gd name="connsiteX56" fmla="*/ 456382 w 2154922"/>
                <a:gd name="connsiteY56" fmla="*/ 642219 h 1823401"/>
                <a:gd name="connsiteX57" fmla="*/ 328680 w 2154922"/>
                <a:gd name="connsiteY57" fmla="*/ 600774 h 1823401"/>
                <a:gd name="connsiteX58" fmla="*/ 1503944 w 2154922"/>
                <a:gd name="connsiteY58" fmla="*/ 415118 h 1823401"/>
                <a:gd name="connsiteX59" fmla="*/ 1516411 w 2154922"/>
                <a:gd name="connsiteY59" fmla="*/ 385466 h 1823401"/>
                <a:gd name="connsiteX60" fmla="*/ 1593572 w 2154922"/>
                <a:gd name="connsiteY60" fmla="*/ 243276 h 1823401"/>
                <a:gd name="connsiteX61" fmla="*/ 1623897 w 2154922"/>
                <a:gd name="connsiteY61" fmla="*/ 309654 h 1823401"/>
                <a:gd name="connsiteX62" fmla="*/ 1524498 w 2154922"/>
                <a:gd name="connsiteY62" fmla="*/ 400629 h 1823401"/>
                <a:gd name="connsiteX63" fmla="*/ 1503944 w 2154922"/>
                <a:gd name="connsiteY63" fmla="*/ 415118 h 182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54922" h="1823401">
                  <a:moveTo>
                    <a:pt x="2094946" y="907057"/>
                  </a:moveTo>
                  <a:cubicBezTo>
                    <a:pt x="2028568" y="827201"/>
                    <a:pt x="1948375" y="759138"/>
                    <a:pt x="1860769" y="703543"/>
                  </a:cubicBezTo>
                  <a:cubicBezTo>
                    <a:pt x="1816630" y="675576"/>
                    <a:pt x="1770805" y="650642"/>
                    <a:pt x="1723296" y="628741"/>
                  </a:cubicBezTo>
                  <a:cubicBezTo>
                    <a:pt x="1700384" y="618295"/>
                    <a:pt x="1638049" y="584264"/>
                    <a:pt x="1582453" y="572134"/>
                  </a:cubicBezTo>
                  <a:cubicBezTo>
                    <a:pt x="1582116" y="572134"/>
                    <a:pt x="1581779" y="572134"/>
                    <a:pt x="1581779" y="572134"/>
                  </a:cubicBezTo>
                  <a:cubicBezTo>
                    <a:pt x="1582116" y="572134"/>
                    <a:pt x="1582116" y="572134"/>
                    <a:pt x="1582453" y="572134"/>
                  </a:cubicBezTo>
                  <a:cubicBezTo>
                    <a:pt x="1593909" y="570786"/>
                    <a:pt x="1746882" y="440725"/>
                    <a:pt x="1756653" y="429606"/>
                  </a:cubicBezTo>
                  <a:cubicBezTo>
                    <a:pt x="1816967" y="361880"/>
                    <a:pt x="1859758" y="271242"/>
                    <a:pt x="1825053" y="180941"/>
                  </a:cubicBezTo>
                  <a:cubicBezTo>
                    <a:pt x="1808543" y="137475"/>
                    <a:pt x="1785294" y="97715"/>
                    <a:pt x="1752610" y="65032"/>
                  </a:cubicBezTo>
                  <a:cubicBezTo>
                    <a:pt x="1688927" y="1349"/>
                    <a:pt x="1614463" y="-16172"/>
                    <a:pt x="1529215" y="15164"/>
                  </a:cubicBezTo>
                  <a:cubicBezTo>
                    <a:pt x="1469239" y="37402"/>
                    <a:pt x="1423752" y="77836"/>
                    <a:pt x="1385677" y="127703"/>
                  </a:cubicBezTo>
                  <a:cubicBezTo>
                    <a:pt x="1348950" y="175550"/>
                    <a:pt x="1318962" y="227439"/>
                    <a:pt x="1293354" y="281687"/>
                  </a:cubicBezTo>
                  <a:cubicBezTo>
                    <a:pt x="1258649" y="356152"/>
                    <a:pt x="1209118" y="418824"/>
                    <a:pt x="1151837" y="476442"/>
                  </a:cubicBezTo>
                  <a:cubicBezTo>
                    <a:pt x="1107697" y="520918"/>
                    <a:pt x="1060525" y="562026"/>
                    <a:pt x="1013353" y="602796"/>
                  </a:cubicBezTo>
                  <a:cubicBezTo>
                    <a:pt x="1013016" y="603133"/>
                    <a:pt x="1012342" y="603133"/>
                    <a:pt x="1012005" y="603470"/>
                  </a:cubicBezTo>
                  <a:cubicBezTo>
                    <a:pt x="1009309" y="604481"/>
                    <a:pt x="1006614" y="603470"/>
                    <a:pt x="1003918" y="601785"/>
                  </a:cubicBezTo>
                  <a:cubicBezTo>
                    <a:pt x="928105" y="553265"/>
                    <a:pt x="852630" y="572808"/>
                    <a:pt x="777154" y="603133"/>
                  </a:cubicBezTo>
                  <a:cubicBezTo>
                    <a:pt x="757274" y="608187"/>
                    <a:pt x="742449" y="621665"/>
                    <a:pt x="726612" y="633458"/>
                  </a:cubicBezTo>
                  <a:cubicBezTo>
                    <a:pt x="697972" y="630762"/>
                    <a:pt x="677755" y="613578"/>
                    <a:pt x="660234" y="593362"/>
                  </a:cubicBezTo>
                  <a:cubicBezTo>
                    <a:pt x="633615" y="563373"/>
                    <a:pt x="614747" y="528668"/>
                    <a:pt x="598573" y="491941"/>
                  </a:cubicBezTo>
                  <a:cubicBezTo>
                    <a:pt x="550390" y="382771"/>
                    <a:pt x="470534" y="244623"/>
                    <a:pt x="344517" y="212614"/>
                  </a:cubicBezTo>
                  <a:cubicBezTo>
                    <a:pt x="296670" y="200484"/>
                    <a:pt x="248487" y="195766"/>
                    <a:pt x="199967" y="208907"/>
                  </a:cubicBezTo>
                  <a:cubicBezTo>
                    <a:pt x="106970" y="233841"/>
                    <a:pt x="30147" y="311675"/>
                    <a:pt x="7235" y="405346"/>
                  </a:cubicBezTo>
                  <a:cubicBezTo>
                    <a:pt x="-18710" y="511484"/>
                    <a:pt x="28125" y="621665"/>
                    <a:pt x="99895" y="698151"/>
                  </a:cubicBezTo>
                  <a:cubicBezTo>
                    <a:pt x="259270" y="868983"/>
                    <a:pt x="433470" y="888525"/>
                    <a:pt x="485697" y="894253"/>
                  </a:cubicBezTo>
                  <a:lnTo>
                    <a:pt x="818261" y="938393"/>
                  </a:lnTo>
                  <a:cubicBezTo>
                    <a:pt x="960115" y="1049248"/>
                    <a:pt x="1007961" y="1191439"/>
                    <a:pt x="1017396" y="1269947"/>
                  </a:cubicBezTo>
                  <a:cubicBezTo>
                    <a:pt x="1026493" y="1345423"/>
                    <a:pt x="1019418" y="1419214"/>
                    <a:pt x="1009646" y="1494353"/>
                  </a:cubicBezTo>
                  <a:cubicBezTo>
                    <a:pt x="1001896" y="1554666"/>
                    <a:pt x="984375" y="1613294"/>
                    <a:pt x="959778" y="1668890"/>
                  </a:cubicBezTo>
                  <a:cubicBezTo>
                    <a:pt x="947311" y="1696857"/>
                    <a:pt x="933160" y="1723812"/>
                    <a:pt x="917323" y="1749757"/>
                  </a:cubicBezTo>
                  <a:cubicBezTo>
                    <a:pt x="911932" y="1758518"/>
                    <a:pt x="868803" y="1811418"/>
                    <a:pt x="874194" y="1819505"/>
                  </a:cubicBezTo>
                  <a:cubicBezTo>
                    <a:pt x="879585" y="1827591"/>
                    <a:pt x="885650" y="1820852"/>
                    <a:pt x="890368" y="1819168"/>
                  </a:cubicBezTo>
                  <a:cubicBezTo>
                    <a:pt x="966180" y="1791201"/>
                    <a:pt x="1041993" y="1763235"/>
                    <a:pt x="1118142" y="1735268"/>
                  </a:cubicBezTo>
                  <a:cubicBezTo>
                    <a:pt x="1157565" y="1720780"/>
                    <a:pt x="1201705" y="1709997"/>
                    <a:pt x="1234052" y="1681694"/>
                  </a:cubicBezTo>
                  <a:cubicBezTo>
                    <a:pt x="1268420" y="1651369"/>
                    <a:pt x="1290321" y="1595099"/>
                    <a:pt x="1305484" y="1552644"/>
                  </a:cubicBezTo>
                  <a:cubicBezTo>
                    <a:pt x="1343559" y="1445159"/>
                    <a:pt x="1339852" y="1326891"/>
                    <a:pt x="1313571" y="1217047"/>
                  </a:cubicBezTo>
                  <a:cubicBezTo>
                    <a:pt x="1298745" y="1155386"/>
                    <a:pt x="1282235" y="1093725"/>
                    <a:pt x="1254942" y="1036107"/>
                  </a:cubicBezTo>
                  <a:cubicBezTo>
                    <a:pt x="1235736" y="995337"/>
                    <a:pt x="1212487" y="956925"/>
                    <a:pt x="1188901" y="918514"/>
                  </a:cubicBezTo>
                  <a:cubicBezTo>
                    <a:pt x="1177445" y="899982"/>
                    <a:pt x="1125218" y="817430"/>
                    <a:pt x="1122523" y="818104"/>
                  </a:cubicBezTo>
                  <a:cubicBezTo>
                    <a:pt x="1123534" y="818104"/>
                    <a:pt x="1124544" y="817767"/>
                    <a:pt x="1125555" y="817767"/>
                  </a:cubicBezTo>
                  <a:cubicBezTo>
                    <a:pt x="1137348" y="815745"/>
                    <a:pt x="1149141" y="816419"/>
                    <a:pt x="1160934" y="817093"/>
                  </a:cubicBezTo>
                  <a:cubicBezTo>
                    <a:pt x="1242138" y="821473"/>
                    <a:pt x="1320983" y="817767"/>
                    <a:pt x="1401850" y="832256"/>
                  </a:cubicBezTo>
                  <a:cubicBezTo>
                    <a:pt x="1490804" y="848092"/>
                    <a:pt x="1582453" y="873700"/>
                    <a:pt x="1662309" y="916829"/>
                  </a:cubicBezTo>
                  <a:cubicBezTo>
                    <a:pt x="1760360" y="969729"/>
                    <a:pt x="1842574" y="1042172"/>
                    <a:pt x="1910637" y="1130452"/>
                  </a:cubicBezTo>
                  <a:cubicBezTo>
                    <a:pt x="1921756" y="1144941"/>
                    <a:pt x="1927822" y="1146288"/>
                    <a:pt x="1942984" y="1135843"/>
                  </a:cubicBezTo>
                  <a:cubicBezTo>
                    <a:pt x="1985439" y="1107203"/>
                    <a:pt x="2129989" y="991967"/>
                    <a:pt x="2154923" y="973436"/>
                  </a:cubicBezTo>
                  <a:cubicBezTo>
                    <a:pt x="2138412" y="947491"/>
                    <a:pt x="2113815" y="929970"/>
                    <a:pt x="2094946" y="907057"/>
                  </a:cubicBezTo>
                  <a:close/>
                  <a:moveTo>
                    <a:pt x="1802478" y="347055"/>
                  </a:moveTo>
                  <a:cubicBezTo>
                    <a:pt x="1802141" y="347392"/>
                    <a:pt x="1801804" y="347729"/>
                    <a:pt x="1801467" y="348065"/>
                  </a:cubicBezTo>
                  <a:cubicBezTo>
                    <a:pt x="1801467" y="347729"/>
                    <a:pt x="1801467" y="347055"/>
                    <a:pt x="1801467" y="346718"/>
                  </a:cubicBezTo>
                  <a:cubicBezTo>
                    <a:pt x="1801804" y="346718"/>
                    <a:pt x="1802141" y="347055"/>
                    <a:pt x="1802478" y="347055"/>
                  </a:cubicBezTo>
                  <a:close/>
                  <a:moveTo>
                    <a:pt x="328680" y="600774"/>
                  </a:moveTo>
                  <a:cubicBezTo>
                    <a:pt x="263650" y="563036"/>
                    <a:pt x="213445" y="513842"/>
                    <a:pt x="207043" y="432976"/>
                  </a:cubicBezTo>
                  <a:cubicBezTo>
                    <a:pt x="206369" y="400292"/>
                    <a:pt x="207043" y="347729"/>
                    <a:pt x="263987" y="376369"/>
                  </a:cubicBezTo>
                  <a:cubicBezTo>
                    <a:pt x="289595" y="389173"/>
                    <a:pt x="312170" y="404335"/>
                    <a:pt x="331039" y="425563"/>
                  </a:cubicBezTo>
                  <a:cubicBezTo>
                    <a:pt x="370124" y="469703"/>
                    <a:pt x="395058" y="522603"/>
                    <a:pt x="419318" y="575503"/>
                  </a:cubicBezTo>
                  <a:cubicBezTo>
                    <a:pt x="429764" y="598753"/>
                    <a:pt x="439535" y="622339"/>
                    <a:pt x="456382" y="642219"/>
                  </a:cubicBezTo>
                  <a:cubicBezTo>
                    <a:pt x="410895" y="637501"/>
                    <a:pt x="368440" y="623687"/>
                    <a:pt x="328680" y="600774"/>
                  </a:cubicBezTo>
                  <a:close/>
                  <a:moveTo>
                    <a:pt x="1503944" y="415118"/>
                  </a:moveTo>
                  <a:cubicBezTo>
                    <a:pt x="1507314" y="405009"/>
                    <a:pt x="1511694" y="395238"/>
                    <a:pt x="1516411" y="385466"/>
                  </a:cubicBezTo>
                  <a:cubicBezTo>
                    <a:pt x="1539998" y="336946"/>
                    <a:pt x="1556508" y="284383"/>
                    <a:pt x="1593572" y="243276"/>
                  </a:cubicBezTo>
                  <a:cubicBezTo>
                    <a:pt x="1652537" y="213624"/>
                    <a:pt x="1644451" y="285057"/>
                    <a:pt x="1623897" y="309654"/>
                  </a:cubicBezTo>
                  <a:cubicBezTo>
                    <a:pt x="1593235" y="346381"/>
                    <a:pt x="1561899" y="372999"/>
                    <a:pt x="1524498" y="400629"/>
                  </a:cubicBezTo>
                  <a:cubicBezTo>
                    <a:pt x="1517422" y="405346"/>
                    <a:pt x="1510347" y="409726"/>
                    <a:pt x="1503944" y="415118"/>
                  </a:cubicBezTo>
                  <a:close/>
                </a:path>
              </a:pathLst>
            </a:custGeom>
            <a:solidFill>
              <a:schemeClr val="accent2"/>
            </a:solidFill>
            <a:ln w="3369" cap="flat">
              <a:noFill/>
              <a:prstDash val="solid"/>
              <a:miter/>
            </a:ln>
          </p:spPr>
          <p:txBody>
            <a:bodyPr rtlCol="0" anchor="ctr"/>
            <a:lstStyle/>
            <a:p>
              <a:endParaRPr lang="en-US">
                <a:solidFill>
                  <a:prstClr val="black"/>
                </a:solidFill>
              </a:endParaRPr>
            </a:p>
          </p:txBody>
        </p:sp>
        <p:sp>
          <p:nvSpPr>
            <p:cNvPr id="27" name="Freeform: Shape 26">
              <a:extLst>
                <a:ext uri="{FF2B5EF4-FFF2-40B4-BE49-F238E27FC236}">
                  <a16:creationId xmlns:a16="http://schemas.microsoft.com/office/drawing/2014/main" id="{E8206E54-C38E-4C88-B33E-918FD9172337}"/>
                </a:ext>
              </a:extLst>
            </p:cNvPr>
            <p:cNvSpPr/>
            <p:nvPr/>
          </p:nvSpPr>
          <p:spPr>
            <a:xfrm>
              <a:off x="9546543" y="4691746"/>
              <a:ext cx="395573" cy="374534"/>
            </a:xfrm>
            <a:custGeom>
              <a:avLst/>
              <a:gdLst>
                <a:gd name="connsiteX0" fmla="*/ 395574 w 395573"/>
                <a:gd name="connsiteY0" fmla="*/ 243020 h 374534"/>
                <a:gd name="connsiteX1" fmla="*/ 267534 w 395573"/>
                <a:gd name="connsiteY1" fmla="*/ 341071 h 374534"/>
                <a:gd name="connsiteX2" fmla="*/ 98388 w 395573"/>
                <a:gd name="connsiteY2" fmla="*/ 371396 h 374534"/>
                <a:gd name="connsiteX3" fmla="*/ 86932 w 395573"/>
                <a:gd name="connsiteY3" fmla="*/ 188434 h 374534"/>
                <a:gd name="connsiteX4" fmla="*/ 0 w 395573"/>
                <a:gd name="connsiteY4" fmla="*/ 76232 h 374534"/>
                <a:gd name="connsiteX5" fmla="*/ 54585 w 395573"/>
                <a:gd name="connsiteY5" fmla="*/ 30744 h 374534"/>
                <a:gd name="connsiteX6" fmla="*/ 281349 w 395573"/>
                <a:gd name="connsiteY6" fmla="*/ 29396 h 374534"/>
                <a:gd name="connsiteX7" fmla="*/ 301903 w 395573"/>
                <a:gd name="connsiteY7" fmla="*/ 49950 h 374534"/>
                <a:gd name="connsiteX8" fmla="*/ 389845 w 395573"/>
                <a:gd name="connsiteY8" fmla="*/ 191467 h 374534"/>
                <a:gd name="connsiteX9" fmla="*/ 395574 w 395573"/>
                <a:gd name="connsiteY9" fmla="*/ 243020 h 37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573" h="374534">
                  <a:moveTo>
                    <a:pt x="395574" y="243020"/>
                  </a:moveTo>
                  <a:cubicBezTo>
                    <a:pt x="377716" y="308050"/>
                    <a:pt x="328185" y="331299"/>
                    <a:pt x="267534" y="341071"/>
                  </a:cubicBezTo>
                  <a:cubicBezTo>
                    <a:pt x="237883" y="345788"/>
                    <a:pt x="92660" y="385884"/>
                    <a:pt x="98388" y="371396"/>
                  </a:cubicBezTo>
                  <a:cubicBezTo>
                    <a:pt x="111866" y="339049"/>
                    <a:pt x="125344" y="281094"/>
                    <a:pt x="86932" y="188434"/>
                  </a:cubicBezTo>
                  <a:cubicBezTo>
                    <a:pt x="70085" y="146990"/>
                    <a:pt x="42792" y="78253"/>
                    <a:pt x="0" y="76232"/>
                  </a:cubicBezTo>
                  <a:cubicBezTo>
                    <a:pt x="9434" y="51635"/>
                    <a:pt x="39759" y="39842"/>
                    <a:pt x="54585" y="30744"/>
                  </a:cubicBezTo>
                  <a:cubicBezTo>
                    <a:pt x="130061" y="419"/>
                    <a:pt x="205536" y="-19124"/>
                    <a:pt x="281349" y="29396"/>
                  </a:cubicBezTo>
                  <a:cubicBezTo>
                    <a:pt x="284382" y="31418"/>
                    <a:pt x="298196" y="42537"/>
                    <a:pt x="301903" y="49950"/>
                  </a:cubicBezTo>
                  <a:cubicBezTo>
                    <a:pt x="353455" y="95775"/>
                    <a:pt x="373672" y="131154"/>
                    <a:pt x="389845" y="191467"/>
                  </a:cubicBezTo>
                  <a:cubicBezTo>
                    <a:pt x="392204" y="199891"/>
                    <a:pt x="395574" y="234259"/>
                    <a:pt x="395574" y="243020"/>
                  </a:cubicBezTo>
                  <a:close/>
                </a:path>
              </a:pathLst>
            </a:custGeom>
            <a:solidFill>
              <a:schemeClr val="accent2">
                <a:lumMod val="75000"/>
                <a:alpha val="40000"/>
              </a:schemeClr>
            </a:solidFill>
            <a:ln w="3369" cap="flat">
              <a:noFill/>
              <a:prstDash val="solid"/>
              <a:miter/>
            </a:ln>
          </p:spPr>
          <p:txBody>
            <a:bodyPr rtlCol="0" anchor="ctr"/>
            <a:lstStyle/>
            <a:p>
              <a:endParaRPr lang="en-US">
                <a:solidFill>
                  <a:prstClr val="black"/>
                </a:solidFill>
              </a:endParaRPr>
            </a:p>
          </p:txBody>
        </p:sp>
        <p:sp>
          <p:nvSpPr>
            <p:cNvPr id="28" name="Freeform: Shape 27">
              <a:extLst>
                <a:ext uri="{FF2B5EF4-FFF2-40B4-BE49-F238E27FC236}">
                  <a16:creationId xmlns:a16="http://schemas.microsoft.com/office/drawing/2014/main" id="{F86A0757-2354-465F-9F94-F54D91772093}"/>
                </a:ext>
              </a:extLst>
            </p:cNvPr>
            <p:cNvSpPr/>
            <p:nvPr/>
          </p:nvSpPr>
          <p:spPr>
            <a:xfrm>
              <a:off x="9942185" y="4301978"/>
              <a:ext cx="685290" cy="632801"/>
            </a:xfrm>
            <a:custGeom>
              <a:avLst/>
              <a:gdLst>
                <a:gd name="connsiteX0" fmla="*/ 605 w 685290"/>
                <a:gd name="connsiteY0" fmla="*/ 628408 h 632801"/>
                <a:gd name="connsiteX1" fmla="*/ 165034 w 685290"/>
                <a:gd name="connsiteY1" fmla="*/ 498010 h 632801"/>
                <a:gd name="connsiteX2" fmla="*/ 284650 w 685290"/>
                <a:gd name="connsiteY2" fmla="*/ 388503 h 632801"/>
                <a:gd name="connsiteX3" fmla="*/ 389103 w 685290"/>
                <a:gd name="connsiteY3" fmla="*/ 238899 h 632801"/>
                <a:gd name="connsiteX4" fmla="*/ 507370 w 685290"/>
                <a:gd name="connsiteY4" fmla="*/ 105132 h 632801"/>
                <a:gd name="connsiteX5" fmla="*/ 476371 w 685290"/>
                <a:gd name="connsiteY5" fmla="*/ 67394 h 632801"/>
                <a:gd name="connsiteX6" fmla="*/ 572401 w 685290"/>
                <a:gd name="connsiteY6" fmla="*/ 5 h 632801"/>
                <a:gd name="connsiteX7" fmla="*/ 664050 w 685290"/>
                <a:gd name="connsiteY7" fmla="*/ 58297 h 632801"/>
                <a:gd name="connsiteX8" fmla="*/ 685277 w 685290"/>
                <a:gd name="connsiteY8" fmla="*/ 144891 h 632801"/>
                <a:gd name="connsiteX9" fmla="*/ 669441 w 685290"/>
                <a:gd name="connsiteY9" fmla="*/ 220030 h 632801"/>
                <a:gd name="connsiteX10" fmla="*/ 476034 w 685290"/>
                <a:gd name="connsiteY10" fmla="*/ 390187 h 632801"/>
                <a:gd name="connsiteX11" fmla="*/ 335528 w 685290"/>
                <a:gd name="connsiteY11" fmla="*/ 464989 h 632801"/>
                <a:gd name="connsiteX12" fmla="*/ 101351 w 685290"/>
                <a:gd name="connsiteY12" fmla="*/ 585279 h 632801"/>
                <a:gd name="connsiteX13" fmla="*/ 605 w 685290"/>
                <a:gd name="connsiteY13" fmla="*/ 628408 h 63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290" h="632801">
                  <a:moveTo>
                    <a:pt x="605" y="628408"/>
                  </a:moveTo>
                  <a:cubicBezTo>
                    <a:pt x="28908" y="598756"/>
                    <a:pt x="122242" y="534400"/>
                    <a:pt x="165034" y="498010"/>
                  </a:cubicBezTo>
                  <a:cubicBezTo>
                    <a:pt x="196033" y="471728"/>
                    <a:pt x="254998" y="416469"/>
                    <a:pt x="284650" y="388503"/>
                  </a:cubicBezTo>
                  <a:cubicBezTo>
                    <a:pt x="324072" y="351102"/>
                    <a:pt x="368212" y="290789"/>
                    <a:pt x="389103" y="238899"/>
                  </a:cubicBezTo>
                  <a:cubicBezTo>
                    <a:pt x="398874" y="232160"/>
                    <a:pt x="474350" y="180608"/>
                    <a:pt x="507370" y="105132"/>
                  </a:cubicBezTo>
                  <a:cubicBezTo>
                    <a:pt x="512087" y="83904"/>
                    <a:pt x="505686" y="66720"/>
                    <a:pt x="476371" y="67394"/>
                  </a:cubicBezTo>
                  <a:cubicBezTo>
                    <a:pt x="469632" y="66383"/>
                    <a:pt x="527924" y="-669"/>
                    <a:pt x="572401" y="5"/>
                  </a:cubicBezTo>
                  <a:cubicBezTo>
                    <a:pt x="614182" y="679"/>
                    <a:pt x="643496" y="23591"/>
                    <a:pt x="664050" y="58297"/>
                  </a:cubicBezTo>
                  <a:cubicBezTo>
                    <a:pt x="679549" y="84915"/>
                    <a:pt x="685614" y="110860"/>
                    <a:pt x="685277" y="144891"/>
                  </a:cubicBezTo>
                  <a:cubicBezTo>
                    <a:pt x="684940" y="170836"/>
                    <a:pt x="685277" y="196107"/>
                    <a:pt x="669441" y="220030"/>
                  </a:cubicBezTo>
                  <a:cubicBezTo>
                    <a:pt x="623279" y="277985"/>
                    <a:pt x="538369" y="350428"/>
                    <a:pt x="476034" y="390187"/>
                  </a:cubicBezTo>
                  <a:cubicBezTo>
                    <a:pt x="468622" y="394905"/>
                    <a:pt x="351365" y="456566"/>
                    <a:pt x="335528" y="464989"/>
                  </a:cubicBezTo>
                  <a:cubicBezTo>
                    <a:pt x="232760" y="520585"/>
                    <a:pt x="206815" y="535074"/>
                    <a:pt x="101351" y="585279"/>
                  </a:cubicBezTo>
                  <a:cubicBezTo>
                    <a:pt x="74059" y="598420"/>
                    <a:pt x="-7819" y="647614"/>
                    <a:pt x="605" y="628408"/>
                  </a:cubicBezTo>
                  <a:close/>
                </a:path>
              </a:pathLst>
            </a:custGeom>
            <a:solidFill>
              <a:schemeClr val="accent2">
                <a:lumMod val="75000"/>
              </a:schemeClr>
            </a:solidFill>
            <a:ln w="3369" cap="flat">
              <a:noFill/>
              <a:prstDash val="solid"/>
              <a:miter/>
            </a:ln>
          </p:spPr>
          <p:txBody>
            <a:bodyPr rtlCol="0" anchor="ctr"/>
            <a:lstStyle/>
            <a:p>
              <a:endParaRPr lang="en-US" dirty="0">
                <a:solidFill>
                  <a:prstClr val="black"/>
                </a:solidFill>
              </a:endParaRPr>
            </a:p>
          </p:txBody>
        </p:sp>
        <p:sp>
          <p:nvSpPr>
            <p:cNvPr id="29" name="Freeform: Shape 28">
              <a:extLst>
                <a:ext uri="{FF2B5EF4-FFF2-40B4-BE49-F238E27FC236}">
                  <a16:creationId xmlns:a16="http://schemas.microsoft.com/office/drawing/2014/main" id="{1D9DA95D-D082-45E9-A975-7934B6F9C163}"/>
                </a:ext>
              </a:extLst>
            </p:cNvPr>
            <p:cNvSpPr/>
            <p:nvPr/>
          </p:nvSpPr>
          <p:spPr>
            <a:xfrm>
              <a:off x="9041125" y="4399897"/>
              <a:ext cx="516199" cy="384071"/>
            </a:xfrm>
            <a:custGeom>
              <a:avLst/>
              <a:gdLst>
                <a:gd name="connsiteX0" fmla="*/ 0 w 516199"/>
                <a:gd name="connsiteY0" fmla="*/ 110655 h 384071"/>
                <a:gd name="connsiteX1" fmla="*/ 77834 w 516199"/>
                <a:gd name="connsiteY1" fmla="*/ 13951 h 384071"/>
                <a:gd name="connsiteX2" fmla="*/ 253720 w 516199"/>
                <a:gd name="connsiteY2" fmla="*/ 15973 h 384071"/>
                <a:gd name="connsiteX3" fmla="*/ 293142 w 516199"/>
                <a:gd name="connsiteY3" fmla="*/ 56070 h 384071"/>
                <a:gd name="connsiteX4" fmla="*/ 388161 w 516199"/>
                <a:gd name="connsiteY4" fmla="*/ 221847 h 384071"/>
                <a:gd name="connsiteX5" fmla="*/ 449822 w 516199"/>
                <a:gd name="connsiteY5" fmla="*/ 323267 h 384071"/>
                <a:gd name="connsiteX6" fmla="*/ 516200 w 516199"/>
                <a:gd name="connsiteY6" fmla="*/ 363363 h 384071"/>
                <a:gd name="connsiteX7" fmla="*/ 475093 w 516199"/>
                <a:gd name="connsiteY7" fmla="*/ 375830 h 384071"/>
                <a:gd name="connsiteX8" fmla="*/ 305609 w 516199"/>
                <a:gd name="connsiteY8" fmla="*/ 380885 h 384071"/>
                <a:gd name="connsiteX9" fmla="*/ 245970 w 516199"/>
                <a:gd name="connsiteY9" fmla="*/ 372798 h 384071"/>
                <a:gd name="connsiteX10" fmla="*/ 208906 w 516199"/>
                <a:gd name="connsiteY10" fmla="*/ 306083 h 384071"/>
                <a:gd name="connsiteX11" fmla="*/ 120626 w 516199"/>
                <a:gd name="connsiteY11" fmla="*/ 156142 h 384071"/>
                <a:gd name="connsiteX12" fmla="*/ 56607 w 516199"/>
                <a:gd name="connsiteY12" fmla="*/ 103579 h 384071"/>
                <a:gd name="connsiteX13" fmla="*/ 0 w 516199"/>
                <a:gd name="connsiteY13" fmla="*/ 110655 h 3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99" h="384071">
                  <a:moveTo>
                    <a:pt x="0" y="110655"/>
                  </a:moveTo>
                  <a:cubicBezTo>
                    <a:pt x="8761" y="63819"/>
                    <a:pt x="36727" y="31473"/>
                    <a:pt x="77834" y="13951"/>
                  </a:cubicBezTo>
                  <a:cubicBezTo>
                    <a:pt x="131746" y="-9298"/>
                    <a:pt x="216993" y="137"/>
                    <a:pt x="253720" y="15973"/>
                  </a:cubicBezTo>
                  <a:cubicBezTo>
                    <a:pt x="271578" y="24734"/>
                    <a:pt x="282360" y="40907"/>
                    <a:pt x="293142" y="56070"/>
                  </a:cubicBezTo>
                  <a:cubicBezTo>
                    <a:pt x="329532" y="108633"/>
                    <a:pt x="362553" y="163218"/>
                    <a:pt x="388161" y="221847"/>
                  </a:cubicBezTo>
                  <a:cubicBezTo>
                    <a:pt x="404334" y="258237"/>
                    <a:pt x="423203" y="293279"/>
                    <a:pt x="449822" y="323267"/>
                  </a:cubicBezTo>
                  <a:cubicBezTo>
                    <a:pt x="467680" y="343484"/>
                    <a:pt x="487896" y="360668"/>
                    <a:pt x="516200" y="363363"/>
                  </a:cubicBezTo>
                  <a:cubicBezTo>
                    <a:pt x="506765" y="369092"/>
                    <a:pt x="487896" y="374146"/>
                    <a:pt x="475093" y="375830"/>
                  </a:cubicBezTo>
                  <a:cubicBezTo>
                    <a:pt x="414106" y="383243"/>
                    <a:pt x="366933" y="387287"/>
                    <a:pt x="305609" y="380885"/>
                  </a:cubicBezTo>
                  <a:cubicBezTo>
                    <a:pt x="288425" y="379200"/>
                    <a:pt x="262480" y="377852"/>
                    <a:pt x="245970" y="372798"/>
                  </a:cubicBezTo>
                  <a:cubicBezTo>
                    <a:pt x="227101" y="352244"/>
                    <a:pt x="220362" y="331017"/>
                    <a:pt x="208906" y="306083"/>
                  </a:cubicBezTo>
                  <a:cubicBezTo>
                    <a:pt x="184646" y="253182"/>
                    <a:pt x="160049" y="200282"/>
                    <a:pt x="120626" y="156142"/>
                  </a:cubicBezTo>
                  <a:cubicBezTo>
                    <a:pt x="101757" y="134915"/>
                    <a:pt x="83562" y="113350"/>
                    <a:pt x="56607" y="103579"/>
                  </a:cubicBezTo>
                  <a:cubicBezTo>
                    <a:pt x="45151" y="93807"/>
                    <a:pt x="16173" y="89427"/>
                    <a:pt x="0" y="110655"/>
                  </a:cubicBezTo>
                  <a:close/>
                </a:path>
              </a:pathLst>
            </a:custGeom>
            <a:solidFill>
              <a:schemeClr val="accent2">
                <a:lumMod val="75000"/>
              </a:schemeClr>
            </a:solidFill>
            <a:ln w="3369" cap="flat">
              <a:noFill/>
              <a:prstDash val="solid"/>
              <a:miter/>
            </a:ln>
          </p:spPr>
          <p:txBody>
            <a:bodyPr rtlCol="0" anchor="ctr"/>
            <a:lstStyle/>
            <a:p>
              <a:endParaRPr lang="en-US">
                <a:solidFill>
                  <a:prstClr val="black"/>
                </a:solidFill>
              </a:endParaRPr>
            </a:p>
          </p:txBody>
        </p:sp>
        <p:sp>
          <p:nvSpPr>
            <p:cNvPr id="30" name="Freeform: Shape 29">
              <a:extLst>
                <a:ext uri="{FF2B5EF4-FFF2-40B4-BE49-F238E27FC236}">
                  <a16:creationId xmlns:a16="http://schemas.microsoft.com/office/drawing/2014/main" id="{D7D0B330-9682-4E68-A633-0E703A078B0C}"/>
                </a:ext>
              </a:extLst>
            </p:cNvPr>
            <p:cNvSpPr/>
            <p:nvPr/>
          </p:nvSpPr>
          <p:spPr>
            <a:xfrm>
              <a:off x="6942632" y="4124750"/>
              <a:ext cx="3369" cy="3369"/>
            </a:xfrm>
            <a:custGeom>
              <a:avLst/>
              <a:gdLst/>
              <a:ahLst/>
              <a:cxnLst/>
              <a:rect l="l" t="t" r="r" b="b"/>
              <a:pathLst>
                <a:path w="3369" h="3369"/>
              </a:pathLst>
            </a:custGeom>
            <a:noFill/>
            <a:ln w="3369" cap="flat">
              <a:solidFill>
                <a:srgbClr val="0000FF"/>
              </a:solidFill>
              <a:prstDash val="solid"/>
              <a:miter/>
            </a:ln>
          </p:spPr>
          <p:txBody>
            <a:bodyPr rtlCol="0" anchor="ctr"/>
            <a:lstStyle/>
            <a:p>
              <a:endParaRPr lang="en-US">
                <a:solidFill>
                  <a:prstClr val="black"/>
                </a:solidFill>
              </a:endParaRPr>
            </a:p>
          </p:txBody>
        </p:sp>
        <p:sp>
          <p:nvSpPr>
            <p:cNvPr id="31" name="Freeform: Shape 30">
              <a:extLst>
                <a:ext uri="{FF2B5EF4-FFF2-40B4-BE49-F238E27FC236}">
                  <a16:creationId xmlns:a16="http://schemas.microsoft.com/office/drawing/2014/main" id="{2E3B116B-2CE4-4571-B153-374A21786D3C}"/>
                </a:ext>
              </a:extLst>
            </p:cNvPr>
            <p:cNvSpPr/>
            <p:nvPr/>
          </p:nvSpPr>
          <p:spPr>
            <a:xfrm>
              <a:off x="10330951" y="4360937"/>
              <a:ext cx="135212" cy="178928"/>
            </a:xfrm>
            <a:custGeom>
              <a:avLst/>
              <a:gdLst>
                <a:gd name="connsiteX0" fmla="*/ 119952 w 135212"/>
                <a:gd name="connsiteY0" fmla="*/ 73465 h 178928"/>
                <a:gd name="connsiteX1" fmla="*/ 89627 w 135212"/>
                <a:gd name="connsiteY1" fmla="*/ 7087 h 178928"/>
                <a:gd name="connsiteX2" fmla="*/ 12467 w 135212"/>
                <a:gd name="connsiteY2" fmla="*/ 149278 h 178928"/>
                <a:gd name="connsiteX3" fmla="*/ 0 w 135212"/>
                <a:gd name="connsiteY3" fmla="*/ 178929 h 178928"/>
                <a:gd name="connsiteX4" fmla="*/ 20217 w 135212"/>
                <a:gd name="connsiteY4" fmla="*/ 164103 h 178928"/>
                <a:gd name="connsiteX5" fmla="*/ 119952 w 135212"/>
                <a:gd name="connsiteY5" fmla="*/ 73465 h 1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12" h="178928">
                  <a:moveTo>
                    <a:pt x="119952" y="73465"/>
                  </a:moveTo>
                  <a:cubicBezTo>
                    <a:pt x="140506" y="48868"/>
                    <a:pt x="148593" y="-22564"/>
                    <a:pt x="89627" y="7087"/>
                  </a:cubicBezTo>
                  <a:cubicBezTo>
                    <a:pt x="52564" y="48531"/>
                    <a:pt x="36390" y="101094"/>
                    <a:pt x="12467" y="149278"/>
                  </a:cubicBezTo>
                  <a:cubicBezTo>
                    <a:pt x="7750" y="158712"/>
                    <a:pt x="3369" y="168820"/>
                    <a:pt x="0" y="178929"/>
                  </a:cubicBezTo>
                  <a:cubicBezTo>
                    <a:pt x="6402" y="173538"/>
                    <a:pt x="13478" y="169157"/>
                    <a:pt x="20217" y="164103"/>
                  </a:cubicBezTo>
                  <a:cubicBezTo>
                    <a:pt x="57955" y="136811"/>
                    <a:pt x="89290" y="110192"/>
                    <a:pt x="119952" y="73465"/>
                  </a:cubicBezTo>
                  <a:close/>
                </a:path>
              </a:pathLst>
            </a:custGeom>
            <a:noFill/>
            <a:ln w="3369" cap="flat">
              <a:noFill/>
              <a:prstDash val="solid"/>
              <a:miter/>
            </a:ln>
          </p:spPr>
          <p:txBody>
            <a:bodyPr rtlCol="0" anchor="ctr"/>
            <a:lstStyle/>
            <a:p>
              <a:endParaRPr lang="en-US">
                <a:solidFill>
                  <a:prstClr val="black"/>
                </a:solidFill>
              </a:endParaRPr>
            </a:p>
          </p:txBody>
        </p:sp>
        <p:sp>
          <p:nvSpPr>
            <p:cNvPr id="32" name="Freeform: Shape 31">
              <a:extLst>
                <a:ext uri="{FF2B5EF4-FFF2-40B4-BE49-F238E27FC236}">
                  <a16:creationId xmlns:a16="http://schemas.microsoft.com/office/drawing/2014/main" id="{FAA95B25-7DCD-45BB-85D4-540E995365E6}"/>
                </a:ext>
              </a:extLst>
            </p:cNvPr>
            <p:cNvSpPr/>
            <p:nvPr/>
          </p:nvSpPr>
          <p:spPr>
            <a:xfrm>
              <a:off x="10628474" y="4471466"/>
              <a:ext cx="1010" cy="1347"/>
            </a:xfrm>
            <a:custGeom>
              <a:avLst/>
              <a:gdLst>
                <a:gd name="connsiteX0" fmla="*/ 1011 w 1010"/>
                <a:gd name="connsiteY0" fmla="*/ 337 h 1347"/>
                <a:gd name="connsiteX1" fmla="*/ 0 w 1010"/>
                <a:gd name="connsiteY1" fmla="*/ 0 h 1347"/>
                <a:gd name="connsiteX2" fmla="*/ 0 w 1010"/>
                <a:gd name="connsiteY2" fmla="*/ 1348 h 1347"/>
                <a:gd name="connsiteX3" fmla="*/ 1011 w 1010"/>
                <a:gd name="connsiteY3" fmla="*/ 337 h 1347"/>
              </a:gdLst>
              <a:ahLst/>
              <a:cxnLst>
                <a:cxn ang="0">
                  <a:pos x="connsiteX0" y="connsiteY0"/>
                </a:cxn>
                <a:cxn ang="0">
                  <a:pos x="connsiteX1" y="connsiteY1"/>
                </a:cxn>
                <a:cxn ang="0">
                  <a:pos x="connsiteX2" y="connsiteY2"/>
                </a:cxn>
                <a:cxn ang="0">
                  <a:pos x="connsiteX3" y="connsiteY3"/>
                </a:cxn>
              </a:cxnLst>
              <a:rect l="l" t="t" r="r" b="b"/>
              <a:pathLst>
                <a:path w="1010" h="1347">
                  <a:moveTo>
                    <a:pt x="1011" y="337"/>
                  </a:moveTo>
                  <a:cubicBezTo>
                    <a:pt x="674" y="337"/>
                    <a:pt x="337" y="0"/>
                    <a:pt x="0" y="0"/>
                  </a:cubicBezTo>
                  <a:cubicBezTo>
                    <a:pt x="0" y="337"/>
                    <a:pt x="0" y="1011"/>
                    <a:pt x="0" y="1348"/>
                  </a:cubicBezTo>
                  <a:cubicBezTo>
                    <a:pt x="337" y="1011"/>
                    <a:pt x="674" y="674"/>
                    <a:pt x="1011" y="337"/>
                  </a:cubicBezTo>
                  <a:close/>
                </a:path>
              </a:pathLst>
            </a:custGeom>
            <a:noFill/>
            <a:ln w="3369" cap="flat">
              <a:noFill/>
              <a:prstDash val="solid"/>
              <a:miter/>
            </a:ln>
          </p:spPr>
          <p:txBody>
            <a:bodyPr rtlCol="0" anchor="ctr"/>
            <a:lstStyle/>
            <a:p>
              <a:endParaRPr lang="en-US">
                <a:solidFill>
                  <a:prstClr val="black"/>
                </a:solidFill>
              </a:endParaRPr>
            </a:p>
          </p:txBody>
        </p:sp>
        <p:sp>
          <p:nvSpPr>
            <p:cNvPr id="33" name="Freeform: Shape 32">
              <a:extLst>
                <a:ext uri="{FF2B5EF4-FFF2-40B4-BE49-F238E27FC236}">
                  <a16:creationId xmlns:a16="http://schemas.microsoft.com/office/drawing/2014/main" id="{C61D519E-FE57-485D-8E3E-694E0A214899}"/>
                </a:ext>
              </a:extLst>
            </p:cNvPr>
            <p:cNvSpPr/>
            <p:nvPr/>
          </p:nvSpPr>
          <p:spPr>
            <a:xfrm>
              <a:off x="9034277" y="4493205"/>
              <a:ext cx="249448" cy="274435"/>
            </a:xfrm>
            <a:custGeom>
              <a:avLst/>
              <a:gdLst>
                <a:gd name="connsiteX0" fmla="*/ 124105 w 249448"/>
                <a:gd name="connsiteY0" fmla="*/ 57443 h 274435"/>
                <a:gd name="connsiteX1" fmla="*/ 57053 w 249448"/>
                <a:gd name="connsiteY1" fmla="*/ 8249 h 274435"/>
                <a:gd name="connsiteX2" fmla="*/ 109 w 249448"/>
                <a:gd name="connsiteY2" fmla="*/ 64856 h 274435"/>
                <a:gd name="connsiteX3" fmla="*/ 121746 w 249448"/>
                <a:gd name="connsiteY3" fmla="*/ 232654 h 274435"/>
                <a:gd name="connsiteX4" fmla="*/ 249449 w 249448"/>
                <a:gd name="connsiteY4" fmla="*/ 274436 h 274435"/>
                <a:gd name="connsiteX5" fmla="*/ 212385 w 249448"/>
                <a:gd name="connsiteY5" fmla="*/ 207720 h 274435"/>
                <a:gd name="connsiteX6" fmla="*/ 124105 w 249448"/>
                <a:gd name="connsiteY6" fmla="*/ 57443 h 2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48" h="274435">
                  <a:moveTo>
                    <a:pt x="124105" y="57443"/>
                  </a:moveTo>
                  <a:cubicBezTo>
                    <a:pt x="105236" y="36215"/>
                    <a:pt x="82998" y="21390"/>
                    <a:pt x="57053" y="8249"/>
                  </a:cubicBezTo>
                  <a:cubicBezTo>
                    <a:pt x="109" y="-20391"/>
                    <a:pt x="-565" y="32172"/>
                    <a:pt x="109" y="64856"/>
                  </a:cubicBezTo>
                  <a:cubicBezTo>
                    <a:pt x="6511" y="145386"/>
                    <a:pt x="56716" y="194916"/>
                    <a:pt x="121746" y="232654"/>
                  </a:cubicBezTo>
                  <a:cubicBezTo>
                    <a:pt x="161169" y="255567"/>
                    <a:pt x="203961" y="269381"/>
                    <a:pt x="249449" y="274436"/>
                  </a:cubicBezTo>
                  <a:cubicBezTo>
                    <a:pt x="232938" y="254556"/>
                    <a:pt x="223167" y="230970"/>
                    <a:pt x="212385" y="207720"/>
                  </a:cubicBezTo>
                  <a:cubicBezTo>
                    <a:pt x="187788" y="154146"/>
                    <a:pt x="163191" y="101583"/>
                    <a:pt x="124105" y="57443"/>
                  </a:cubicBezTo>
                  <a:close/>
                </a:path>
              </a:pathLst>
            </a:custGeom>
            <a:noFill/>
            <a:ln w="3369" cap="flat">
              <a:noFill/>
              <a:prstDash val="solid"/>
              <a:miter/>
            </a:ln>
          </p:spPr>
          <p:txBody>
            <a:bodyPr rtlCol="0" anchor="ctr"/>
            <a:lstStyle/>
            <a:p>
              <a:endParaRPr lang="en-US">
                <a:solidFill>
                  <a:prstClr val="black"/>
                </a:solidFill>
              </a:endParaRPr>
            </a:p>
          </p:txBody>
        </p:sp>
        <p:sp>
          <p:nvSpPr>
            <p:cNvPr id="34" name="Freeform: Shape 33">
              <a:extLst>
                <a:ext uri="{FF2B5EF4-FFF2-40B4-BE49-F238E27FC236}">
                  <a16:creationId xmlns:a16="http://schemas.microsoft.com/office/drawing/2014/main" id="{4AA91F08-733D-4007-892E-E3603145C640}"/>
                </a:ext>
              </a:extLst>
            </p:cNvPr>
            <p:cNvSpPr/>
            <p:nvPr/>
          </p:nvSpPr>
          <p:spPr>
            <a:xfrm>
              <a:off x="9091320" y="5018665"/>
              <a:ext cx="553610" cy="659315"/>
            </a:xfrm>
            <a:custGeom>
              <a:avLst/>
              <a:gdLst>
                <a:gd name="connsiteX0" fmla="*/ 119625 w 553610"/>
                <a:gd name="connsiteY0" fmla="*/ 198124 h 659315"/>
                <a:gd name="connsiteX1" fmla="*/ 3716 w 553610"/>
                <a:gd name="connsiteY1" fmla="*/ 570111 h 659315"/>
                <a:gd name="connsiteX2" fmla="*/ 9444 w 553610"/>
                <a:gd name="connsiteY2" fmla="*/ 606164 h 659315"/>
                <a:gd name="connsiteX3" fmla="*/ 286750 w 553610"/>
                <a:gd name="connsiteY3" fmla="*/ 656706 h 659315"/>
                <a:gd name="connsiteX4" fmla="*/ 291467 w 553610"/>
                <a:gd name="connsiteY4" fmla="*/ 619642 h 659315"/>
                <a:gd name="connsiteX5" fmla="*/ 291804 w 553610"/>
                <a:gd name="connsiteY5" fmla="*/ 617957 h 659315"/>
                <a:gd name="connsiteX6" fmla="*/ 400637 w 553610"/>
                <a:gd name="connsiteY6" fmla="*/ 247655 h 659315"/>
                <a:gd name="connsiteX7" fmla="*/ 553611 w 553610"/>
                <a:gd name="connsiteY7" fmla="*/ 44140 h 659315"/>
                <a:gd name="connsiteX8" fmla="*/ 221046 w 553610"/>
                <a:gd name="connsiteY8" fmla="*/ 0 h 659315"/>
                <a:gd name="connsiteX9" fmla="*/ 119625 w 553610"/>
                <a:gd name="connsiteY9" fmla="*/ 198124 h 6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610" h="659315">
                  <a:moveTo>
                    <a:pt x="119625" y="198124"/>
                  </a:moveTo>
                  <a:cubicBezTo>
                    <a:pt x="69084" y="319761"/>
                    <a:pt x="39769" y="444094"/>
                    <a:pt x="3716" y="570111"/>
                  </a:cubicBezTo>
                  <a:cubicBezTo>
                    <a:pt x="10" y="583589"/>
                    <a:pt x="-4370" y="598751"/>
                    <a:pt x="9444" y="606164"/>
                  </a:cubicBezTo>
                  <a:cubicBezTo>
                    <a:pt x="23933" y="613914"/>
                    <a:pt x="270240" y="672205"/>
                    <a:pt x="286750" y="656706"/>
                  </a:cubicBezTo>
                  <a:cubicBezTo>
                    <a:pt x="293826" y="650304"/>
                    <a:pt x="290457" y="632446"/>
                    <a:pt x="291467" y="619642"/>
                  </a:cubicBezTo>
                  <a:cubicBezTo>
                    <a:pt x="291467" y="618968"/>
                    <a:pt x="291804" y="618631"/>
                    <a:pt x="291804" y="617957"/>
                  </a:cubicBezTo>
                  <a:cubicBezTo>
                    <a:pt x="305956" y="508450"/>
                    <a:pt x="351780" y="346380"/>
                    <a:pt x="400637" y="247655"/>
                  </a:cubicBezTo>
                  <a:cubicBezTo>
                    <a:pt x="425235" y="198124"/>
                    <a:pt x="462972" y="154995"/>
                    <a:pt x="553611" y="44140"/>
                  </a:cubicBezTo>
                  <a:lnTo>
                    <a:pt x="221046" y="0"/>
                  </a:lnTo>
                  <a:cubicBezTo>
                    <a:pt x="214981" y="22575"/>
                    <a:pt x="145233" y="146908"/>
                    <a:pt x="119625" y="198124"/>
                  </a:cubicBezTo>
                  <a:close/>
                </a:path>
              </a:pathLst>
            </a:custGeom>
            <a:solidFill>
              <a:schemeClr val="accent2">
                <a:lumMod val="75000"/>
              </a:schemeClr>
            </a:solidFill>
            <a:ln w="3369" cap="flat">
              <a:noFill/>
              <a:prstDash val="solid"/>
              <a:miter/>
            </a:ln>
          </p:spPr>
          <p:txBody>
            <a:bodyPr rtlCol="0" anchor="ctr"/>
            <a:lstStyle/>
            <a:p>
              <a:endParaRPr lang="en-US">
                <a:solidFill>
                  <a:prstClr val="black"/>
                </a:solidFill>
              </a:endParaRPr>
            </a:p>
          </p:txBody>
        </p:sp>
        <p:sp>
          <p:nvSpPr>
            <p:cNvPr id="35" name="Freeform: Shape 34">
              <a:extLst>
                <a:ext uri="{FF2B5EF4-FFF2-40B4-BE49-F238E27FC236}">
                  <a16:creationId xmlns:a16="http://schemas.microsoft.com/office/drawing/2014/main" id="{19B61029-5AE8-4ED5-B5C5-C9EC1C8410B8}"/>
                </a:ext>
              </a:extLst>
            </p:cNvPr>
            <p:cNvSpPr/>
            <p:nvPr/>
          </p:nvSpPr>
          <p:spPr>
            <a:xfrm>
              <a:off x="10408785" y="4696882"/>
              <a:ext cx="674" cy="3369"/>
            </a:xfrm>
            <a:custGeom>
              <a:avLst/>
              <a:gdLst>
                <a:gd name="connsiteX0" fmla="*/ 674 w 674"/>
                <a:gd name="connsiteY0" fmla="*/ 0 h 3369"/>
                <a:gd name="connsiteX1" fmla="*/ 0 w 674"/>
                <a:gd name="connsiteY1" fmla="*/ 0 h 3369"/>
                <a:gd name="connsiteX2" fmla="*/ 674 w 674"/>
                <a:gd name="connsiteY2" fmla="*/ 0 h 3369"/>
              </a:gdLst>
              <a:ahLst/>
              <a:cxnLst>
                <a:cxn ang="0">
                  <a:pos x="connsiteX0" y="connsiteY0"/>
                </a:cxn>
                <a:cxn ang="0">
                  <a:pos x="connsiteX1" y="connsiteY1"/>
                </a:cxn>
                <a:cxn ang="0">
                  <a:pos x="connsiteX2" y="connsiteY2"/>
                </a:cxn>
              </a:cxnLst>
              <a:rect l="l" t="t" r="r" b="b"/>
              <a:pathLst>
                <a:path w="674" h="3369">
                  <a:moveTo>
                    <a:pt x="674" y="0"/>
                  </a:moveTo>
                  <a:cubicBezTo>
                    <a:pt x="337" y="0"/>
                    <a:pt x="337" y="0"/>
                    <a:pt x="0" y="0"/>
                  </a:cubicBezTo>
                  <a:cubicBezTo>
                    <a:pt x="0" y="0"/>
                    <a:pt x="337" y="0"/>
                    <a:pt x="674" y="0"/>
                  </a:cubicBezTo>
                  <a:close/>
                </a:path>
              </a:pathLst>
            </a:custGeom>
            <a:solidFill>
              <a:srgbClr val="A51D24"/>
            </a:solidFill>
            <a:ln w="3369" cap="flat">
              <a:noFill/>
              <a:prstDash val="solid"/>
              <a:miter/>
            </a:ln>
          </p:spPr>
          <p:txBody>
            <a:bodyPr rtlCol="0" anchor="ctr"/>
            <a:lstStyle/>
            <a:p>
              <a:endParaRPr lang="en-US">
                <a:solidFill>
                  <a:prstClr val="black"/>
                </a:solidFill>
              </a:endParaRPr>
            </a:p>
          </p:txBody>
        </p:sp>
      </p:grpSp>
      <p:cxnSp>
        <p:nvCxnSpPr>
          <p:cNvPr id="48" name="Straight Connector 47">
            <a:extLst>
              <a:ext uri="{FF2B5EF4-FFF2-40B4-BE49-F238E27FC236}">
                <a16:creationId xmlns:a16="http://schemas.microsoft.com/office/drawing/2014/main" id="{D41BC839-43B5-4F9B-8325-CD2EC0BC8DFE}"/>
              </a:ext>
            </a:extLst>
          </p:cNvPr>
          <p:cNvCxnSpPr/>
          <p:nvPr/>
        </p:nvCxnSpPr>
        <p:spPr>
          <a:xfrm flipV="1">
            <a:off x="4462727" y="2230448"/>
            <a:ext cx="612000" cy="612000"/>
          </a:xfrm>
          <a:prstGeom prst="line">
            <a:avLst/>
          </a:prstGeom>
          <a:ln w="31750" cap="sq">
            <a:solidFill>
              <a:schemeClr val="accent3"/>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691C13F-888C-416A-88AC-6123D1B5DB5D}"/>
              </a:ext>
            </a:extLst>
          </p:cNvPr>
          <p:cNvCxnSpPr/>
          <p:nvPr/>
        </p:nvCxnSpPr>
        <p:spPr>
          <a:xfrm>
            <a:off x="4462727" y="3615176"/>
            <a:ext cx="612000" cy="0"/>
          </a:xfrm>
          <a:prstGeom prst="line">
            <a:avLst/>
          </a:prstGeom>
          <a:ln w="31750" cap="sq">
            <a:solidFill>
              <a:schemeClr val="accent4"/>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47FB6AE-A796-4029-B6CE-7F8AB7F8DB94}"/>
              </a:ext>
            </a:extLst>
          </p:cNvPr>
          <p:cNvCxnSpPr/>
          <p:nvPr/>
        </p:nvCxnSpPr>
        <p:spPr>
          <a:xfrm>
            <a:off x="4462727" y="4452850"/>
            <a:ext cx="612000" cy="61200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F1ACDF6-E0C8-46FC-A3C3-D931F4E0F7EA}"/>
              </a:ext>
            </a:extLst>
          </p:cNvPr>
          <p:cNvSpPr txBox="1"/>
          <p:nvPr/>
        </p:nvSpPr>
        <p:spPr>
          <a:xfrm>
            <a:off x="5154630" y="1659646"/>
            <a:ext cx="7037370" cy="1661993"/>
          </a:xfrm>
          <a:prstGeom prst="rect">
            <a:avLst/>
          </a:prstGeom>
          <a:noFill/>
        </p:spPr>
        <p:txBody>
          <a:bodyPr wrap="square" rtlCol="0" anchor="ctr">
            <a:spAutoFit/>
          </a:bodyPr>
          <a:lstStyle/>
          <a:p>
            <a:pPr algn="just"/>
            <a:r>
              <a:rPr lang="en-US" altLang="ko-KR" sz="2400" dirty="0">
                <a:cs typeface="Arial" pitchFamily="34" charset="0"/>
              </a:rPr>
              <a:t>Attracts talented candidates into the teaching profession.</a:t>
            </a:r>
          </a:p>
          <a:p>
            <a:pPr algn="just"/>
            <a:endParaRPr lang="en-US" altLang="ko-KR" dirty="0">
              <a:solidFill>
                <a:srgbClr val="5072C4"/>
              </a:solidFill>
              <a:cs typeface="Arial" pitchFamily="34" charset="0"/>
            </a:endParaRPr>
          </a:p>
          <a:p>
            <a:pPr algn="just"/>
            <a:endParaRPr lang="en-US" altLang="ko-KR" b="1" dirty="0">
              <a:solidFill>
                <a:srgbClr val="5072C4"/>
              </a:solidFill>
              <a:cs typeface="Arial" pitchFamily="34" charset="0"/>
            </a:endParaRPr>
          </a:p>
          <a:p>
            <a:pPr algn="just"/>
            <a:endParaRPr lang="en-US" altLang="ko-KR" b="1" dirty="0">
              <a:solidFill>
                <a:srgbClr val="5072C4"/>
              </a:solidFill>
              <a:cs typeface="Arial" pitchFamily="34" charset="0"/>
            </a:endParaRPr>
          </a:p>
        </p:txBody>
      </p:sp>
      <p:sp>
        <p:nvSpPr>
          <p:cNvPr id="61" name="TextBox 60">
            <a:extLst>
              <a:ext uri="{FF2B5EF4-FFF2-40B4-BE49-F238E27FC236}">
                <a16:creationId xmlns:a16="http://schemas.microsoft.com/office/drawing/2014/main" id="{7A2D62B9-E545-4521-9BAE-BB9CDF49D42E}"/>
              </a:ext>
            </a:extLst>
          </p:cNvPr>
          <p:cNvSpPr txBox="1"/>
          <p:nvPr/>
        </p:nvSpPr>
        <p:spPr>
          <a:xfrm>
            <a:off x="5173759" y="4071624"/>
            <a:ext cx="6892208" cy="1938992"/>
          </a:xfrm>
          <a:prstGeom prst="rect">
            <a:avLst/>
          </a:prstGeom>
          <a:noFill/>
        </p:spPr>
        <p:txBody>
          <a:bodyPr wrap="square" rtlCol="0" anchor="ctr">
            <a:spAutoFit/>
          </a:bodyPr>
          <a:lstStyle/>
          <a:p>
            <a:endParaRPr lang="en-US" altLang="ko-KR" b="1" dirty="0">
              <a:solidFill>
                <a:srgbClr val="5072C4"/>
              </a:solidFill>
              <a:cs typeface="Arial" pitchFamily="34" charset="0"/>
            </a:endParaRPr>
          </a:p>
          <a:p>
            <a:endParaRPr lang="en-US" altLang="ko-KR" b="1" dirty="0">
              <a:solidFill>
                <a:srgbClr val="5072C4"/>
              </a:solidFill>
              <a:cs typeface="Arial" pitchFamily="34" charset="0"/>
            </a:endParaRPr>
          </a:p>
          <a:p>
            <a:endParaRPr lang="en-US" altLang="ko-KR" b="1" dirty="0">
              <a:solidFill>
                <a:srgbClr val="5072C4"/>
              </a:solidFill>
              <a:cs typeface="Arial" pitchFamily="34" charset="0"/>
            </a:endParaRPr>
          </a:p>
          <a:p>
            <a:r>
              <a:rPr lang="en-US" altLang="ko-KR" sz="2400" dirty="0">
                <a:cs typeface="Arial" pitchFamily="34" charset="0"/>
              </a:rPr>
              <a:t>Elevate COEs to full-fledged higher education institutions.</a:t>
            </a:r>
          </a:p>
          <a:p>
            <a:endParaRPr lang="ko-KR" altLang="en-US" b="1" dirty="0">
              <a:solidFill>
                <a:srgbClr val="5072C4"/>
              </a:solidFill>
              <a:cs typeface="Arial" pitchFamily="34" charset="0"/>
            </a:endParaRPr>
          </a:p>
        </p:txBody>
      </p:sp>
      <p:sp>
        <p:nvSpPr>
          <p:cNvPr id="47" name="TextBox 46">
            <a:extLst>
              <a:ext uri="{FF2B5EF4-FFF2-40B4-BE49-F238E27FC236}">
                <a16:creationId xmlns:a16="http://schemas.microsoft.com/office/drawing/2014/main" id="{D927C3D7-D512-4516-A5AB-06270175EF83}"/>
              </a:ext>
            </a:extLst>
          </p:cNvPr>
          <p:cNvSpPr txBox="1"/>
          <p:nvPr/>
        </p:nvSpPr>
        <p:spPr>
          <a:xfrm>
            <a:off x="5074727" y="2995689"/>
            <a:ext cx="6892209" cy="1384995"/>
          </a:xfrm>
          <a:prstGeom prst="rect">
            <a:avLst/>
          </a:prstGeom>
          <a:noFill/>
        </p:spPr>
        <p:txBody>
          <a:bodyPr wrap="square">
            <a:spAutoFit/>
          </a:bodyPr>
          <a:lstStyle/>
          <a:p>
            <a:endParaRPr lang="en-US" dirty="0"/>
          </a:p>
          <a:p>
            <a:pPr algn="just"/>
            <a:r>
              <a:rPr lang="en-US" sz="2400" dirty="0"/>
              <a:t>End prolonged / inefficient university affiliations,  and encourage contextual curriculum innovation.</a:t>
            </a:r>
          </a:p>
          <a:p>
            <a:endParaRPr lang="en-US" dirty="0"/>
          </a:p>
        </p:txBody>
      </p:sp>
    </p:spTree>
    <p:extLst>
      <p:ext uri="{BB962C8B-B14F-4D97-AF65-F5344CB8AC3E}">
        <p14:creationId xmlns:p14="http://schemas.microsoft.com/office/powerpoint/2010/main" val="15814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150346" y="-10048"/>
            <a:ext cx="10041653" cy="762311"/>
          </a:xfrm>
          <a:prstGeom prst="rect">
            <a:avLst/>
          </a:prstGeom>
        </p:spPr>
        <p:txBody>
          <a:bodyPr lIns="121914" tIns="60957" rIns="121914" bIns="60957"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nSpc>
                <a:spcPct val="107000"/>
              </a:lnSpc>
              <a:spcAft>
                <a:spcPts val="800"/>
              </a:spcAft>
            </a:pPr>
            <a:r>
              <a:rPr lang="en-US" sz="2800" b="1" dirty="0">
                <a:effectLst/>
                <a:latin typeface="Tahoma" panose="020B0604030504040204" pitchFamily="34" charset="0"/>
                <a:ea typeface="Tahoma" panose="020B0604030504040204" pitchFamily="34" charset="0"/>
                <a:cs typeface="Tahoma" panose="020B0604030504040204" pitchFamily="34" charset="0"/>
              </a:rPr>
              <a:t>Institutional Realities: Pre-Dual Mandate Landscape</a:t>
            </a:r>
            <a:endParaRPr lang="en-NG" sz="28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a:off x="3419020" y="1700808"/>
            <a:ext cx="710885" cy="533480"/>
          </a:xfrm>
          <a:prstGeom prst="rect">
            <a:avLst/>
          </a:prstGeom>
          <a:noFill/>
        </p:spPr>
        <p:txBody>
          <a:bodyPr wrap="square" lIns="121914" tIns="60957" rIns="121914" bIns="60957" rtlCol="0">
            <a:spAutoFit/>
          </a:bodyPr>
          <a:lstStyle/>
          <a:p>
            <a:pPr defTabSz="1219140" latinLnBrk="1"/>
            <a:r>
              <a:rPr lang="en-US" altLang="ko-KR" sz="2700" b="1" dirty="0">
                <a:solidFill>
                  <a:prstClr val="white"/>
                </a:solidFill>
                <a:cs typeface="Arial" pitchFamily="34" charset="0"/>
              </a:rPr>
              <a:t>01</a:t>
            </a:r>
            <a:endParaRPr lang="ko-KR" altLang="en-US" sz="2700" b="1" dirty="0">
              <a:solidFill>
                <a:prstClr val="white"/>
              </a:solidFill>
              <a:cs typeface="Arial" pitchFamily="34" charset="0"/>
            </a:endParaRPr>
          </a:p>
        </p:txBody>
      </p:sp>
      <p:grpSp>
        <p:nvGrpSpPr>
          <p:cNvPr id="7" name="Group 6"/>
          <p:cNvGrpSpPr/>
          <p:nvPr/>
        </p:nvGrpSpPr>
        <p:grpSpPr>
          <a:xfrm>
            <a:off x="2666208" y="614699"/>
            <a:ext cx="9421959" cy="1646968"/>
            <a:chOff x="2506872" y="254567"/>
            <a:chExt cx="5737535" cy="1390222"/>
          </a:xfrm>
        </p:grpSpPr>
        <p:sp>
          <p:nvSpPr>
            <p:cNvPr id="30" name="TextBox 29"/>
            <p:cNvSpPr txBox="1"/>
            <p:nvPr/>
          </p:nvSpPr>
          <p:spPr>
            <a:xfrm>
              <a:off x="3851840" y="1356248"/>
              <a:ext cx="4392567" cy="288541"/>
            </a:xfrm>
            <a:prstGeom prst="rect">
              <a:avLst/>
            </a:prstGeom>
            <a:noFill/>
          </p:spPr>
          <p:txBody>
            <a:bodyPr wrap="square" rtlCol="0">
              <a:spAutoFit/>
            </a:bodyPr>
            <a:lstStyle/>
            <a:p>
              <a:pPr defTabSz="1219140" latinLnBrk="1"/>
              <a:endParaRPr lang="ko-KR" altLang="en-US" sz="1900" b="1" dirty="0">
                <a:solidFill>
                  <a:prstClr val="black">
                    <a:lumMod val="75000"/>
                    <a:lumOff val="25000"/>
                  </a:prstClr>
                </a:solidFill>
                <a:cs typeface="Arial" pitchFamily="34" charset="0"/>
              </a:endParaRPr>
            </a:p>
          </p:txBody>
        </p:sp>
        <p:sp>
          <p:nvSpPr>
            <p:cNvPr id="31" name="TextBox 30"/>
            <p:cNvSpPr txBox="1"/>
            <p:nvPr/>
          </p:nvSpPr>
          <p:spPr>
            <a:xfrm>
              <a:off x="2506872" y="254567"/>
              <a:ext cx="5737535" cy="1324965"/>
            </a:xfrm>
            <a:prstGeom prst="rect">
              <a:avLst/>
            </a:prstGeom>
            <a:noFill/>
          </p:spPr>
          <p:txBody>
            <a:bodyPr wrap="square" rtlCol="0">
              <a:spAutoFit/>
            </a:bodyPr>
            <a:lstStyle/>
            <a:p>
              <a:pPr algn="just" fontAlgn="auto">
                <a:spcAft>
                  <a:spcPts val="0"/>
                </a:spcAft>
                <a:defRPr/>
              </a:pPr>
              <a:r>
                <a:rPr lang="en-US" sz="2400" dirty="0">
                  <a:latin typeface="Times New Roman" panose="02020603050405020304" pitchFamily="18" charset="0"/>
                  <a:cs typeface="Times New Roman" panose="02020603050405020304" pitchFamily="18" charset="0"/>
                </a:rPr>
                <a:t>Before the enactment of the Act, over 85% of FCEs were affiliated with various universities for their degree </a:t>
              </a:r>
              <a:r>
                <a:rPr lang="en-US" sz="2400" dirty="0" err="1">
                  <a:latin typeface="Times New Roman" panose="02020603050405020304" pitchFamily="18" charset="0"/>
                  <a:cs typeface="Times New Roman" panose="02020603050405020304" pitchFamily="18" charset="0"/>
                </a:rPr>
                <a:t>programmes</a:t>
              </a:r>
              <a:r>
                <a:rPr lang="en-US" sz="2400" dirty="0">
                  <a:latin typeface="Times New Roman" panose="02020603050405020304" pitchFamily="18" charset="0"/>
                  <a:cs typeface="Times New Roman" panose="02020603050405020304" pitchFamily="18" charset="0"/>
                </a:rPr>
                <a:t>. Despite these affiliations, the facilities, staff, and instructional infrastructure were largely provided by the colleges. These historical arrangements, though functional, often led to:</a:t>
              </a:r>
            </a:p>
          </p:txBody>
        </p:sp>
      </p:grpSp>
      <p:sp>
        <p:nvSpPr>
          <p:cNvPr id="22" name="TextBox 21">
            <a:extLst>
              <a:ext uri="{FF2B5EF4-FFF2-40B4-BE49-F238E27FC236}">
                <a16:creationId xmlns:a16="http://schemas.microsoft.com/office/drawing/2014/main" id="{0A88084E-55EC-4B37-9468-417A654DA2C6}"/>
              </a:ext>
            </a:extLst>
          </p:cNvPr>
          <p:cNvSpPr txBox="1"/>
          <p:nvPr/>
        </p:nvSpPr>
        <p:spPr>
          <a:xfrm>
            <a:off x="3105509" y="2801017"/>
            <a:ext cx="8649050" cy="2308324"/>
          </a:xfrm>
          <a:prstGeom prst="rect">
            <a:avLst/>
          </a:prstGeom>
          <a:noFill/>
        </p:spPr>
        <p:txBody>
          <a:bodyPr wrap="square">
            <a:spAutoFit/>
          </a:bodyPr>
          <a:lstStyle/>
          <a:p>
            <a:pPr marL="285750" indent="-285750">
              <a:buFont typeface="Arial" panose="020B0604020202020204" pitchFamily="34" charset="0"/>
              <a:buChar char="•"/>
            </a:pPr>
            <a:r>
              <a:rPr lang="en-US" sz="2400" dirty="0"/>
              <a:t>Administrative bottlenecks in </a:t>
            </a:r>
            <a:r>
              <a:rPr lang="en-US" sz="2400" dirty="0" err="1"/>
              <a:t>programme</a:t>
            </a:r>
            <a:r>
              <a:rPr lang="en-US" sz="2400" dirty="0"/>
              <a:t> accreditation and graduation timelines.</a:t>
            </a:r>
          </a:p>
          <a:p>
            <a:pPr marL="285750" indent="-285750">
              <a:buFont typeface="Arial" panose="020B0604020202020204" pitchFamily="34" charset="0"/>
              <a:buChar char="•"/>
            </a:pPr>
            <a:r>
              <a:rPr lang="en-US" sz="2400" dirty="0"/>
              <a:t>Limited academic freedom and contextual curriculum development.</a:t>
            </a:r>
          </a:p>
          <a:p>
            <a:pPr marL="285750" indent="-285750">
              <a:buFont typeface="Arial" panose="020B0604020202020204" pitchFamily="34" charset="0"/>
              <a:buChar char="•"/>
            </a:pPr>
            <a:r>
              <a:rPr lang="en-US" sz="2400" dirty="0"/>
              <a:t>Fragmented oversight and regulatory complexities.</a:t>
            </a:r>
          </a:p>
          <a:p>
            <a:endParaRPr lang="en-US" sz="2400" dirty="0"/>
          </a:p>
        </p:txBody>
      </p:sp>
      <p:sp>
        <p:nvSpPr>
          <p:cNvPr id="24" name="TextBox 23">
            <a:extLst>
              <a:ext uri="{FF2B5EF4-FFF2-40B4-BE49-F238E27FC236}">
                <a16:creationId xmlns:a16="http://schemas.microsoft.com/office/drawing/2014/main" id="{AEBC76D1-70B9-4284-85E1-D7BD34343FC3}"/>
              </a:ext>
            </a:extLst>
          </p:cNvPr>
          <p:cNvSpPr txBox="1"/>
          <p:nvPr/>
        </p:nvSpPr>
        <p:spPr>
          <a:xfrm>
            <a:off x="2502040" y="5042972"/>
            <a:ext cx="9252519" cy="1200329"/>
          </a:xfrm>
          <a:prstGeom prst="rect">
            <a:avLst/>
          </a:prstGeom>
          <a:noFill/>
        </p:spPr>
        <p:txBody>
          <a:bodyPr wrap="square">
            <a:spAutoFit/>
          </a:bodyPr>
          <a:lstStyle/>
          <a:p>
            <a:pPr algn="just"/>
            <a:r>
              <a:rPr lang="en-US" sz="2400" dirty="0"/>
              <a:t>The dual mandate seeks to reverse these limitations by </a:t>
            </a:r>
            <a:r>
              <a:rPr lang="en-US" sz="2400" dirty="0">
                <a:latin typeface="Tahoma" panose="020B0604030504040204" pitchFamily="34" charset="0"/>
                <a:ea typeface="Tahoma" panose="020B0604030504040204" pitchFamily="34" charset="0"/>
                <a:cs typeface="Tahoma" panose="020B0604030504040204" pitchFamily="34" charset="0"/>
              </a:rPr>
              <a:t>institutionalizing</a:t>
            </a:r>
            <a:r>
              <a:rPr lang="en-US" sz="2400" dirty="0"/>
              <a:t> autonomy in degree delivery while preserving the foundational NCE </a:t>
            </a:r>
            <a:r>
              <a:rPr lang="en-US" sz="2400" dirty="0" err="1"/>
              <a:t>programme</a:t>
            </a:r>
            <a:r>
              <a:rPr lang="en-US" sz="2400" dirty="0"/>
              <a:t>.</a:t>
            </a:r>
            <a:endParaRPr lang="en-NG" sz="2400" dirty="0"/>
          </a:p>
        </p:txBody>
      </p:sp>
    </p:spTree>
    <p:extLst>
      <p:ext uri="{BB962C8B-B14F-4D97-AF65-F5344CB8AC3E}">
        <p14:creationId xmlns:p14="http://schemas.microsoft.com/office/powerpoint/2010/main" val="129919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190541" y="-1061"/>
            <a:ext cx="10001459" cy="913179"/>
          </a:xfrm>
          <a:prstGeom prst="rect">
            <a:avLst/>
          </a:prstGeom>
        </p:spPr>
        <p:txBody>
          <a:bodyPr lIns="121914" tIns="60957" rIns="121914" bIns="60957"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en-US" sz="3200" b="1" dirty="0">
                <a:latin typeface="Tahoma" panose="020B0604030504040204" pitchFamily="34" charset="0"/>
                <a:ea typeface="Tahoma" panose="020B0604030504040204" pitchFamily="34" charset="0"/>
                <a:cs typeface="Tahoma" panose="020B0604030504040204" pitchFamily="34" charset="0"/>
              </a:rPr>
              <a:t>Dual Mandate Implementation Framework</a:t>
            </a:r>
            <a:endPar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3259910" y="1903752"/>
            <a:ext cx="8488009" cy="4326226"/>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defTabSz="1219140" latinLnBrk="1">
                <a:buFont typeface="Arial" panose="020B0604020202020204" pitchFamily="34" charset="0"/>
                <a:buChar char="•"/>
              </a:pPr>
              <a:endParaRPr lang="ko-KR" altLang="en-US">
                <a:solidFill>
                  <a:prstClr val="white"/>
                </a:solidFill>
              </a:endParaRPr>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defTabSz="1219140" latinLnBrk="1">
                <a:buFont typeface="Arial" panose="020B0604020202020204" pitchFamily="34" charset="0"/>
                <a:buChar char="•"/>
              </a:pPr>
              <a:endParaRPr lang="ko-KR" altLang="en-US" dirty="0">
                <a:solidFill>
                  <a:prstClr val="white"/>
                </a:solidFill>
              </a:endParaRPr>
            </a:p>
          </p:txBody>
        </p:sp>
      </p:grpSp>
      <p:sp>
        <p:nvSpPr>
          <p:cNvPr id="30" name="TextBox 29"/>
          <p:cNvSpPr txBox="1"/>
          <p:nvPr/>
        </p:nvSpPr>
        <p:spPr>
          <a:xfrm>
            <a:off x="4477428" y="1495958"/>
            <a:ext cx="7441299" cy="384721"/>
          </a:xfrm>
          <a:prstGeom prst="rect">
            <a:avLst/>
          </a:prstGeom>
          <a:noFill/>
        </p:spPr>
        <p:txBody>
          <a:bodyPr wrap="square" rtlCol="0">
            <a:spAutoFit/>
          </a:bodyPr>
          <a:lstStyle/>
          <a:p>
            <a:pPr defTabSz="1219140" latinLnBrk="1"/>
            <a:endParaRPr lang="ko-KR" altLang="en-US" sz="1900" b="1" dirty="0">
              <a:solidFill>
                <a:prstClr val="black">
                  <a:lumMod val="75000"/>
                  <a:lumOff val="25000"/>
                </a:prstClr>
              </a:solidFill>
              <a:cs typeface="Arial" pitchFamily="34" charset="0"/>
            </a:endParaRPr>
          </a:p>
        </p:txBody>
      </p:sp>
      <p:sp>
        <p:nvSpPr>
          <p:cNvPr id="37" name="TextBox 36"/>
          <p:cNvSpPr txBox="1"/>
          <p:nvPr/>
        </p:nvSpPr>
        <p:spPr>
          <a:xfrm>
            <a:off x="4477429" y="4079523"/>
            <a:ext cx="7332278" cy="384721"/>
          </a:xfrm>
          <a:prstGeom prst="rect">
            <a:avLst/>
          </a:prstGeom>
          <a:noFill/>
        </p:spPr>
        <p:txBody>
          <a:bodyPr wrap="square" rtlCol="0">
            <a:spAutoFit/>
          </a:bodyPr>
          <a:lstStyle/>
          <a:p>
            <a:pPr algn="just" defTabSz="1219140" latinLnBrk="1"/>
            <a:endParaRPr lang="ko-KR" altLang="en-US" sz="1900" b="1" dirty="0">
              <a:solidFill>
                <a:prstClr val="black">
                  <a:lumMod val="75000"/>
                  <a:lumOff val="25000"/>
                </a:prstClr>
              </a:solidFill>
              <a:cs typeface="Arial" pitchFamily="34" charset="0"/>
            </a:endParaRPr>
          </a:p>
        </p:txBody>
      </p:sp>
      <p:sp>
        <p:nvSpPr>
          <p:cNvPr id="22" name="TextBox 21">
            <a:extLst>
              <a:ext uri="{FF2B5EF4-FFF2-40B4-BE49-F238E27FC236}">
                <a16:creationId xmlns:a16="http://schemas.microsoft.com/office/drawing/2014/main" id="{5CC74662-C0AC-479C-940E-CD4620DB44EC}"/>
              </a:ext>
            </a:extLst>
          </p:cNvPr>
          <p:cNvSpPr txBox="1"/>
          <p:nvPr/>
        </p:nvSpPr>
        <p:spPr>
          <a:xfrm>
            <a:off x="2929713" y="927358"/>
            <a:ext cx="9148405" cy="830997"/>
          </a:xfrm>
          <a:prstGeom prst="rect">
            <a:avLst/>
          </a:prstGeom>
          <a:noFill/>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implementation framework, as proposed , outlines the following strategic pillars:</a:t>
            </a:r>
            <a:endParaRPr lang="en-NG" sz="2400"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571D718E-6ABE-4C10-97EA-DD2214D2546D}"/>
              </a:ext>
            </a:extLst>
          </p:cNvPr>
          <p:cNvSpPr txBox="1"/>
          <p:nvPr/>
        </p:nvSpPr>
        <p:spPr>
          <a:xfrm>
            <a:off x="4422522" y="2322185"/>
            <a:ext cx="7305152" cy="3552126"/>
          </a:xfrm>
          <a:prstGeom prst="rect">
            <a:avLst/>
          </a:prstGeom>
          <a:noFill/>
        </p:spPr>
        <p:txBody>
          <a:bodyPr wrap="square">
            <a:spAutoFit/>
          </a:bodyPr>
          <a:lstStyle/>
          <a:p>
            <a:pPr>
              <a:lnSpc>
                <a:spcPct val="107000"/>
              </a:lnSpc>
              <a:spcAft>
                <a:spcPts val="800"/>
              </a:spcAft>
            </a:pPr>
            <a:r>
              <a:rPr lang="en-NG" sz="2400" b="1" dirty="0">
                <a:effectLst/>
                <a:latin typeface="Tahoma" panose="020B0604030504040204" pitchFamily="34" charset="0"/>
                <a:ea typeface="Tahoma" panose="020B0604030504040204" pitchFamily="34" charset="0"/>
                <a:cs typeface="Tahoma" panose="020B0604030504040204" pitchFamily="34" charset="0"/>
              </a:rPr>
              <a:t>Advocacy and Stakeholder Engagement</a:t>
            </a:r>
            <a:endParaRPr lang="en-US" sz="2400" b="1" dirty="0">
              <a:effectLst/>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07000"/>
              </a:lnSpc>
              <a:spcAft>
                <a:spcPts val="80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Engaging NUC for resource verification and </a:t>
            </a:r>
            <a:r>
              <a:rPr lang="en-US" sz="2400" dirty="0" err="1">
                <a:effectLst/>
                <a:latin typeface="Tahoma" panose="020B0604030504040204" pitchFamily="34" charset="0"/>
                <a:ea typeface="Tahoma" panose="020B0604030504040204" pitchFamily="34" charset="0"/>
                <a:cs typeface="Tahoma" panose="020B0604030504040204" pitchFamily="34" charset="0"/>
              </a:rPr>
              <a:t>programme</a:t>
            </a:r>
            <a:r>
              <a:rPr lang="en-US" sz="2400" dirty="0">
                <a:effectLst/>
                <a:latin typeface="Tahoma" panose="020B0604030504040204" pitchFamily="34" charset="0"/>
                <a:ea typeface="Tahoma" panose="020B0604030504040204" pitchFamily="34" charset="0"/>
                <a:cs typeface="Tahoma" panose="020B0604030504040204" pitchFamily="34" charset="0"/>
              </a:rPr>
              <a:t> accreditation.</a:t>
            </a:r>
          </a:p>
          <a:p>
            <a:pPr marL="285750" indent="-285750" algn="just">
              <a:lnSpc>
                <a:spcPct val="107000"/>
              </a:lnSpc>
              <a:spcAft>
                <a:spcPts val="80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Dialogues with JAMB to enable recognition of FCEs as degree-awarding institutions.</a:t>
            </a:r>
          </a:p>
          <a:p>
            <a:pPr marL="285750" indent="-285750" algn="just">
              <a:lnSpc>
                <a:spcPct val="107000"/>
              </a:lnSpc>
              <a:spcAft>
                <a:spcPts val="80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Securing buy-in from the National Council on Education (NCE).</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4518691"/>
      </p:ext>
    </p:extLst>
  </p:cSld>
  <p:clrMapOvr>
    <a:masterClrMapping/>
  </p:clrMapOvr>
</p:sld>
</file>

<file path=ppt/theme/theme1.xml><?xml version="1.0" encoding="utf-8"?>
<a:theme xmlns:a="http://schemas.openxmlformats.org/drawingml/2006/main" name="Contents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COLOR-A13">
      <a:dk1>
        <a:sysClr val="windowText" lastClr="000000"/>
      </a:dk1>
      <a:lt1>
        <a:sysClr val="window" lastClr="FFFFFF"/>
      </a:lt1>
      <a:dk2>
        <a:srgbClr val="1F497D"/>
      </a:dk2>
      <a:lt2>
        <a:srgbClr val="EEECE1"/>
      </a:lt2>
      <a:accent1>
        <a:srgbClr val="5072C4"/>
      </a:accent1>
      <a:accent2>
        <a:srgbClr val="FF0000"/>
      </a:accent2>
      <a:accent3>
        <a:srgbClr val="5072C4"/>
      </a:accent3>
      <a:accent4>
        <a:srgbClr val="FF0000"/>
      </a:accent4>
      <a:accent5>
        <a:srgbClr val="5072C4"/>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4690</TotalTime>
  <Words>1399</Words>
  <Application>Microsoft Office PowerPoint</Application>
  <PresentationFormat>Widescreen</PresentationFormat>
  <Paragraphs>186</Paragraphs>
  <Slides>24</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24</vt:i4>
      </vt:variant>
    </vt:vector>
  </HeadingPairs>
  <TitlesOfParts>
    <vt:vector size="34" baseType="lpstr">
      <vt:lpstr>Arial</vt:lpstr>
      <vt:lpstr>Arial Black</vt:lpstr>
      <vt:lpstr>Calibri</vt:lpstr>
      <vt:lpstr>Segoe UI</vt:lpstr>
      <vt:lpstr>Tahoma</vt:lpstr>
      <vt:lpstr>Times New Roman</vt:lpstr>
      <vt:lpstr>Contents Slide Master</vt:lpstr>
      <vt:lpstr>Section Break Slide Master</vt:lpstr>
      <vt:lpstr>1_Contents Slide Master</vt:lpstr>
      <vt:lpstr>2_Contents Slide Master</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Fecs Prince</cp:lastModifiedBy>
  <cp:revision>219</cp:revision>
  <dcterms:created xsi:type="dcterms:W3CDTF">2020-01-20T05:08:25Z</dcterms:created>
  <dcterms:modified xsi:type="dcterms:W3CDTF">2025-08-20T08:11:46Z</dcterms:modified>
</cp:coreProperties>
</file>